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2" r:id="rId2"/>
    <p:sldId id="289" r:id="rId3"/>
    <p:sldId id="264" r:id="rId4"/>
    <p:sldId id="275" r:id="rId5"/>
    <p:sldId id="276" r:id="rId6"/>
    <p:sldId id="290" r:id="rId7"/>
    <p:sldId id="291" r:id="rId8"/>
    <p:sldId id="292" r:id="rId9"/>
    <p:sldId id="286" r:id="rId10"/>
    <p:sldId id="293" r:id="rId11"/>
    <p:sldId id="294" r:id="rId12"/>
    <p:sldId id="27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524031-4A61-4B54-A600-1F70A0DFC837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09B8A-3A8C-4E0C-8645-F20DB468E6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419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9pPr>
          </a:lstStyle>
          <a:p>
            <a:fld id="{6B12AB0F-355F-47E2-8DBF-F1FE9B042B9C}" type="slidenum">
              <a:rPr lang="en-US" altLang="ru-RU" sz="1200" smtClean="0">
                <a:latin typeface="Calibri" panose="020F0502020204030204" pitchFamily="34" charset="0"/>
              </a:rPr>
              <a:pPr/>
              <a:t>1</a:t>
            </a:fld>
            <a:endParaRPr lang="en-US" altLang="ru-RU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951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16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47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3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6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6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6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6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1490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53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48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53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21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87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36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0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77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6C168-6E88-49AA-AB36-504E2B283B01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264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0"/>
            <a:ext cx="12192000" cy="19320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430076" y="2469475"/>
            <a:ext cx="808021" cy="15443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9982975" y="400550"/>
            <a:ext cx="1749628" cy="12380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9982975" y="400550"/>
            <a:ext cx="1749628" cy="12380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9986234" y="693783"/>
            <a:ext cx="1717044" cy="633016"/>
          </a:xfrm>
          <a:prstGeom prst="rect">
            <a:avLst/>
          </a:prstGeom>
        </p:spPr>
        <p:txBody>
          <a:bodyPr lIns="0" tIns="32534" rIns="0" bIns="0">
            <a:spAutoFit/>
          </a:bodyPr>
          <a:lstStyle/>
          <a:p>
            <a:pPr algn="ctr" defTabSz="1181967">
              <a:spcBef>
                <a:spcPts val="257"/>
              </a:spcBef>
              <a:defRPr/>
            </a:pPr>
            <a:r>
              <a:rPr lang="ru-RU" sz="3900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39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uz-Latn-UZ" sz="3900" b="1" spc="2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900" b="1" dirty="0">
              <a:latin typeface="Arial"/>
              <a:cs typeface="Arial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0" y="148661"/>
            <a:ext cx="11732603" cy="1384483"/>
          </a:xfrm>
          <a:prstGeom prst="rect">
            <a:avLst/>
          </a:prstGeom>
        </p:spPr>
        <p:txBody>
          <a:bodyPr wrap="square" lIns="0" tIns="29973" rIns="0" bIns="0" anchor="ctr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065" algn="ctr" defTabSz="1876715">
              <a:spcBef>
                <a:spcPts val="234"/>
              </a:spcBef>
              <a:defRPr/>
            </a:pPr>
            <a:r>
              <a:rPr lang="en-US" sz="4400" spc="-5" dirty="0"/>
              <a:t>INFORMATIKA VA AXBOROT TEXNOLOGIYALARI</a:t>
            </a:r>
            <a:endParaRPr lang="en-US" sz="4400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4" name="object 6">
            <a:extLst/>
          </p:cNvPr>
          <p:cNvSpPr/>
          <p:nvPr/>
        </p:nvSpPr>
        <p:spPr>
          <a:xfrm>
            <a:off x="430077" y="4627419"/>
            <a:ext cx="808020" cy="16573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3" name="Прямоугольник 2"/>
          <p:cNvSpPr/>
          <p:nvPr/>
        </p:nvSpPr>
        <p:spPr>
          <a:xfrm>
            <a:off x="2054081" y="2133660"/>
            <a:ext cx="808383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spcAft>
                <a:spcPts val="1200"/>
              </a:spcAft>
            </a:pPr>
            <a:r>
              <a:rPr lang="en-US" sz="6600" b="1" spc="-1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MAVZU</a:t>
            </a:r>
            <a:r>
              <a:rPr lang="en-US" sz="6000" b="1" spc="-1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: AMALIY MASHG‘ULOT</a:t>
            </a:r>
            <a:endParaRPr lang="ru-RU" sz="5400" b="1" spc="-1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322" y="3416089"/>
            <a:ext cx="2400021" cy="27690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877" y="4292968"/>
            <a:ext cx="3310814" cy="21658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225" y="2772859"/>
            <a:ext cx="2027742" cy="202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8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AMALIY MASHG</a:t>
            </a:r>
            <a:r>
              <a:rPr lang="en-US" sz="5400" b="1" spc="-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‘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ULOT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23" y="1624087"/>
            <a:ext cx="11425153" cy="4187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910" y="71837"/>
            <a:ext cx="744981" cy="96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0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AMALIY MASHG’ULOT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bandicam 2021-03-05 13-37-26-35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91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400" b="1" dirty="0">
                <a:latin typeface="Arial" pitchFamily="34" charset="0"/>
                <a:cs typeface="Arial" pitchFamily="34" charset="0"/>
              </a:rPr>
              <a:t>MUSTAQIL BAJARISH UCHUN TOPSHIRIQ: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8200" y="1204546"/>
            <a:ext cx="10515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Rasmlarga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2800" b="1" spc="-1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‘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zlarni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2800" b="1" spc="-1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‘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ying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hikoyani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2800" b="1" spc="-1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‘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zlab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uz-Latn-UZ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92" y="1899477"/>
            <a:ext cx="10831569" cy="432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01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8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2834"/>
            <a:ext cx="12192000" cy="58251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508" y="1032833"/>
            <a:ext cx="4604492" cy="1925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160" y="4730218"/>
            <a:ext cx="3777179" cy="20222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834" y="2085535"/>
            <a:ext cx="3383768" cy="2644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24" y="2958348"/>
            <a:ext cx="1907319" cy="26257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580" y="2944484"/>
            <a:ext cx="5257442" cy="1627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410" y="4597987"/>
            <a:ext cx="5345397" cy="1904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537" y="66529"/>
            <a:ext cx="1242971" cy="8573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447" y="35426"/>
            <a:ext cx="642082" cy="99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8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1873733"/>
                  </p:ext>
                </p:extLst>
              </p:nvPr>
            </p:nvGraphicFramePr>
            <p:xfrm>
              <a:off x="1090245" y="1274884"/>
              <a:ext cx="10067192" cy="5289947"/>
            </p:xfrm>
            <a:graphic>
              <a:graphicData uri="http://schemas.openxmlformats.org/drawingml/2006/table">
                <a:tbl>
                  <a:tblPr firstRow="1" bandRow="1">
                    <a:tableStyleId>{46F890A9-2807-4EBB-B81D-B2AA78EC7F39}</a:tableStyleId>
                  </a:tblPr>
                  <a:tblGrid>
                    <a:gridCol w="251679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51679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51679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51679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63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Tugmacha</a:t>
                          </a:r>
                          <a:r>
                            <a:rPr lang="en-US" sz="20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36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Vazifasi</a:t>
                          </a:r>
                          <a:r>
                            <a:rPr lang="en-US" sz="20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36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Tugmacha</a:t>
                          </a:r>
                          <a:r>
                            <a:rPr lang="en-US" sz="20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36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Vazifasi</a:t>
                          </a:r>
                          <a:endParaRPr lang="en-US" sz="36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958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b="1" i="0" dirty="0" smtClean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↑</a:t>
                          </a:r>
                          <a:endParaRPr lang="ru-RU" sz="32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Bitta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satr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yuqoriga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Ctrl + </a:t>
                          </a:r>
                          <a:r>
                            <a:rPr lang="en-US" sz="1800" b="1" i="0" dirty="0" smtClean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←</a:t>
                          </a:r>
                          <a:endParaRPr lang="en-US" sz="18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Bitta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so‘z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chapga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93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b="1" i="0" dirty="0" smtClean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↓ </a:t>
                          </a:r>
                          <a:endParaRPr lang="ru-RU" sz="32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Bitta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satr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pastga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Ctrl +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i="1" smtClean="0">
                                  <a:solidFill>
                                    <a:srgbClr val="24202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</m:oMath>
                          </a14:m>
                          <a:endParaRPr lang="en-US" sz="18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Bitta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so‘z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o‘ngga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93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b="1" i="0" dirty="0" smtClean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←</a:t>
                          </a:r>
                          <a:endParaRPr lang="ru-RU" sz="32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Bitta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belgi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chapga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Ctrl+ Page Up </a:t>
                          </a:r>
                          <a:endParaRPr lang="en-US" sz="18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Sahifa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boshiga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493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b="1" i="0" dirty="0" smtClean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→</a:t>
                          </a:r>
                          <a:endParaRPr lang="ru-RU" sz="32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Bitta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belgi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o‘ngga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Ctrl+ Page Down </a:t>
                          </a:r>
                          <a:endParaRPr lang="en-US" sz="18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Sahifa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oxiriga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493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Home </a:t>
                          </a:r>
                          <a:endParaRPr lang="en-US" sz="32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Satr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boshiga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Page Up</a:t>
                          </a:r>
                          <a:endParaRPr lang="en-US" sz="18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SE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Bitta ekran yuqoriga (10–12</a:t>
                          </a:r>
                          <a:br>
                            <a:rPr lang="sv-SE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</a:br>
                          <a:r>
                            <a:rPr lang="sv-SE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satr)</a:t>
                          </a:r>
                          <a:endParaRPr lang="sv-SE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493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End </a:t>
                          </a:r>
                          <a:endParaRPr lang="en-US" sz="32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Satr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oxiriga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Page Down </a:t>
                          </a:r>
                          <a:endParaRPr lang="en-US" sz="18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Bitta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ekran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pastga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(10–12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satr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493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Ctrl + </a:t>
                          </a:r>
                          <a:r>
                            <a:rPr lang="en-US" sz="1800" b="1" i="0" dirty="0" smtClean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↑ </a:t>
                          </a:r>
                          <a:endParaRPr lang="en-US" sz="32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Oldingi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abzas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boshiga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o‘tish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Ctrl+Home</a:t>
                          </a:r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18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Hujjat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boshiga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493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Ctrl + </a:t>
                          </a:r>
                          <a:r>
                            <a:rPr lang="en-US" sz="1800" b="1" i="0" dirty="0" smtClean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↓ </a:t>
                          </a:r>
                          <a:endParaRPr lang="en-US" sz="32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Keyingi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abzas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boshiga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o‘tish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Ctrl+End</a:t>
                          </a:r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18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Hujjat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oxiriga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1873733"/>
                  </p:ext>
                </p:extLst>
              </p:nvPr>
            </p:nvGraphicFramePr>
            <p:xfrm>
              <a:off x="1090245" y="1274884"/>
              <a:ext cx="10067192" cy="5289947"/>
            </p:xfrm>
            <a:graphic>
              <a:graphicData uri="http://schemas.openxmlformats.org/drawingml/2006/table">
                <a:tbl>
                  <a:tblPr firstRow="1" bandRow="1">
                    <a:tableStyleId>{46F890A9-2807-4EBB-B81D-B2AA78EC7F39}</a:tableStyleId>
                  </a:tblPr>
                  <a:tblGrid>
                    <a:gridCol w="2516798"/>
                    <a:gridCol w="2516798"/>
                    <a:gridCol w="2516798"/>
                    <a:gridCol w="2516798"/>
                  </a:tblGrid>
                  <a:tr h="4863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Tugmacha</a:t>
                          </a:r>
                          <a:r>
                            <a:rPr lang="en-US" sz="20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36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Vazifasi</a:t>
                          </a:r>
                          <a:r>
                            <a:rPr lang="en-US" sz="20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36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Tugmacha</a:t>
                          </a:r>
                          <a:r>
                            <a:rPr lang="en-US" sz="20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36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Vazifasi</a:t>
                          </a:r>
                          <a:endParaRPr lang="en-US" sz="36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</a:tr>
                  <a:tr h="48958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b="1" i="0" dirty="0" smtClean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↑</a:t>
                          </a:r>
                          <a:endParaRPr lang="ru-RU" sz="32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Bitta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satr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yuqoriga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Ctrl + </a:t>
                          </a:r>
                          <a:r>
                            <a:rPr lang="en-US" sz="1800" b="1" i="0" dirty="0" smtClean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←</a:t>
                          </a:r>
                          <a:endParaRPr lang="en-US" sz="18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Bitta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so‘z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chapga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</a:tr>
                  <a:tr h="493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b="1" i="0" dirty="0" smtClean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↓ </a:t>
                          </a:r>
                          <a:endParaRPr lang="ru-RU" sz="32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Bitta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satr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pastga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200242" t="-197531" r="-100000" b="-7938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Bitta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so‘z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o‘ngga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</a:tr>
                  <a:tr h="493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b="1" i="0" dirty="0" smtClean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←</a:t>
                          </a:r>
                          <a:endParaRPr lang="ru-RU" sz="32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Bitta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belgi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chapga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Ctrl+ Page Up </a:t>
                          </a:r>
                          <a:endParaRPr lang="en-US" sz="18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Sahifa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boshiga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</a:tr>
                  <a:tr h="493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b="1" i="0" dirty="0" smtClean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→</a:t>
                          </a:r>
                          <a:endParaRPr lang="ru-RU" sz="32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Bitta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belgi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o‘ngga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Ctrl+ Page Down </a:t>
                          </a:r>
                          <a:endParaRPr lang="en-US" sz="18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Sahifa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oxiriga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</a:tr>
                  <a:tr h="9144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Home </a:t>
                          </a:r>
                          <a:endParaRPr lang="en-US" sz="32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Satr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boshiga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Page Up</a:t>
                          </a:r>
                          <a:endParaRPr lang="en-US" sz="18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SE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Bitta ekran yuqoriga (10–12</a:t>
                          </a:r>
                          <a:br>
                            <a:rPr lang="sv-SE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</a:br>
                          <a:r>
                            <a:rPr lang="sv-SE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satr)</a:t>
                          </a:r>
                          <a:endParaRPr lang="sv-SE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End </a:t>
                          </a:r>
                          <a:endParaRPr lang="en-US" sz="32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Satr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oxiriga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Page Down </a:t>
                          </a:r>
                          <a:endParaRPr lang="en-US" sz="18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Bitta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ekran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pastga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(10–12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satr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Ctrl + </a:t>
                          </a:r>
                          <a:r>
                            <a:rPr lang="en-US" sz="1800" b="1" i="0" dirty="0" smtClean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↑ </a:t>
                          </a:r>
                          <a:endParaRPr lang="en-US" sz="32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Oldingi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abzas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boshiga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o‘tish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Ctrl+Home</a:t>
                          </a:r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18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Hujjat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boshiga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Ctrl + </a:t>
                          </a:r>
                          <a:r>
                            <a:rPr lang="en-US" sz="1800" b="1" i="0" dirty="0" smtClean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↓ </a:t>
                          </a:r>
                          <a:endParaRPr lang="en-US" sz="32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Keyingi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abzas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boshiga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o‘tish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Ctrl+End</a:t>
                          </a:r>
                          <a:r>
                            <a:rPr lang="en-US" sz="1800" b="1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en-US" sz="18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Hujjat</a:t>
                          </a:r>
                          <a:r>
                            <a:rPr lang="en-US" sz="1800" b="0" i="0" dirty="0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800" b="0" i="0" dirty="0" err="1">
                              <a:solidFill>
                                <a:srgbClr val="24202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oxiriga</a:t>
                          </a:r>
                          <a:endParaRPr lang="en-US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537" y="66529"/>
            <a:ext cx="1242971" cy="857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447" y="35426"/>
            <a:ext cx="642082" cy="99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330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8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178" y="1191013"/>
            <a:ext cx="10379813" cy="52977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537" y="66529"/>
            <a:ext cx="1242971" cy="8573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447" y="35426"/>
            <a:ext cx="642082" cy="99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64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8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4294" y="1243526"/>
            <a:ext cx="10883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abzas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satrlarni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tezkor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89" y="2100548"/>
            <a:ext cx="10397196" cy="41441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537" y="66529"/>
            <a:ext cx="1242971" cy="8573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447" y="35426"/>
            <a:ext cx="642082" cy="99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91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8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70" y="1822704"/>
            <a:ext cx="10829859" cy="33735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537" y="66529"/>
            <a:ext cx="1242971" cy="8573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447" y="35426"/>
            <a:ext cx="642082" cy="99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3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8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22825"/>
            <a:ext cx="10058400" cy="542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537" y="66529"/>
            <a:ext cx="1242971" cy="857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447" y="35426"/>
            <a:ext cx="642082" cy="99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3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AMALIY 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MASHG</a:t>
            </a:r>
            <a:r>
              <a:rPr lang="en-US" sz="6000" b="1" spc="-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‘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ULOT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734" y="1188374"/>
            <a:ext cx="9403964" cy="5429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405" y="2047875"/>
            <a:ext cx="2585671" cy="25856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59" y="0"/>
            <a:ext cx="790599" cy="101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03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WordART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KOLLEKSIYASI 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313" y="116640"/>
            <a:ext cx="893546" cy="763714"/>
          </a:xfrm>
          <a:prstGeom prst="rect">
            <a:avLst/>
          </a:prstGeom>
        </p:spPr>
      </p:pic>
      <p:pic>
        <p:nvPicPr>
          <p:cNvPr id="4" name="bandicam 2021-03-05 13-23-40-91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9130" y="0"/>
            <a:ext cx="122711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3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</TotalTime>
  <Words>135</Words>
  <Application>Microsoft Office PowerPoint</Application>
  <PresentationFormat>Широкоэкранный</PresentationFormat>
  <Paragraphs>54</Paragraphs>
  <Slides>12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96</cp:revision>
  <dcterms:created xsi:type="dcterms:W3CDTF">2020-04-06T10:42:52Z</dcterms:created>
  <dcterms:modified xsi:type="dcterms:W3CDTF">2021-03-05T12:37:12Z</dcterms:modified>
</cp:coreProperties>
</file>