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89" r:id="rId3"/>
    <p:sldId id="264" r:id="rId4"/>
    <p:sldId id="275" r:id="rId5"/>
    <p:sldId id="276" r:id="rId6"/>
    <p:sldId id="290" r:id="rId7"/>
    <p:sldId id="291" r:id="rId8"/>
    <p:sldId id="292" r:id="rId9"/>
    <p:sldId id="286" r:id="rId10"/>
    <p:sldId id="293" r:id="rId11"/>
    <p:sldId id="294" r:id="rId12"/>
    <p:sldId id="27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24031-4A61-4B54-A600-1F70A0DFC837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09B8A-3A8C-4E0C-8645-F20DB468E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1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79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56" dirty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fld id="{6B12AB0F-355F-47E2-8DBF-F1FE9B042B9C}" type="slidenum">
              <a:rPr lang="en-US" altLang="ru-RU" sz="1200" smtClean="0">
                <a:latin typeface="Calibri" panose="020F0502020204030204" pitchFamily="34" charset="0"/>
              </a:rPr>
              <a:pPr/>
              <a:t>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5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49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C168-6E88-49AA-AB36-504E2B283B01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/>
          </p:cNvPr>
          <p:cNvSpPr/>
          <p:nvPr/>
        </p:nvSpPr>
        <p:spPr>
          <a:xfrm>
            <a:off x="0" y="0"/>
            <a:ext cx="12192000" cy="19320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430076" y="2469475"/>
            <a:ext cx="808021" cy="15443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0" name="object 9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1" name="object 10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9986234" y="693783"/>
            <a:ext cx="1717044" cy="633016"/>
          </a:xfrm>
          <a:prstGeom prst="rect">
            <a:avLst/>
          </a:prstGeom>
        </p:spPr>
        <p:txBody>
          <a:bodyPr lIns="0" tIns="32534" rIns="0" bIns="0">
            <a:spAutoFit/>
          </a:bodyPr>
          <a:lstStyle/>
          <a:p>
            <a:pPr algn="ctr" defTabSz="1181967">
              <a:spcBef>
                <a:spcPts val="257"/>
              </a:spcBef>
              <a:defRPr/>
            </a:pPr>
            <a:r>
              <a:rPr lang="ru-RU" sz="39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3900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uz-Latn-UZ" sz="3900" b="1" spc="2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900" b="1" dirty="0">
              <a:latin typeface="Arial"/>
              <a:cs typeface="Arial"/>
            </a:endParaRPr>
          </a:p>
        </p:txBody>
      </p:sp>
      <p:sp>
        <p:nvSpPr>
          <p:cNvPr id="24" name="object 2">
            <a:extLst/>
          </p:cNvPr>
          <p:cNvSpPr txBox="1">
            <a:spLocks/>
          </p:cNvSpPr>
          <p:nvPr/>
        </p:nvSpPr>
        <p:spPr>
          <a:xfrm>
            <a:off x="0" y="148661"/>
            <a:ext cx="11732603" cy="1384483"/>
          </a:xfrm>
          <a:prstGeom prst="rect">
            <a:avLst/>
          </a:prstGeom>
        </p:spPr>
        <p:txBody>
          <a:bodyPr wrap="square" lIns="0" tIns="29973" rIns="0" bIns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065" algn="ctr" defTabSz="1876715">
              <a:spcBef>
                <a:spcPts val="234"/>
              </a:spcBef>
              <a:defRPr/>
            </a:pPr>
            <a:r>
              <a:rPr lang="en-US" sz="4400" spc="-5" dirty="0"/>
              <a:t>INFORMATIKA VA AXBOROT TEXNOLOGIYALARI</a:t>
            </a:r>
            <a:endParaRPr lang="en-US" sz="4400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4" name="object 6">
            <a:extLst/>
          </p:cNvPr>
          <p:cNvSpPr/>
          <p:nvPr/>
        </p:nvSpPr>
        <p:spPr>
          <a:xfrm>
            <a:off x="430077" y="4627419"/>
            <a:ext cx="808020" cy="165735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3" name="Прямоугольник 2"/>
          <p:cNvSpPr/>
          <p:nvPr/>
        </p:nvSpPr>
        <p:spPr>
          <a:xfrm>
            <a:off x="2054081" y="2133660"/>
            <a:ext cx="80838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66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MAVZU</a:t>
            </a:r>
            <a:r>
              <a:rPr lang="en-US" sz="60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 AMALIY MASHG‘ULOT</a:t>
            </a:r>
            <a:endParaRPr lang="ru-RU" sz="5400" b="1" spc="-1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22" y="3416089"/>
            <a:ext cx="2400021" cy="2769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77" y="4292968"/>
            <a:ext cx="3310814" cy="2165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225" y="2772859"/>
            <a:ext cx="2027742" cy="20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latin typeface="Arial" pitchFamily="34" charset="0"/>
                <a:cs typeface="Arial" pitchFamily="34" charset="0"/>
              </a:rPr>
              <a:t>AMALIY MASHG</a:t>
            </a:r>
            <a:r>
              <a:rPr lang="en-US" sz="54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‘</a:t>
            </a:r>
            <a:r>
              <a:rPr lang="en-US" sz="5400" b="1" dirty="0" smtClean="0">
                <a:latin typeface="Arial" pitchFamily="34" charset="0"/>
                <a:cs typeface="Arial" pitchFamily="34" charset="0"/>
              </a:rPr>
              <a:t>ULOT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3" y="1624087"/>
            <a:ext cx="11425153" cy="418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10" y="71837"/>
            <a:ext cx="744981" cy="9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AMALIY MASHG’ULOT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andicam 2021-03-05 13-37-26-3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400" b="1" dirty="0">
                <a:latin typeface="Arial" pitchFamily="34" charset="0"/>
                <a:cs typeface="Arial" pitchFamily="34" charset="0"/>
              </a:rPr>
              <a:t>MUSTAQIL BAJARISH UCHUN TOPSHIRIQ: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8200" y="1204546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Rasmlarga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spc="-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‘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zlarni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2800" b="1" spc="-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‘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hikoyani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spc="-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‘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zlab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uz-Latn-U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2" y="1899477"/>
            <a:ext cx="10831569" cy="43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8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834"/>
            <a:ext cx="12192000" cy="58251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08" y="1032833"/>
            <a:ext cx="4604492" cy="192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0" y="4730218"/>
            <a:ext cx="3777179" cy="202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34" y="2085535"/>
            <a:ext cx="3383768" cy="264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4" y="2958348"/>
            <a:ext cx="1907319" cy="262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80" y="2944484"/>
            <a:ext cx="5257442" cy="162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10" y="4597987"/>
            <a:ext cx="5345397" cy="190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7" y="66529"/>
            <a:ext cx="1242971" cy="8573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47" y="35426"/>
            <a:ext cx="642082" cy="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8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873733"/>
                  </p:ext>
                </p:extLst>
              </p:nvPr>
            </p:nvGraphicFramePr>
            <p:xfrm>
              <a:off x="1090245" y="1274884"/>
              <a:ext cx="10067192" cy="5289947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251679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1679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1679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1679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863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Tugmacha</a:t>
                          </a:r>
                          <a:r>
                            <a:rPr lang="en-US" sz="20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Vazifasi</a:t>
                          </a:r>
                          <a:r>
                            <a:rPr lang="en-US" sz="20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Tugmacha</a:t>
                          </a:r>
                          <a:r>
                            <a:rPr lang="en-US" sz="20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Vazifasi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9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↑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yuqoriga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 + </a:t>
                          </a:r>
                          <a:r>
                            <a:rPr lang="en-US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←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so‘z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chapga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 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pastga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 +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solidFill>
                                    <a:srgbClr val="24202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so‘z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o‘ngga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←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belgi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chapga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 Page Up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Sahifa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→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belgi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o‘ngga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 Page Down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Sahifa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oxiriga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Home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Page Up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 ekran yuqoriga (10–12</a:t>
                          </a:r>
                          <a:br>
                            <a:rPr lang="sv-SE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sv-SE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satr)</a:t>
                          </a:r>
                          <a:endParaRPr lang="sv-SE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oxiriga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Page Down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ekran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pastga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(10–12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 + </a:t>
                          </a:r>
                          <a:r>
                            <a:rPr lang="en-US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↑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Oldingi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abzas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o‘tish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Ctrl+Home</a:t>
                          </a:r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Hujjat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 + </a:t>
                          </a:r>
                          <a:r>
                            <a:rPr lang="en-US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Keyingi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abzas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o‘tish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Ctrl+End</a:t>
                          </a:r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Hujjat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oxiriga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873733"/>
                  </p:ext>
                </p:extLst>
              </p:nvPr>
            </p:nvGraphicFramePr>
            <p:xfrm>
              <a:off x="1090245" y="1274884"/>
              <a:ext cx="10067192" cy="5289947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2516798"/>
                    <a:gridCol w="2516798"/>
                    <a:gridCol w="2516798"/>
                    <a:gridCol w="2516798"/>
                  </a:tblGrid>
                  <a:tr h="4863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Tugmacha</a:t>
                          </a:r>
                          <a:r>
                            <a:rPr lang="en-US" sz="20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Vazifasi</a:t>
                          </a:r>
                          <a:r>
                            <a:rPr lang="en-US" sz="20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Tugmacha</a:t>
                          </a:r>
                          <a:r>
                            <a:rPr lang="en-US" sz="20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Vazifasi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4895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↑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yuqoriga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 + </a:t>
                          </a:r>
                          <a:r>
                            <a:rPr lang="en-US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←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so‘z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chapga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 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pastga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0242" t="-197531" r="-100000" b="-7938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so‘z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o‘ngga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←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belgi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chapga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 Page Up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Sahifa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493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→</a:t>
                          </a:r>
                          <a:endParaRPr lang="ru-RU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belgi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o‘ngga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 Page Down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Sahifa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oxiriga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Home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Page Up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 ekran yuqoriga (10–12</a:t>
                          </a:r>
                          <a:br>
                            <a:rPr lang="sv-SE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sv-SE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satr)</a:t>
                          </a:r>
                          <a:endParaRPr lang="sv-SE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oxiriga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Page Down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Bitta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ekran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pastga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(10–12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satr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 + </a:t>
                          </a:r>
                          <a:r>
                            <a:rPr lang="en-US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↑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Oldingi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abzas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o‘tish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Ctrl+Home</a:t>
                          </a:r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Hujjat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 + </a:t>
                          </a:r>
                          <a:r>
                            <a:rPr lang="en-US" sz="1800" b="1" i="0" dirty="0" smtClean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 </a:t>
                          </a:r>
                          <a:endParaRPr lang="en-US" sz="32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Keyingi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abzas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boshiga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o‘tish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Ctrl+End</a:t>
                          </a:r>
                          <a:r>
                            <a:rPr lang="en-US" sz="1800" b="1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Hujjat</a:t>
                          </a:r>
                          <a:r>
                            <a:rPr lang="en-US" sz="1800" b="0" i="0" dirty="0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800" b="0" i="0" dirty="0" err="1">
                              <a:solidFill>
                                <a:srgbClr val="24202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oxiriga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7" y="66529"/>
            <a:ext cx="1242971" cy="857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47" y="35426"/>
            <a:ext cx="642082" cy="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8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8" y="1191013"/>
            <a:ext cx="10379813" cy="5297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7" y="66529"/>
            <a:ext cx="1242971" cy="857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47" y="35426"/>
            <a:ext cx="642082" cy="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8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294" y="1243526"/>
            <a:ext cx="10883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satrlarni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tezkor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9" y="2100548"/>
            <a:ext cx="10397196" cy="4144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7" y="66529"/>
            <a:ext cx="1242971" cy="857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47" y="35426"/>
            <a:ext cx="642082" cy="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8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" y="1822704"/>
            <a:ext cx="10829859" cy="3373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7" y="66529"/>
            <a:ext cx="1242971" cy="857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47" y="35426"/>
            <a:ext cx="642082" cy="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8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2825"/>
            <a:ext cx="10058400" cy="542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7" y="66529"/>
            <a:ext cx="1242971" cy="857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47" y="35426"/>
            <a:ext cx="642082" cy="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 smtClean="0">
                <a:latin typeface="Arial" pitchFamily="34" charset="0"/>
                <a:cs typeface="Arial" pitchFamily="34" charset="0"/>
              </a:rPr>
              <a:t>AMALIY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MASHG</a:t>
            </a:r>
            <a:r>
              <a:rPr lang="en-US" sz="60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‘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ULOT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34" y="1188374"/>
            <a:ext cx="9403964" cy="542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05" y="2047875"/>
            <a:ext cx="2585671" cy="25856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" y="0"/>
            <a:ext cx="790599" cy="10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6995"/>
          </a:xfrm>
          <a:prstGeom prst="rect">
            <a:avLst/>
          </a:prstGeom>
          <a:solidFill>
            <a:srgbClr val="220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KOLLEKSIYASI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3" y="116640"/>
            <a:ext cx="893546" cy="763714"/>
          </a:xfrm>
          <a:prstGeom prst="rect">
            <a:avLst/>
          </a:prstGeom>
        </p:spPr>
      </p:pic>
      <p:pic>
        <p:nvPicPr>
          <p:cNvPr id="4" name="bandicam 2021-03-05 13-23-40-9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130" y="0"/>
            <a:ext cx="12271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135</Words>
  <Application>Microsoft Office PowerPoint</Application>
  <PresentationFormat>Широкоэкранный</PresentationFormat>
  <Paragraphs>54</Paragraphs>
  <Slides>12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96</cp:revision>
  <dcterms:created xsi:type="dcterms:W3CDTF">2020-04-06T10:42:52Z</dcterms:created>
  <dcterms:modified xsi:type="dcterms:W3CDTF">2021-03-05T12:37:12Z</dcterms:modified>
</cp:coreProperties>
</file>