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0" r:id="rId2"/>
    <p:sldId id="809" r:id="rId3"/>
    <p:sldId id="856" r:id="rId4"/>
    <p:sldId id="796" r:id="rId5"/>
    <p:sldId id="826" r:id="rId6"/>
    <p:sldId id="807" r:id="rId7"/>
    <p:sldId id="855" r:id="rId8"/>
    <p:sldId id="785" r:id="rId9"/>
    <p:sldId id="852" r:id="rId10"/>
    <p:sldId id="829" r:id="rId11"/>
    <p:sldId id="827" r:id="rId12"/>
    <p:sldId id="828" r:id="rId13"/>
    <p:sldId id="830" r:id="rId14"/>
    <p:sldId id="831" r:id="rId15"/>
    <p:sldId id="832" r:id="rId16"/>
    <p:sldId id="833" r:id="rId17"/>
    <p:sldId id="834" r:id="rId18"/>
    <p:sldId id="835" r:id="rId19"/>
    <p:sldId id="836" r:id="rId20"/>
    <p:sldId id="837" r:id="rId21"/>
    <p:sldId id="838" r:id="rId22"/>
    <p:sldId id="839" r:id="rId23"/>
    <p:sldId id="840" r:id="rId24"/>
    <p:sldId id="841" r:id="rId25"/>
    <p:sldId id="854" r:id="rId26"/>
    <p:sldId id="853" r:id="rId27"/>
    <p:sldId id="857" r:id="rId28"/>
    <p:sldId id="843" r:id="rId29"/>
    <p:sldId id="844" r:id="rId30"/>
    <p:sldId id="845" r:id="rId31"/>
    <p:sldId id="846" r:id="rId32"/>
    <p:sldId id="847" r:id="rId33"/>
    <p:sldId id="848" r:id="rId34"/>
    <p:sldId id="849" r:id="rId35"/>
    <p:sldId id="850" r:id="rId36"/>
    <p:sldId id="858" r:id="rId37"/>
    <p:sldId id="41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809"/>
            <p14:sldId id="856"/>
            <p14:sldId id="796"/>
            <p14:sldId id="826"/>
            <p14:sldId id="807"/>
            <p14:sldId id="855"/>
            <p14:sldId id="785"/>
            <p14:sldId id="852"/>
            <p14:sldId id="829"/>
            <p14:sldId id="827"/>
            <p14:sldId id="828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54"/>
            <p14:sldId id="853"/>
            <p14:sldId id="857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8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149C2E"/>
    <a:srgbClr val="000099"/>
    <a:srgbClr val="0000FF"/>
    <a:srgbClr val="0087FE"/>
    <a:srgbClr val="CC3399"/>
    <a:srgbClr val="FF66FF"/>
    <a:srgbClr val="996633"/>
    <a:srgbClr val="0033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822" autoAdjust="0"/>
  </p:normalViewPr>
  <p:slideViewPr>
    <p:cSldViewPr snapToGrid="0">
      <p:cViewPr varScale="1">
        <p:scale>
          <a:sx n="61" d="100"/>
          <a:sy n="61" d="100"/>
        </p:scale>
        <p:origin x="9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76D24-9ABC-4290-91F7-A98CD13FCE29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B494C9A-7627-4E34-B36A-D24FF5881FA0}">
      <dgm:prSet phldrT="[Текст]" custT="1"/>
      <dgm:spPr>
        <a:solidFill>
          <a:srgbClr val="000099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materigida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suvlarning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joylashishi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72DB1-16AB-47E1-9771-8C95DEEC5EB3}" type="par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C5129-82CC-4A3E-B607-B174074DF53C}" type="sib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12BFC-6BE6-4926-BFEB-FD76E5F0243A}">
      <dgm:prSet phldrT="[Текст]" custT="1"/>
      <dgm:spPr>
        <a:solidFill>
          <a:srgbClr val="149C2E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7D386-1005-4578-9D52-64AC412B1C8C}" type="par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16D27-4A29-43C0-821A-3765B3327D6F}" type="sib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4D9D8-6535-4D04-BCCE-C63FD88B49B4}">
      <dgm:prSet phldrT="[Текст]" custT="1"/>
      <dgm:spPr>
        <a:solidFill>
          <a:srgbClr val="996633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ko‘llari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12A2C-A013-4024-853B-E76F1EEF6B01}" type="par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7EDD8-86F1-4485-B3C2-1EB82B8F6557}" type="sib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F77013-42A2-44B4-8507-37B22786D26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Ko‘p</a:t>
          </a:r>
          <a:r>
            <a:rPr lang="en-US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muzloq</a:t>
          </a:r>
          <a:r>
            <a:rPr lang="en-US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yerlar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C2E2B-E96E-4369-9376-89CA78CE3AE0}" type="parTrans" cxnId="{E59C66BE-0C23-4E97-BF9E-96CDFA14B253}">
      <dgm:prSet/>
      <dgm:spPr/>
      <dgm:t>
        <a:bodyPr/>
        <a:lstStyle/>
        <a:p>
          <a:endParaRPr lang="ru-RU"/>
        </a:p>
      </dgm:t>
    </dgm:pt>
    <dgm:pt modelId="{4FC31C08-CC25-4E06-A4B4-ACF0051DFD81}" type="sibTrans" cxnId="{E59C66BE-0C23-4E97-BF9E-96CDFA14B253}">
      <dgm:prSet/>
      <dgm:spPr/>
      <dgm:t>
        <a:bodyPr/>
        <a:lstStyle/>
        <a:p>
          <a:endParaRPr lang="ru-RU"/>
        </a:p>
      </dgm:t>
    </dgm:pt>
    <dgm:pt modelId="{620D87DC-9022-4B1C-BEB0-24CBA53BE18E}" type="pres">
      <dgm:prSet presAssocID="{F5276D24-9ABC-4290-91F7-A98CD13FCE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C7BD8-417A-4B5C-8B13-452D778982EB}" type="pres">
      <dgm:prSet presAssocID="{F5276D24-9ABC-4290-91F7-A98CD13FCE29}" presName="Name1" presStyleCnt="0"/>
      <dgm:spPr/>
      <dgm:t>
        <a:bodyPr/>
        <a:lstStyle/>
        <a:p>
          <a:endParaRPr lang="ru-RU"/>
        </a:p>
      </dgm:t>
    </dgm:pt>
    <dgm:pt modelId="{7D1796A1-CF9C-41D3-9B40-4A3CA6AD26E7}" type="pres">
      <dgm:prSet presAssocID="{F5276D24-9ABC-4290-91F7-A98CD13FCE29}" presName="cycle" presStyleCnt="0"/>
      <dgm:spPr/>
      <dgm:t>
        <a:bodyPr/>
        <a:lstStyle/>
        <a:p>
          <a:endParaRPr lang="ru-RU"/>
        </a:p>
      </dgm:t>
    </dgm:pt>
    <dgm:pt modelId="{44854548-FF48-4D3C-9547-F34320E0ACC2}" type="pres">
      <dgm:prSet presAssocID="{F5276D24-9ABC-4290-91F7-A98CD13FCE29}" presName="srcNode" presStyleLbl="node1" presStyleIdx="0" presStyleCnt="4"/>
      <dgm:spPr/>
      <dgm:t>
        <a:bodyPr/>
        <a:lstStyle/>
        <a:p>
          <a:endParaRPr lang="ru-RU"/>
        </a:p>
      </dgm:t>
    </dgm:pt>
    <dgm:pt modelId="{E1C72192-A4DC-4D19-A68C-55B68E31AA64}" type="pres">
      <dgm:prSet presAssocID="{F5276D24-9ABC-4290-91F7-A98CD13FCE2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FD1BFF-4870-4F92-8303-F0E59B8B2BC5}" type="pres">
      <dgm:prSet presAssocID="{F5276D24-9ABC-4290-91F7-A98CD13FCE29}" presName="extraNode" presStyleLbl="node1" presStyleIdx="0" presStyleCnt="4"/>
      <dgm:spPr/>
      <dgm:t>
        <a:bodyPr/>
        <a:lstStyle/>
        <a:p>
          <a:endParaRPr lang="ru-RU"/>
        </a:p>
      </dgm:t>
    </dgm:pt>
    <dgm:pt modelId="{DD1F4B15-E707-4667-8A7D-CFEF0A384281}" type="pres">
      <dgm:prSet presAssocID="{F5276D24-9ABC-4290-91F7-A98CD13FCE29}" presName="dstNode" presStyleLbl="node1" presStyleIdx="0" presStyleCnt="4"/>
      <dgm:spPr/>
      <dgm:t>
        <a:bodyPr/>
        <a:lstStyle/>
        <a:p>
          <a:endParaRPr lang="ru-RU"/>
        </a:p>
      </dgm:t>
    </dgm:pt>
    <dgm:pt modelId="{7403132D-823E-4730-910C-42EDF71098B6}" type="pres">
      <dgm:prSet presAssocID="{3B494C9A-7627-4E34-B36A-D24FF5881FA0}" presName="text_1" presStyleLbl="node1" presStyleIdx="0" presStyleCnt="4" custScaleX="98818" custScaleY="153008" custLinFactNeighborX="1200" custLinFactNeighborY="1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3A43F-9546-4122-9015-2B2D47F71C1F}" type="pres">
      <dgm:prSet presAssocID="{3B494C9A-7627-4E34-B36A-D24FF5881FA0}" presName="accent_1" presStyleCnt="0"/>
      <dgm:spPr/>
      <dgm:t>
        <a:bodyPr/>
        <a:lstStyle/>
        <a:p>
          <a:endParaRPr lang="ru-RU"/>
        </a:p>
      </dgm:t>
    </dgm:pt>
    <dgm:pt modelId="{9314F1FB-DAFE-4FE7-8916-A7DD44017D56}" type="pres">
      <dgm:prSet presAssocID="{3B494C9A-7627-4E34-B36A-D24FF5881FA0}" presName="accentRepeatNode" presStyleLbl="solidFgAcc1" presStyleIdx="0" presStyleCnt="4" custScaleX="102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BB4C4B-6875-4320-9775-7EA114134881}" type="pres">
      <dgm:prSet presAssocID="{8F412BFC-6BE6-4926-BFEB-FD76E5F0243A}" presName="text_2" presStyleLbl="node1" presStyleIdx="1" presStyleCnt="4" custScaleX="81768" custLinFactNeighborX="-6387" custLinFactNeighborY="-1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604E-6B3E-49AB-B4F0-9C793140B372}" type="pres">
      <dgm:prSet presAssocID="{8F412BFC-6BE6-4926-BFEB-FD76E5F0243A}" presName="accent_2" presStyleCnt="0"/>
      <dgm:spPr/>
      <dgm:t>
        <a:bodyPr/>
        <a:lstStyle/>
        <a:p>
          <a:endParaRPr lang="ru-RU"/>
        </a:p>
      </dgm:t>
    </dgm:pt>
    <dgm:pt modelId="{1020A973-F626-4866-B9E7-86331A1E49A8}" type="pres">
      <dgm:prSet presAssocID="{8F412BFC-6BE6-4926-BFEB-FD76E5F0243A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F7E988-FC84-4693-B5EE-3524D826DD5A}" type="pres">
      <dgm:prSet presAssocID="{AFA4D9D8-6535-4D04-BCCE-C63FD88B49B4}" presName="text_3" presStyleLbl="node1" presStyleIdx="2" presStyleCnt="4" custScaleX="83517" custLinFactNeighborX="-5867" custLinFactNeighborY="-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4B6BF-B205-4388-9FE0-05741F3EF2B4}" type="pres">
      <dgm:prSet presAssocID="{AFA4D9D8-6535-4D04-BCCE-C63FD88B49B4}" presName="accent_3" presStyleCnt="0"/>
      <dgm:spPr/>
      <dgm:t>
        <a:bodyPr/>
        <a:lstStyle/>
        <a:p>
          <a:endParaRPr lang="ru-RU"/>
        </a:p>
      </dgm:t>
    </dgm:pt>
    <dgm:pt modelId="{67BB47EB-C1D6-40C6-AA67-BD38C710274B}" type="pres">
      <dgm:prSet presAssocID="{AFA4D9D8-6535-4D04-BCCE-C63FD88B49B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B39876-366E-40CF-BB8F-0F53D79FF2FE}" type="pres">
      <dgm:prSet presAssocID="{40F77013-42A2-44B4-8507-37B22786D268}" presName="text_4" presStyleLbl="node1" presStyleIdx="3" presStyleCnt="4" custScaleX="84155" custLinFactNeighborX="-5322" custLinFactNeighborY="3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00CF0-EDB9-42DB-BBC3-9B216161F928}" type="pres">
      <dgm:prSet presAssocID="{40F77013-42A2-44B4-8507-37B22786D268}" presName="accent_4" presStyleCnt="0"/>
      <dgm:spPr/>
      <dgm:t>
        <a:bodyPr/>
        <a:lstStyle/>
        <a:p>
          <a:endParaRPr lang="ru-RU"/>
        </a:p>
      </dgm:t>
    </dgm:pt>
    <dgm:pt modelId="{17D3B384-6460-4F68-B31E-5538A1CD45FF}" type="pres">
      <dgm:prSet presAssocID="{40F77013-42A2-44B4-8507-37B22786D268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AC3218A-20F8-499F-859B-E4CD434A0220}" srcId="{F5276D24-9ABC-4290-91F7-A98CD13FCE29}" destId="{8F412BFC-6BE6-4926-BFEB-FD76E5F0243A}" srcOrd="1" destOrd="0" parTransId="{3DC7D386-1005-4578-9D52-64AC412B1C8C}" sibTransId="{9E616D27-4A29-43C0-821A-3765B3327D6F}"/>
    <dgm:cxn modelId="{CE4D2A92-98E9-4BDE-86DF-84A108019A0A}" type="presOf" srcId="{5F9C5129-82CC-4A3E-B607-B174074DF53C}" destId="{E1C72192-A4DC-4D19-A68C-55B68E31AA64}" srcOrd="0" destOrd="0" presId="urn:microsoft.com/office/officeart/2008/layout/VerticalCurvedList"/>
    <dgm:cxn modelId="{DF76A8F3-C413-4167-9978-D01E189635E8}" type="presOf" srcId="{AFA4D9D8-6535-4D04-BCCE-C63FD88B49B4}" destId="{8AF7E988-FC84-4693-B5EE-3524D826DD5A}" srcOrd="0" destOrd="0" presId="urn:microsoft.com/office/officeart/2008/layout/VerticalCurvedList"/>
    <dgm:cxn modelId="{5222C71E-79A3-44C8-B693-711BCA534EC1}" type="presOf" srcId="{F5276D24-9ABC-4290-91F7-A98CD13FCE29}" destId="{620D87DC-9022-4B1C-BEB0-24CBA53BE18E}" srcOrd="0" destOrd="0" presId="urn:microsoft.com/office/officeart/2008/layout/VerticalCurvedList"/>
    <dgm:cxn modelId="{F746CF69-793A-416B-A3FC-9D3D99366A7C}" type="presOf" srcId="{40F77013-42A2-44B4-8507-37B22786D268}" destId="{BFB39876-366E-40CF-BB8F-0F53D79FF2FE}" srcOrd="0" destOrd="0" presId="urn:microsoft.com/office/officeart/2008/layout/VerticalCurvedList"/>
    <dgm:cxn modelId="{62F4A8A1-9123-4434-8150-DB3CC21047F3}" srcId="{F5276D24-9ABC-4290-91F7-A98CD13FCE29}" destId="{AFA4D9D8-6535-4D04-BCCE-C63FD88B49B4}" srcOrd="2" destOrd="0" parTransId="{B3212A2C-A013-4024-853B-E76F1EEF6B01}" sibTransId="{F527EDD8-86F1-4485-B3C2-1EB82B8F6557}"/>
    <dgm:cxn modelId="{83FE2451-42C2-4E3E-ABF9-EECDB46C4D9E}" type="presOf" srcId="{3B494C9A-7627-4E34-B36A-D24FF5881FA0}" destId="{7403132D-823E-4730-910C-42EDF71098B6}" srcOrd="0" destOrd="0" presId="urn:microsoft.com/office/officeart/2008/layout/VerticalCurvedList"/>
    <dgm:cxn modelId="{E59C66BE-0C23-4E97-BF9E-96CDFA14B253}" srcId="{F5276D24-9ABC-4290-91F7-A98CD13FCE29}" destId="{40F77013-42A2-44B4-8507-37B22786D268}" srcOrd="3" destOrd="0" parTransId="{706C2E2B-E96E-4369-9376-89CA78CE3AE0}" sibTransId="{4FC31C08-CC25-4E06-A4B4-ACF0051DFD81}"/>
    <dgm:cxn modelId="{B9B5FEE0-DF21-4D33-B099-58B9012B82EA}" srcId="{F5276D24-9ABC-4290-91F7-A98CD13FCE29}" destId="{3B494C9A-7627-4E34-B36A-D24FF5881FA0}" srcOrd="0" destOrd="0" parTransId="{D9572DB1-16AB-47E1-9771-8C95DEEC5EB3}" sibTransId="{5F9C5129-82CC-4A3E-B607-B174074DF53C}"/>
    <dgm:cxn modelId="{984B70BB-700F-44D7-8ED0-728B59437D54}" type="presOf" srcId="{8F412BFC-6BE6-4926-BFEB-FD76E5F0243A}" destId="{AFBB4C4B-6875-4320-9775-7EA114134881}" srcOrd="0" destOrd="0" presId="urn:microsoft.com/office/officeart/2008/layout/VerticalCurvedList"/>
    <dgm:cxn modelId="{B8C15214-05A3-4FF7-BDCB-E390D6AB9E78}" type="presParOf" srcId="{620D87DC-9022-4B1C-BEB0-24CBA53BE18E}" destId="{1D6C7BD8-417A-4B5C-8B13-452D778982EB}" srcOrd="0" destOrd="0" presId="urn:microsoft.com/office/officeart/2008/layout/VerticalCurvedList"/>
    <dgm:cxn modelId="{F2557F8E-749D-4F9F-9708-E6505B1E03C2}" type="presParOf" srcId="{1D6C7BD8-417A-4B5C-8B13-452D778982EB}" destId="{7D1796A1-CF9C-41D3-9B40-4A3CA6AD26E7}" srcOrd="0" destOrd="0" presId="urn:microsoft.com/office/officeart/2008/layout/VerticalCurvedList"/>
    <dgm:cxn modelId="{1E6A4F02-2205-4579-B2C0-6C7A3FA1CA1B}" type="presParOf" srcId="{7D1796A1-CF9C-41D3-9B40-4A3CA6AD26E7}" destId="{44854548-FF48-4D3C-9547-F34320E0ACC2}" srcOrd="0" destOrd="0" presId="urn:microsoft.com/office/officeart/2008/layout/VerticalCurvedList"/>
    <dgm:cxn modelId="{ED0D3A6F-9B35-4DF7-A960-FB8ACD815818}" type="presParOf" srcId="{7D1796A1-CF9C-41D3-9B40-4A3CA6AD26E7}" destId="{E1C72192-A4DC-4D19-A68C-55B68E31AA64}" srcOrd="1" destOrd="0" presId="urn:microsoft.com/office/officeart/2008/layout/VerticalCurvedList"/>
    <dgm:cxn modelId="{85E5FE02-8BAA-452F-AFA7-56D746189256}" type="presParOf" srcId="{7D1796A1-CF9C-41D3-9B40-4A3CA6AD26E7}" destId="{3DFD1BFF-4870-4F92-8303-F0E59B8B2BC5}" srcOrd="2" destOrd="0" presId="urn:microsoft.com/office/officeart/2008/layout/VerticalCurvedList"/>
    <dgm:cxn modelId="{C91E02B5-2E35-4232-9D45-46498A5D1A31}" type="presParOf" srcId="{7D1796A1-CF9C-41D3-9B40-4A3CA6AD26E7}" destId="{DD1F4B15-E707-4667-8A7D-CFEF0A384281}" srcOrd="3" destOrd="0" presId="urn:microsoft.com/office/officeart/2008/layout/VerticalCurvedList"/>
    <dgm:cxn modelId="{E95ED6DD-22B8-44B7-B31B-F40BCB679DB6}" type="presParOf" srcId="{1D6C7BD8-417A-4B5C-8B13-452D778982EB}" destId="{7403132D-823E-4730-910C-42EDF71098B6}" srcOrd="1" destOrd="0" presId="urn:microsoft.com/office/officeart/2008/layout/VerticalCurvedList"/>
    <dgm:cxn modelId="{6186D5C4-139C-40AC-A387-E24444B7485D}" type="presParOf" srcId="{1D6C7BD8-417A-4B5C-8B13-452D778982EB}" destId="{2283A43F-9546-4122-9015-2B2D47F71C1F}" srcOrd="2" destOrd="0" presId="urn:microsoft.com/office/officeart/2008/layout/VerticalCurvedList"/>
    <dgm:cxn modelId="{F47B1F78-D0D3-4FF9-9660-D03A2517BD1C}" type="presParOf" srcId="{2283A43F-9546-4122-9015-2B2D47F71C1F}" destId="{9314F1FB-DAFE-4FE7-8916-A7DD44017D56}" srcOrd="0" destOrd="0" presId="urn:microsoft.com/office/officeart/2008/layout/VerticalCurvedList"/>
    <dgm:cxn modelId="{512F4910-A0D1-4898-8CFE-2AFB34417B0B}" type="presParOf" srcId="{1D6C7BD8-417A-4B5C-8B13-452D778982EB}" destId="{AFBB4C4B-6875-4320-9775-7EA114134881}" srcOrd="3" destOrd="0" presId="urn:microsoft.com/office/officeart/2008/layout/VerticalCurvedList"/>
    <dgm:cxn modelId="{4499B4F6-4E6F-4293-8DCB-B405C8E5AAFA}" type="presParOf" srcId="{1D6C7BD8-417A-4B5C-8B13-452D778982EB}" destId="{3141604E-6B3E-49AB-B4F0-9C793140B372}" srcOrd="4" destOrd="0" presId="urn:microsoft.com/office/officeart/2008/layout/VerticalCurvedList"/>
    <dgm:cxn modelId="{B27E2C4D-A47D-4BD0-88A7-3E1E60971FB3}" type="presParOf" srcId="{3141604E-6B3E-49AB-B4F0-9C793140B372}" destId="{1020A973-F626-4866-B9E7-86331A1E49A8}" srcOrd="0" destOrd="0" presId="urn:microsoft.com/office/officeart/2008/layout/VerticalCurvedList"/>
    <dgm:cxn modelId="{38CE95C3-4044-478F-BA2F-84900812A730}" type="presParOf" srcId="{1D6C7BD8-417A-4B5C-8B13-452D778982EB}" destId="{8AF7E988-FC84-4693-B5EE-3524D826DD5A}" srcOrd="5" destOrd="0" presId="urn:microsoft.com/office/officeart/2008/layout/VerticalCurvedList"/>
    <dgm:cxn modelId="{7B270122-D838-441D-B633-F73279329552}" type="presParOf" srcId="{1D6C7BD8-417A-4B5C-8B13-452D778982EB}" destId="{CEC4B6BF-B205-4388-9FE0-05741F3EF2B4}" srcOrd="6" destOrd="0" presId="urn:microsoft.com/office/officeart/2008/layout/VerticalCurvedList"/>
    <dgm:cxn modelId="{317B5F8D-C6EB-48CF-8651-5D3F49275838}" type="presParOf" srcId="{CEC4B6BF-B205-4388-9FE0-05741F3EF2B4}" destId="{67BB47EB-C1D6-40C6-AA67-BD38C710274B}" srcOrd="0" destOrd="0" presId="urn:microsoft.com/office/officeart/2008/layout/VerticalCurvedList"/>
    <dgm:cxn modelId="{B61FC6B7-7F3A-4B4B-A2F5-9809A71E2657}" type="presParOf" srcId="{1D6C7BD8-417A-4B5C-8B13-452D778982EB}" destId="{BFB39876-366E-40CF-BB8F-0F53D79FF2FE}" srcOrd="7" destOrd="0" presId="urn:microsoft.com/office/officeart/2008/layout/VerticalCurvedList"/>
    <dgm:cxn modelId="{D3FFDF89-73DE-4F93-8092-50DC43C3C73D}" type="presParOf" srcId="{1D6C7BD8-417A-4B5C-8B13-452D778982EB}" destId="{A0A00CF0-EDB9-42DB-BBC3-9B216161F928}" srcOrd="8" destOrd="0" presId="urn:microsoft.com/office/officeart/2008/layout/VerticalCurvedList"/>
    <dgm:cxn modelId="{AE3EF944-D6D6-4375-8D2A-2D2DC88F9FC2}" type="presParOf" srcId="{A0A00CF0-EDB9-42DB-BBC3-9B216161F928}" destId="{17D3B384-6460-4F68-B31E-5538A1CD45FF}" srcOrd="0" destOrd="0" presId="urn:microsoft.com/office/officeart/2008/layout/VerticalCurvedList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3A1C83-8D62-411E-AEC6-F90728CE54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09195-B545-4254-85CE-04CF03C2EE4A}">
      <dgm:prSet phldrT="[Текст]" custT="1"/>
      <dgm:spPr/>
      <dgm:t>
        <a:bodyPr/>
        <a:lstStyle/>
        <a:p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A04D4711-68D7-44A4-855A-C19A1A828BE6}" type="parTrans" cxnId="{13C062B1-A65E-4D3C-8237-857665C52E5D}">
      <dgm:prSet/>
      <dgm:spPr/>
      <dgm:t>
        <a:bodyPr/>
        <a:lstStyle/>
        <a:p>
          <a:endParaRPr lang="ru-RU"/>
        </a:p>
      </dgm:t>
    </dgm:pt>
    <dgm:pt modelId="{E0C128F7-B3B0-4F03-8237-67FAE7EB1917}" type="sibTrans" cxnId="{13C062B1-A65E-4D3C-8237-857665C52E5D}">
      <dgm:prSet/>
      <dgm:spPr/>
      <dgm:t>
        <a:bodyPr/>
        <a:lstStyle/>
        <a:p>
          <a:endParaRPr lang="ru-RU"/>
        </a:p>
      </dgm:t>
    </dgm:pt>
    <dgm:pt modelId="{A78CC0C6-0F72-463C-8EE6-BF1A928BF275}">
      <dgm:prSet phldrT="[Текст]" custT="1"/>
      <dgm:spPr/>
      <dgm:t>
        <a:bodyPr/>
        <a:lstStyle/>
        <a:p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EB1F620B-5DE9-48E3-A7B7-291A8E3E2C7B}" type="parTrans" cxnId="{BD298FBB-EA67-4DC0-97EE-2043207D6560}">
      <dgm:prSet/>
      <dgm:spPr/>
      <dgm:t>
        <a:bodyPr/>
        <a:lstStyle/>
        <a:p>
          <a:endParaRPr lang="ru-RU"/>
        </a:p>
      </dgm:t>
    </dgm:pt>
    <dgm:pt modelId="{FCE24D0A-AE1E-42BC-9CBD-DDAB31B00AFF}" type="sibTrans" cxnId="{BD298FBB-EA67-4DC0-97EE-2043207D6560}">
      <dgm:prSet/>
      <dgm:spPr/>
      <dgm:t>
        <a:bodyPr/>
        <a:lstStyle/>
        <a:p>
          <a:endParaRPr lang="ru-RU"/>
        </a:p>
      </dgm:t>
    </dgm:pt>
    <dgm:pt modelId="{BB9C8574-D45D-4CDA-9C88-C71544EBD93B}">
      <dgm:prSet phldrT="[Текст]" phldr="1"/>
      <dgm:spPr/>
      <dgm:t>
        <a:bodyPr/>
        <a:lstStyle/>
        <a:p>
          <a:endParaRPr lang="ru-RU" sz="1900" kern="1200" dirty="0"/>
        </a:p>
      </dgm:t>
    </dgm:pt>
    <dgm:pt modelId="{C380EE88-187E-4006-B66F-3AC242824CCB}" type="parTrans" cxnId="{AB1F11EA-87DD-4569-A87C-68752B64FFC7}">
      <dgm:prSet/>
      <dgm:spPr/>
      <dgm:t>
        <a:bodyPr/>
        <a:lstStyle/>
        <a:p>
          <a:endParaRPr lang="ru-RU"/>
        </a:p>
      </dgm:t>
    </dgm:pt>
    <dgm:pt modelId="{71E95BA0-85A7-48A9-AF78-0EE67F2BB4BD}" type="sibTrans" cxnId="{AB1F11EA-87DD-4569-A87C-68752B64FFC7}">
      <dgm:prSet/>
      <dgm:spPr/>
      <dgm:t>
        <a:bodyPr/>
        <a:lstStyle/>
        <a:p>
          <a:endParaRPr lang="ru-RU"/>
        </a:p>
      </dgm:t>
    </dgm:pt>
    <dgm:pt modelId="{CA612613-D9C3-4302-AD6E-9BAA1364EEB4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Lena</a:t>
          </a:r>
          <a:endParaRPr lang="ru-RU" dirty="0">
            <a:solidFill>
              <a:schemeClr val="bg1"/>
            </a:solidFill>
          </a:endParaRPr>
        </a:p>
      </dgm:t>
    </dgm:pt>
    <dgm:pt modelId="{B10FADE5-ECBF-47C3-806F-5777576798CB}" type="parTrans" cxnId="{57888989-98BC-4716-B72F-8C332453A25D}">
      <dgm:prSet/>
      <dgm:spPr/>
      <dgm:t>
        <a:bodyPr/>
        <a:lstStyle/>
        <a:p>
          <a:endParaRPr lang="ru-RU"/>
        </a:p>
      </dgm:t>
    </dgm:pt>
    <dgm:pt modelId="{E92906EC-019C-4632-93A4-11DF633E4870}" type="sibTrans" cxnId="{57888989-98BC-4716-B72F-8C332453A25D}">
      <dgm:prSet/>
      <dgm:spPr/>
      <dgm:t>
        <a:bodyPr/>
        <a:lstStyle/>
        <a:p>
          <a:endParaRPr lang="ru-RU"/>
        </a:p>
      </dgm:t>
    </dgm:pt>
    <dgm:pt modelId="{5306F522-A276-44B5-AAC6-03139448C5E3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Pechora</a:t>
          </a:r>
          <a:endParaRPr lang="ru-RU" dirty="0">
            <a:solidFill>
              <a:schemeClr val="bg1"/>
            </a:solidFill>
          </a:endParaRPr>
        </a:p>
      </dgm:t>
    </dgm:pt>
    <dgm:pt modelId="{6829316C-9656-4A3B-A22C-13DC6092019B}" type="parTrans" cxnId="{1C4BAFF7-D089-43D8-BAC8-7C3D12B481A2}">
      <dgm:prSet/>
      <dgm:spPr/>
      <dgm:t>
        <a:bodyPr/>
        <a:lstStyle/>
        <a:p>
          <a:endParaRPr lang="ru-RU"/>
        </a:p>
      </dgm:t>
    </dgm:pt>
    <dgm:pt modelId="{78ED23F9-3180-4844-A688-D3F158D2394A}" type="sibTrans" cxnId="{1C4BAFF7-D089-43D8-BAC8-7C3D12B481A2}">
      <dgm:prSet/>
      <dgm:spPr/>
      <dgm:t>
        <a:bodyPr/>
        <a:lstStyle/>
        <a:p>
          <a:endParaRPr lang="ru-RU"/>
        </a:p>
      </dgm:t>
    </dgm:pt>
    <dgm:pt modelId="{1E67F725-2AA3-4360-BDE8-86103B23FFBE}">
      <dgm:prSet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Yenisey</a:t>
          </a:r>
          <a:endParaRPr lang="ru-RU" dirty="0">
            <a:solidFill>
              <a:schemeClr val="bg1"/>
            </a:solidFill>
          </a:endParaRPr>
        </a:p>
      </dgm:t>
    </dgm:pt>
    <dgm:pt modelId="{7FB87108-7A08-4DB0-B44B-8C7F7F991C18}" type="parTrans" cxnId="{2B539185-6D83-43E9-B0E8-D0DC35E87AC6}">
      <dgm:prSet/>
      <dgm:spPr/>
      <dgm:t>
        <a:bodyPr/>
        <a:lstStyle/>
        <a:p>
          <a:endParaRPr lang="ru-RU"/>
        </a:p>
      </dgm:t>
    </dgm:pt>
    <dgm:pt modelId="{EE8CBE5C-949E-4A41-BD50-D66C3A9D962F}" type="sibTrans" cxnId="{2B539185-6D83-43E9-B0E8-D0DC35E87AC6}">
      <dgm:prSet/>
      <dgm:spPr/>
      <dgm:t>
        <a:bodyPr/>
        <a:lstStyle/>
        <a:p>
          <a:endParaRPr lang="ru-RU"/>
        </a:p>
      </dgm:t>
    </dgm:pt>
    <dgm:pt modelId="{96CF3981-D3A4-452A-B629-F8DD8C9F60DC}" type="pres">
      <dgm:prSet presAssocID="{233A1C83-8D62-411E-AEC6-F90728CE54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0813D-D51A-4164-B4E8-0328EF2B826D}" type="pres">
      <dgm:prSet presAssocID="{5E409195-B545-4254-85CE-04CF03C2EE4A}" presName="comp" presStyleCnt="0"/>
      <dgm:spPr/>
    </dgm:pt>
    <dgm:pt modelId="{1CEC7313-BB1E-4213-82C3-647CA511B5AD}" type="pres">
      <dgm:prSet presAssocID="{5E409195-B545-4254-85CE-04CF03C2EE4A}" presName="box" presStyleLbl="node1" presStyleIdx="0" presStyleCnt="4" custLinFactNeighborX="171" custLinFactNeighborY="-2157"/>
      <dgm:spPr/>
      <dgm:t>
        <a:bodyPr/>
        <a:lstStyle/>
        <a:p>
          <a:endParaRPr lang="ru-RU"/>
        </a:p>
      </dgm:t>
    </dgm:pt>
    <dgm:pt modelId="{66CA7FEC-6663-4A67-97DB-8D77DCF8E981}" type="pres">
      <dgm:prSet presAssocID="{5E409195-B545-4254-85CE-04CF03C2EE4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73816-D7A9-4564-B024-A066F64CB463}" type="pres">
      <dgm:prSet presAssocID="{5E409195-B545-4254-85CE-04CF03C2EE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76A6-CF11-48E2-9B4A-EEEF70B8FDE9}" type="pres">
      <dgm:prSet presAssocID="{E0C128F7-B3B0-4F03-8237-67FAE7EB1917}" presName="spacer" presStyleCnt="0"/>
      <dgm:spPr/>
    </dgm:pt>
    <dgm:pt modelId="{D1255EE5-84F7-4000-AD7B-093EA5C3C3B5}" type="pres">
      <dgm:prSet presAssocID="{1E67F725-2AA3-4360-BDE8-86103B23FFBE}" presName="comp" presStyleCnt="0"/>
      <dgm:spPr/>
    </dgm:pt>
    <dgm:pt modelId="{99984773-DE53-4926-8CFD-932B0709FE4B}" type="pres">
      <dgm:prSet presAssocID="{1E67F725-2AA3-4360-BDE8-86103B23FFBE}" presName="box" presStyleLbl="node1" presStyleIdx="1" presStyleCnt="4"/>
      <dgm:spPr/>
      <dgm:t>
        <a:bodyPr/>
        <a:lstStyle/>
        <a:p>
          <a:endParaRPr lang="ru-RU"/>
        </a:p>
      </dgm:t>
    </dgm:pt>
    <dgm:pt modelId="{E06E4CEA-0E0E-416F-B7EF-316455CB4CBE}" type="pres">
      <dgm:prSet presAssocID="{1E67F725-2AA3-4360-BDE8-86103B23FFB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6CFB34-E855-4DBE-9059-92F03C589914}" type="pres">
      <dgm:prSet presAssocID="{1E67F725-2AA3-4360-BDE8-86103B23FFB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5C83-EB79-4F2D-B2BD-7B4677B56A41}" type="pres">
      <dgm:prSet presAssocID="{EE8CBE5C-949E-4A41-BD50-D66C3A9D962F}" presName="spacer" presStyleCnt="0"/>
      <dgm:spPr/>
    </dgm:pt>
    <dgm:pt modelId="{EE91B497-BFBC-411A-81BA-BEC41D67ABEC}" type="pres">
      <dgm:prSet presAssocID="{CA612613-D9C3-4302-AD6E-9BAA1364EEB4}" presName="comp" presStyleCnt="0"/>
      <dgm:spPr/>
    </dgm:pt>
    <dgm:pt modelId="{699F4C5E-A959-4CEB-B54B-7E7227405916}" type="pres">
      <dgm:prSet presAssocID="{CA612613-D9C3-4302-AD6E-9BAA1364EEB4}" presName="box" presStyleLbl="node1" presStyleIdx="2" presStyleCnt="4"/>
      <dgm:spPr/>
      <dgm:t>
        <a:bodyPr/>
        <a:lstStyle/>
        <a:p>
          <a:endParaRPr lang="ru-RU"/>
        </a:p>
      </dgm:t>
    </dgm:pt>
    <dgm:pt modelId="{FE5F39F9-0646-4F4A-8A11-DE7BEADAF219}" type="pres">
      <dgm:prSet presAssocID="{CA612613-D9C3-4302-AD6E-9BAA1364EEB4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BD5F87-B509-48D8-94CF-AF3CDB75F635}" type="pres">
      <dgm:prSet presAssocID="{CA612613-D9C3-4302-AD6E-9BAA1364EEB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4A61-7053-410E-A372-5C82CABC7845}" type="pres">
      <dgm:prSet presAssocID="{E92906EC-019C-4632-93A4-11DF633E4870}" presName="spacer" presStyleCnt="0"/>
      <dgm:spPr/>
    </dgm:pt>
    <dgm:pt modelId="{6ECAB218-6C1D-42CE-9C32-EBA96EDFA35E}" type="pres">
      <dgm:prSet presAssocID="{5306F522-A276-44B5-AAC6-03139448C5E3}" presName="comp" presStyleCnt="0"/>
      <dgm:spPr/>
    </dgm:pt>
    <dgm:pt modelId="{4D59A20A-F3F1-4C41-A017-B167E374F771}" type="pres">
      <dgm:prSet presAssocID="{5306F522-A276-44B5-AAC6-03139448C5E3}" presName="box" presStyleLbl="node1" presStyleIdx="3" presStyleCnt="4"/>
      <dgm:spPr/>
      <dgm:t>
        <a:bodyPr/>
        <a:lstStyle/>
        <a:p>
          <a:endParaRPr lang="ru-RU"/>
        </a:p>
      </dgm:t>
    </dgm:pt>
    <dgm:pt modelId="{A3F912F0-52D8-4991-A389-BFCAF344B2AE}" type="pres">
      <dgm:prSet presAssocID="{5306F522-A276-44B5-AAC6-03139448C5E3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5FC63E-8475-4CB2-8C2B-97B5BBE3650D}" type="pres">
      <dgm:prSet presAssocID="{5306F522-A276-44B5-AAC6-03139448C5E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A62004-7637-450D-8DBA-E8F76E2A5BE7}" type="presOf" srcId="{5306F522-A276-44B5-AAC6-03139448C5E3}" destId="{035FC63E-8475-4CB2-8C2B-97B5BBE3650D}" srcOrd="1" destOrd="0" presId="urn:microsoft.com/office/officeart/2005/8/layout/vList4"/>
    <dgm:cxn modelId="{2B539185-6D83-43E9-B0E8-D0DC35E87AC6}" srcId="{233A1C83-8D62-411E-AEC6-F90728CE542E}" destId="{1E67F725-2AA3-4360-BDE8-86103B23FFBE}" srcOrd="1" destOrd="0" parTransId="{7FB87108-7A08-4DB0-B44B-8C7F7F991C18}" sibTransId="{EE8CBE5C-949E-4A41-BD50-D66C3A9D962F}"/>
    <dgm:cxn modelId="{B766EF22-B5E5-446E-BAAE-8C60733719D0}" type="presOf" srcId="{5E409195-B545-4254-85CE-04CF03C2EE4A}" destId="{B6173816-D7A9-4564-B024-A066F64CB463}" srcOrd="1" destOrd="0" presId="urn:microsoft.com/office/officeart/2005/8/layout/vList4"/>
    <dgm:cxn modelId="{560593F2-B823-4C56-9F30-22979C39952B}" type="presOf" srcId="{CA612613-D9C3-4302-AD6E-9BAA1364EEB4}" destId="{699F4C5E-A959-4CEB-B54B-7E7227405916}" srcOrd="0" destOrd="0" presId="urn:microsoft.com/office/officeart/2005/8/layout/vList4"/>
    <dgm:cxn modelId="{57888989-98BC-4716-B72F-8C332453A25D}" srcId="{233A1C83-8D62-411E-AEC6-F90728CE542E}" destId="{CA612613-D9C3-4302-AD6E-9BAA1364EEB4}" srcOrd="2" destOrd="0" parTransId="{B10FADE5-ECBF-47C3-806F-5777576798CB}" sibTransId="{E92906EC-019C-4632-93A4-11DF633E4870}"/>
    <dgm:cxn modelId="{4BEF300B-29BF-43D2-838C-DA431EBF7ADB}" type="presOf" srcId="{5E409195-B545-4254-85CE-04CF03C2EE4A}" destId="{1CEC7313-BB1E-4213-82C3-647CA511B5AD}" srcOrd="0" destOrd="0" presId="urn:microsoft.com/office/officeart/2005/8/layout/vList4"/>
    <dgm:cxn modelId="{BD298FBB-EA67-4DC0-97EE-2043207D6560}" srcId="{5E409195-B545-4254-85CE-04CF03C2EE4A}" destId="{A78CC0C6-0F72-463C-8EE6-BF1A928BF275}" srcOrd="0" destOrd="0" parTransId="{EB1F620B-5DE9-48E3-A7B7-291A8E3E2C7B}" sibTransId="{FCE24D0A-AE1E-42BC-9CBD-DDAB31B00AFF}"/>
    <dgm:cxn modelId="{1C4BAFF7-D089-43D8-BAC8-7C3D12B481A2}" srcId="{233A1C83-8D62-411E-AEC6-F90728CE542E}" destId="{5306F522-A276-44B5-AAC6-03139448C5E3}" srcOrd="3" destOrd="0" parTransId="{6829316C-9656-4A3B-A22C-13DC6092019B}" sibTransId="{78ED23F9-3180-4844-A688-D3F158D2394A}"/>
    <dgm:cxn modelId="{D9715891-6C76-4DE8-932B-61FDFCA8F488}" type="presOf" srcId="{CA612613-D9C3-4302-AD6E-9BAA1364EEB4}" destId="{F9BD5F87-B509-48D8-94CF-AF3CDB75F635}" srcOrd="1" destOrd="0" presId="urn:microsoft.com/office/officeart/2005/8/layout/vList4"/>
    <dgm:cxn modelId="{EAEC292C-BBC1-4FA6-92D9-DA303063BFE2}" type="presOf" srcId="{233A1C83-8D62-411E-AEC6-F90728CE542E}" destId="{96CF3981-D3A4-452A-B629-F8DD8C9F60DC}" srcOrd="0" destOrd="0" presId="urn:microsoft.com/office/officeart/2005/8/layout/vList4"/>
    <dgm:cxn modelId="{14BCF534-BC51-4049-92A4-707FFC073C38}" type="presOf" srcId="{5306F522-A276-44B5-AAC6-03139448C5E3}" destId="{4D59A20A-F3F1-4C41-A017-B167E374F771}" srcOrd="0" destOrd="0" presId="urn:microsoft.com/office/officeart/2005/8/layout/vList4"/>
    <dgm:cxn modelId="{E6F5D774-6B40-4FBC-8BC9-EF7DA8F6C560}" type="presOf" srcId="{A78CC0C6-0F72-463C-8EE6-BF1A928BF275}" destId="{B6173816-D7A9-4564-B024-A066F64CB463}" srcOrd="1" destOrd="1" presId="urn:microsoft.com/office/officeart/2005/8/layout/vList4"/>
    <dgm:cxn modelId="{AB1F11EA-87DD-4569-A87C-68752B64FFC7}" srcId="{5E409195-B545-4254-85CE-04CF03C2EE4A}" destId="{BB9C8574-D45D-4CDA-9C88-C71544EBD93B}" srcOrd="1" destOrd="0" parTransId="{C380EE88-187E-4006-B66F-3AC242824CCB}" sibTransId="{71E95BA0-85A7-48A9-AF78-0EE67F2BB4BD}"/>
    <dgm:cxn modelId="{86C03C71-0271-4211-A985-03336603FD78}" type="presOf" srcId="{1E67F725-2AA3-4360-BDE8-86103B23FFBE}" destId="{676CFB34-E855-4DBE-9059-92F03C589914}" srcOrd="1" destOrd="0" presId="urn:microsoft.com/office/officeart/2005/8/layout/vList4"/>
    <dgm:cxn modelId="{5ABD5D66-9410-4901-999A-7DEB3014A8E3}" type="presOf" srcId="{BB9C8574-D45D-4CDA-9C88-C71544EBD93B}" destId="{B6173816-D7A9-4564-B024-A066F64CB463}" srcOrd="1" destOrd="2" presId="urn:microsoft.com/office/officeart/2005/8/layout/vList4"/>
    <dgm:cxn modelId="{13C062B1-A65E-4D3C-8237-857665C52E5D}" srcId="{233A1C83-8D62-411E-AEC6-F90728CE542E}" destId="{5E409195-B545-4254-85CE-04CF03C2EE4A}" srcOrd="0" destOrd="0" parTransId="{A04D4711-68D7-44A4-855A-C19A1A828BE6}" sibTransId="{E0C128F7-B3B0-4F03-8237-67FAE7EB1917}"/>
    <dgm:cxn modelId="{D3A5CC38-3C65-450E-8B23-0962791542A9}" type="presOf" srcId="{A78CC0C6-0F72-463C-8EE6-BF1A928BF275}" destId="{1CEC7313-BB1E-4213-82C3-647CA511B5AD}" srcOrd="0" destOrd="1" presId="urn:microsoft.com/office/officeart/2005/8/layout/vList4"/>
    <dgm:cxn modelId="{52ACE82C-8FCE-4F21-8ADA-2074120A81C2}" type="presOf" srcId="{BB9C8574-D45D-4CDA-9C88-C71544EBD93B}" destId="{1CEC7313-BB1E-4213-82C3-647CA511B5AD}" srcOrd="0" destOrd="2" presId="urn:microsoft.com/office/officeart/2005/8/layout/vList4"/>
    <dgm:cxn modelId="{2DF542C7-F4AA-456E-B539-91412B9683CD}" type="presOf" srcId="{1E67F725-2AA3-4360-BDE8-86103B23FFBE}" destId="{99984773-DE53-4926-8CFD-932B0709FE4B}" srcOrd="0" destOrd="0" presId="urn:microsoft.com/office/officeart/2005/8/layout/vList4"/>
    <dgm:cxn modelId="{6B637E64-688A-4279-94DB-859792E6973D}" type="presParOf" srcId="{96CF3981-D3A4-452A-B629-F8DD8C9F60DC}" destId="{5AF0813D-D51A-4164-B4E8-0328EF2B826D}" srcOrd="0" destOrd="0" presId="urn:microsoft.com/office/officeart/2005/8/layout/vList4"/>
    <dgm:cxn modelId="{FD65A6A3-A9AF-4223-8A47-E67119F91C40}" type="presParOf" srcId="{5AF0813D-D51A-4164-B4E8-0328EF2B826D}" destId="{1CEC7313-BB1E-4213-82C3-647CA511B5AD}" srcOrd="0" destOrd="0" presId="urn:microsoft.com/office/officeart/2005/8/layout/vList4"/>
    <dgm:cxn modelId="{B85BA615-954C-4B58-99BD-7A3D90EC637D}" type="presParOf" srcId="{5AF0813D-D51A-4164-B4E8-0328EF2B826D}" destId="{66CA7FEC-6663-4A67-97DB-8D77DCF8E981}" srcOrd="1" destOrd="0" presId="urn:microsoft.com/office/officeart/2005/8/layout/vList4"/>
    <dgm:cxn modelId="{0AC12240-9DAB-447B-9233-2741B29AE5A4}" type="presParOf" srcId="{5AF0813D-D51A-4164-B4E8-0328EF2B826D}" destId="{B6173816-D7A9-4564-B024-A066F64CB463}" srcOrd="2" destOrd="0" presId="urn:microsoft.com/office/officeart/2005/8/layout/vList4"/>
    <dgm:cxn modelId="{B41A24F3-0304-4697-9B12-1FAB5A8FBBEE}" type="presParOf" srcId="{96CF3981-D3A4-452A-B629-F8DD8C9F60DC}" destId="{577C76A6-CF11-48E2-9B4A-EEEF70B8FDE9}" srcOrd="1" destOrd="0" presId="urn:microsoft.com/office/officeart/2005/8/layout/vList4"/>
    <dgm:cxn modelId="{D78AAFA2-25C7-4667-AA5B-9971F802C714}" type="presParOf" srcId="{96CF3981-D3A4-452A-B629-F8DD8C9F60DC}" destId="{D1255EE5-84F7-4000-AD7B-093EA5C3C3B5}" srcOrd="2" destOrd="0" presId="urn:microsoft.com/office/officeart/2005/8/layout/vList4"/>
    <dgm:cxn modelId="{C8DEC827-7B47-4281-BA0B-9AB17FDC601E}" type="presParOf" srcId="{D1255EE5-84F7-4000-AD7B-093EA5C3C3B5}" destId="{99984773-DE53-4926-8CFD-932B0709FE4B}" srcOrd="0" destOrd="0" presId="urn:microsoft.com/office/officeart/2005/8/layout/vList4"/>
    <dgm:cxn modelId="{1DAA20BD-C234-4E1A-AC8E-1AE0B4E4B7BE}" type="presParOf" srcId="{D1255EE5-84F7-4000-AD7B-093EA5C3C3B5}" destId="{E06E4CEA-0E0E-416F-B7EF-316455CB4CBE}" srcOrd="1" destOrd="0" presId="urn:microsoft.com/office/officeart/2005/8/layout/vList4"/>
    <dgm:cxn modelId="{80BC0A90-2E30-4FF5-A072-6BB0B965968C}" type="presParOf" srcId="{D1255EE5-84F7-4000-AD7B-093EA5C3C3B5}" destId="{676CFB34-E855-4DBE-9059-92F03C589914}" srcOrd="2" destOrd="0" presId="urn:microsoft.com/office/officeart/2005/8/layout/vList4"/>
    <dgm:cxn modelId="{0D09DFE2-1C92-4202-BFD8-8E878B1A5123}" type="presParOf" srcId="{96CF3981-D3A4-452A-B629-F8DD8C9F60DC}" destId="{681C5C83-EB79-4F2D-B2BD-7B4677B56A41}" srcOrd="3" destOrd="0" presId="urn:microsoft.com/office/officeart/2005/8/layout/vList4"/>
    <dgm:cxn modelId="{6A4EB0D5-13A2-46B1-B389-03E41FE50DD9}" type="presParOf" srcId="{96CF3981-D3A4-452A-B629-F8DD8C9F60DC}" destId="{EE91B497-BFBC-411A-81BA-BEC41D67ABEC}" srcOrd="4" destOrd="0" presId="urn:microsoft.com/office/officeart/2005/8/layout/vList4"/>
    <dgm:cxn modelId="{67D041E5-9CB4-419D-998A-776709355C7F}" type="presParOf" srcId="{EE91B497-BFBC-411A-81BA-BEC41D67ABEC}" destId="{699F4C5E-A959-4CEB-B54B-7E7227405916}" srcOrd="0" destOrd="0" presId="urn:microsoft.com/office/officeart/2005/8/layout/vList4"/>
    <dgm:cxn modelId="{9943253A-1CDA-464E-9822-7A3CACE13AEF}" type="presParOf" srcId="{EE91B497-BFBC-411A-81BA-BEC41D67ABEC}" destId="{FE5F39F9-0646-4F4A-8A11-DE7BEADAF219}" srcOrd="1" destOrd="0" presId="urn:microsoft.com/office/officeart/2005/8/layout/vList4"/>
    <dgm:cxn modelId="{F22DC77C-5C13-4F4F-AE60-2B26FA062C8A}" type="presParOf" srcId="{EE91B497-BFBC-411A-81BA-BEC41D67ABEC}" destId="{F9BD5F87-B509-48D8-94CF-AF3CDB75F635}" srcOrd="2" destOrd="0" presId="urn:microsoft.com/office/officeart/2005/8/layout/vList4"/>
    <dgm:cxn modelId="{DF135007-7631-4686-B00E-60E22E72BE8C}" type="presParOf" srcId="{96CF3981-D3A4-452A-B629-F8DD8C9F60DC}" destId="{EDD54A61-7053-410E-A372-5C82CABC7845}" srcOrd="5" destOrd="0" presId="urn:microsoft.com/office/officeart/2005/8/layout/vList4"/>
    <dgm:cxn modelId="{0A266C07-18A5-4438-863E-1A56432D6B29}" type="presParOf" srcId="{96CF3981-D3A4-452A-B629-F8DD8C9F60DC}" destId="{6ECAB218-6C1D-42CE-9C32-EBA96EDFA35E}" srcOrd="6" destOrd="0" presId="urn:microsoft.com/office/officeart/2005/8/layout/vList4"/>
    <dgm:cxn modelId="{18C4F994-0B22-4AA4-9343-050643B875E9}" type="presParOf" srcId="{6ECAB218-6C1D-42CE-9C32-EBA96EDFA35E}" destId="{4D59A20A-F3F1-4C41-A017-B167E374F771}" srcOrd="0" destOrd="0" presId="urn:microsoft.com/office/officeart/2005/8/layout/vList4"/>
    <dgm:cxn modelId="{0189BAEF-692E-414E-A9DB-ECD794D2E062}" type="presParOf" srcId="{6ECAB218-6C1D-42CE-9C32-EBA96EDFA35E}" destId="{A3F912F0-52D8-4991-A389-BFCAF344B2AE}" srcOrd="1" destOrd="0" presId="urn:microsoft.com/office/officeart/2005/8/layout/vList4"/>
    <dgm:cxn modelId="{14BE9066-C7ED-427E-8810-768BF4C15D72}" type="presParOf" srcId="{6ECAB218-6C1D-42CE-9C32-EBA96EDFA35E}" destId="{035FC63E-8475-4CB2-8C2B-97B5BBE365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3A1C83-8D62-411E-AEC6-F90728CE54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09195-B545-4254-85CE-04CF03C2EE4A}">
      <dgm:prSet phldrT="[Текст]" custT="1"/>
      <dgm:spPr/>
      <dgm:t>
        <a:bodyPr/>
        <a:lstStyle/>
        <a:p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Dunay</a:t>
          </a: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A04D4711-68D7-44A4-855A-C19A1A828BE6}" type="parTrans" cxnId="{13C062B1-A65E-4D3C-8237-857665C52E5D}">
      <dgm:prSet/>
      <dgm:spPr/>
      <dgm:t>
        <a:bodyPr/>
        <a:lstStyle/>
        <a:p>
          <a:endParaRPr lang="ru-RU"/>
        </a:p>
      </dgm:t>
    </dgm:pt>
    <dgm:pt modelId="{E0C128F7-B3B0-4F03-8237-67FAE7EB1917}" type="sibTrans" cxnId="{13C062B1-A65E-4D3C-8237-857665C52E5D}">
      <dgm:prSet/>
      <dgm:spPr/>
      <dgm:t>
        <a:bodyPr/>
        <a:lstStyle/>
        <a:p>
          <a:endParaRPr lang="ru-RU"/>
        </a:p>
      </dgm:t>
    </dgm:pt>
    <dgm:pt modelId="{A78CC0C6-0F72-463C-8EE6-BF1A928BF275}">
      <dgm:prSet phldrT="[Текст]" custT="1"/>
      <dgm:spPr/>
      <dgm:t>
        <a:bodyPr/>
        <a:lstStyle/>
        <a:p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EB1F620B-5DE9-48E3-A7B7-291A8E3E2C7B}" type="parTrans" cxnId="{BD298FBB-EA67-4DC0-97EE-2043207D6560}">
      <dgm:prSet/>
      <dgm:spPr/>
      <dgm:t>
        <a:bodyPr/>
        <a:lstStyle/>
        <a:p>
          <a:endParaRPr lang="ru-RU"/>
        </a:p>
      </dgm:t>
    </dgm:pt>
    <dgm:pt modelId="{FCE24D0A-AE1E-42BC-9CBD-DDAB31B00AFF}" type="sibTrans" cxnId="{BD298FBB-EA67-4DC0-97EE-2043207D6560}">
      <dgm:prSet/>
      <dgm:spPr/>
      <dgm:t>
        <a:bodyPr/>
        <a:lstStyle/>
        <a:p>
          <a:endParaRPr lang="ru-RU"/>
        </a:p>
      </dgm:t>
    </dgm:pt>
    <dgm:pt modelId="{BB9C8574-D45D-4CDA-9C88-C71544EBD93B}">
      <dgm:prSet phldrT="[Текст]" phldr="1"/>
      <dgm:spPr/>
      <dgm:t>
        <a:bodyPr/>
        <a:lstStyle/>
        <a:p>
          <a:endParaRPr lang="ru-RU" sz="1900" kern="1200" dirty="0"/>
        </a:p>
      </dgm:t>
    </dgm:pt>
    <dgm:pt modelId="{C380EE88-187E-4006-B66F-3AC242824CCB}" type="parTrans" cxnId="{AB1F11EA-87DD-4569-A87C-68752B64FFC7}">
      <dgm:prSet/>
      <dgm:spPr/>
      <dgm:t>
        <a:bodyPr/>
        <a:lstStyle/>
        <a:p>
          <a:endParaRPr lang="ru-RU"/>
        </a:p>
      </dgm:t>
    </dgm:pt>
    <dgm:pt modelId="{71E95BA0-85A7-48A9-AF78-0EE67F2BB4BD}" type="sibTrans" cxnId="{AB1F11EA-87DD-4569-A87C-68752B64FFC7}">
      <dgm:prSet/>
      <dgm:spPr/>
      <dgm:t>
        <a:bodyPr/>
        <a:lstStyle/>
        <a:p>
          <a:endParaRPr lang="ru-RU"/>
        </a:p>
      </dgm:t>
    </dgm:pt>
    <dgm:pt modelId="{CA612613-D9C3-4302-AD6E-9BAA1364EEB4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Visla</a:t>
          </a:r>
          <a:endParaRPr lang="ru-RU" dirty="0">
            <a:solidFill>
              <a:schemeClr val="bg1"/>
            </a:solidFill>
          </a:endParaRPr>
        </a:p>
      </dgm:t>
    </dgm:pt>
    <dgm:pt modelId="{B10FADE5-ECBF-47C3-806F-5777576798CB}" type="parTrans" cxnId="{57888989-98BC-4716-B72F-8C332453A25D}">
      <dgm:prSet/>
      <dgm:spPr/>
      <dgm:t>
        <a:bodyPr/>
        <a:lstStyle/>
        <a:p>
          <a:endParaRPr lang="ru-RU"/>
        </a:p>
      </dgm:t>
    </dgm:pt>
    <dgm:pt modelId="{E92906EC-019C-4632-93A4-11DF633E4870}" type="sibTrans" cxnId="{57888989-98BC-4716-B72F-8C332453A25D}">
      <dgm:prSet/>
      <dgm:spPr/>
      <dgm:t>
        <a:bodyPr/>
        <a:lstStyle/>
        <a:p>
          <a:endParaRPr lang="ru-RU"/>
        </a:p>
      </dgm:t>
    </dgm:pt>
    <dgm:pt modelId="{5306F522-A276-44B5-AAC6-03139448C5E3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Reyn</a:t>
          </a:r>
          <a:endParaRPr lang="ru-RU" dirty="0">
            <a:solidFill>
              <a:schemeClr val="bg1"/>
            </a:solidFill>
          </a:endParaRPr>
        </a:p>
      </dgm:t>
    </dgm:pt>
    <dgm:pt modelId="{6829316C-9656-4A3B-A22C-13DC6092019B}" type="parTrans" cxnId="{1C4BAFF7-D089-43D8-BAC8-7C3D12B481A2}">
      <dgm:prSet/>
      <dgm:spPr/>
      <dgm:t>
        <a:bodyPr/>
        <a:lstStyle/>
        <a:p>
          <a:endParaRPr lang="ru-RU"/>
        </a:p>
      </dgm:t>
    </dgm:pt>
    <dgm:pt modelId="{78ED23F9-3180-4844-A688-D3F158D2394A}" type="sibTrans" cxnId="{1C4BAFF7-D089-43D8-BAC8-7C3D12B481A2}">
      <dgm:prSet/>
      <dgm:spPr/>
      <dgm:t>
        <a:bodyPr/>
        <a:lstStyle/>
        <a:p>
          <a:endParaRPr lang="ru-RU"/>
        </a:p>
      </dgm:t>
    </dgm:pt>
    <dgm:pt modelId="{1E67F725-2AA3-4360-BDE8-86103B23FFBE}">
      <dgm:prSet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Dnepr</a:t>
          </a:r>
          <a:endParaRPr lang="ru-RU" dirty="0">
            <a:solidFill>
              <a:schemeClr val="bg1"/>
            </a:solidFill>
          </a:endParaRPr>
        </a:p>
      </dgm:t>
    </dgm:pt>
    <dgm:pt modelId="{7FB87108-7A08-4DB0-B44B-8C7F7F991C18}" type="parTrans" cxnId="{2B539185-6D83-43E9-B0E8-D0DC35E87AC6}">
      <dgm:prSet/>
      <dgm:spPr/>
      <dgm:t>
        <a:bodyPr/>
        <a:lstStyle/>
        <a:p>
          <a:endParaRPr lang="ru-RU"/>
        </a:p>
      </dgm:t>
    </dgm:pt>
    <dgm:pt modelId="{EE8CBE5C-949E-4A41-BD50-D66C3A9D962F}" type="sibTrans" cxnId="{2B539185-6D83-43E9-B0E8-D0DC35E87AC6}">
      <dgm:prSet/>
      <dgm:spPr/>
      <dgm:t>
        <a:bodyPr/>
        <a:lstStyle/>
        <a:p>
          <a:endParaRPr lang="ru-RU"/>
        </a:p>
      </dgm:t>
    </dgm:pt>
    <dgm:pt modelId="{96CF3981-D3A4-452A-B629-F8DD8C9F60DC}" type="pres">
      <dgm:prSet presAssocID="{233A1C83-8D62-411E-AEC6-F90728CE54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0813D-D51A-4164-B4E8-0328EF2B826D}" type="pres">
      <dgm:prSet presAssocID="{5E409195-B545-4254-85CE-04CF03C2EE4A}" presName="comp" presStyleCnt="0"/>
      <dgm:spPr/>
    </dgm:pt>
    <dgm:pt modelId="{1CEC7313-BB1E-4213-82C3-647CA511B5AD}" type="pres">
      <dgm:prSet presAssocID="{5E409195-B545-4254-85CE-04CF03C2EE4A}" presName="box" presStyleLbl="node1" presStyleIdx="0" presStyleCnt="4" custLinFactNeighborX="171" custLinFactNeighborY="-2157"/>
      <dgm:spPr/>
      <dgm:t>
        <a:bodyPr/>
        <a:lstStyle/>
        <a:p>
          <a:endParaRPr lang="ru-RU"/>
        </a:p>
      </dgm:t>
    </dgm:pt>
    <dgm:pt modelId="{66CA7FEC-6663-4A67-97DB-8D77DCF8E981}" type="pres">
      <dgm:prSet presAssocID="{5E409195-B545-4254-85CE-04CF03C2EE4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73816-D7A9-4564-B024-A066F64CB463}" type="pres">
      <dgm:prSet presAssocID="{5E409195-B545-4254-85CE-04CF03C2EE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76A6-CF11-48E2-9B4A-EEEF70B8FDE9}" type="pres">
      <dgm:prSet presAssocID="{E0C128F7-B3B0-4F03-8237-67FAE7EB1917}" presName="spacer" presStyleCnt="0"/>
      <dgm:spPr/>
    </dgm:pt>
    <dgm:pt modelId="{D1255EE5-84F7-4000-AD7B-093EA5C3C3B5}" type="pres">
      <dgm:prSet presAssocID="{1E67F725-2AA3-4360-BDE8-86103B23FFBE}" presName="comp" presStyleCnt="0"/>
      <dgm:spPr/>
    </dgm:pt>
    <dgm:pt modelId="{99984773-DE53-4926-8CFD-932B0709FE4B}" type="pres">
      <dgm:prSet presAssocID="{1E67F725-2AA3-4360-BDE8-86103B23FFBE}" presName="box" presStyleLbl="node1" presStyleIdx="1" presStyleCnt="4"/>
      <dgm:spPr/>
      <dgm:t>
        <a:bodyPr/>
        <a:lstStyle/>
        <a:p>
          <a:endParaRPr lang="ru-RU"/>
        </a:p>
      </dgm:t>
    </dgm:pt>
    <dgm:pt modelId="{E06E4CEA-0E0E-416F-B7EF-316455CB4CBE}" type="pres">
      <dgm:prSet presAssocID="{1E67F725-2AA3-4360-BDE8-86103B23FFB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6CFB34-E855-4DBE-9059-92F03C589914}" type="pres">
      <dgm:prSet presAssocID="{1E67F725-2AA3-4360-BDE8-86103B23FFB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5C83-EB79-4F2D-B2BD-7B4677B56A41}" type="pres">
      <dgm:prSet presAssocID="{EE8CBE5C-949E-4A41-BD50-D66C3A9D962F}" presName="spacer" presStyleCnt="0"/>
      <dgm:spPr/>
    </dgm:pt>
    <dgm:pt modelId="{EE91B497-BFBC-411A-81BA-BEC41D67ABEC}" type="pres">
      <dgm:prSet presAssocID="{CA612613-D9C3-4302-AD6E-9BAA1364EEB4}" presName="comp" presStyleCnt="0"/>
      <dgm:spPr/>
    </dgm:pt>
    <dgm:pt modelId="{699F4C5E-A959-4CEB-B54B-7E7227405916}" type="pres">
      <dgm:prSet presAssocID="{CA612613-D9C3-4302-AD6E-9BAA1364EEB4}" presName="box" presStyleLbl="node1" presStyleIdx="2" presStyleCnt="4"/>
      <dgm:spPr/>
      <dgm:t>
        <a:bodyPr/>
        <a:lstStyle/>
        <a:p>
          <a:endParaRPr lang="ru-RU"/>
        </a:p>
      </dgm:t>
    </dgm:pt>
    <dgm:pt modelId="{FE5F39F9-0646-4F4A-8A11-DE7BEADAF219}" type="pres">
      <dgm:prSet presAssocID="{CA612613-D9C3-4302-AD6E-9BAA1364EEB4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BD5F87-B509-48D8-94CF-AF3CDB75F635}" type="pres">
      <dgm:prSet presAssocID="{CA612613-D9C3-4302-AD6E-9BAA1364EEB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4A61-7053-410E-A372-5C82CABC7845}" type="pres">
      <dgm:prSet presAssocID="{E92906EC-019C-4632-93A4-11DF633E4870}" presName="spacer" presStyleCnt="0"/>
      <dgm:spPr/>
    </dgm:pt>
    <dgm:pt modelId="{6ECAB218-6C1D-42CE-9C32-EBA96EDFA35E}" type="pres">
      <dgm:prSet presAssocID="{5306F522-A276-44B5-AAC6-03139448C5E3}" presName="comp" presStyleCnt="0"/>
      <dgm:spPr/>
    </dgm:pt>
    <dgm:pt modelId="{4D59A20A-F3F1-4C41-A017-B167E374F771}" type="pres">
      <dgm:prSet presAssocID="{5306F522-A276-44B5-AAC6-03139448C5E3}" presName="box" presStyleLbl="node1" presStyleIdx="3" presStyleCnt="4"/>
      <dgm:spPr/>
      <dgm:t>
        <a:bodyPr/>
        <a:lstStyle/>
        <a:p>
          <a:endParaRPr lang="ru-RU"/>
        </a:p>
      </dgm:t>
    </dgm:pt>
    <dgm:pt modelId="{A3F912F0-52D8-4991-A389-BFCAF344B2AE}" type="pres">
      <dgm:prSet presAssocID="{5306F522-A276-44B5-AAC6-03139448C5E3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5FC63E-8475-4CB2-8C2B-97B5BBE3650D}" type="pres">
      <dgm:prSet presAssocID="{5306F522-A276-44B5-AAC6-03139448C5E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39185-6D83-43E9-B0E8-D0DC35E87AC6}" srcId="{233A1C83-8D62-411E-AEC6-F90728CE542E}" destId="{1E67F725-2AA3-4360-BDE8-86103B23FFBE}" srcOrd="1" destOrd="0" parTransId="{7FB87108-7A08-4DB0-B44B-8C7F7F991C18}" sibTransId="{EE8CBE5C-949E-4A41-BD50-D66C3A9D962F}"/>
    <dgm:cxn modelId="{12F9F8A4-C521-4FA7-9C71-535113C2F5C2}" type="presOf" srcId="{1E67F725-2AA3-4360-BDE8-86103B23FFBE}" destId="{99984773-DE53-4926-8CFD-932B0709FE4B}" srcOrd="0" destOrd="0" presId="urn:microsoft.com/office/officeart/2005/8/layout/vList4"/>
    <dgm:cxn modelId="{8769DAC6-D674-40BA-BBFF-62B907374F5D}" type="presOf" srcId="{5306F522-A276-44B5-AAC6-03139448C5E3}" destId="{4D59A20A-F3F1-4C41-A017-B167E374F771}" srcOrd="0" destOrd="0" presId="urn:microsoft.com/office/officeart/2005/8/layout/vList4"/>
    <dgm:cxn modelId="{D8C05AC9-11EE-432F-A8E3-880AFC03E823}" type="presOf" srcId="{5E409195-B545-4254-85CE-04CF03C2EE4A}" destId="{B6173816-D7A9-4564-B024-A066F64CB463}" srcOrd="1" destOrd="0" presId="urn:microsoft.com/office/officeart/2005/8/layout/vList4"/>
    <dgm:cxn modelId="{67C50F1F-1B6E-4B9B-95C8-205CEABCF447}" type="presOf" srcId="{233A1C83-8D62-411E-AEC6-F90728CE542E}" destId="{96CF3981-D3A4-452A-B629-F8DD8C9F60DC}" srcOrd="0" destOrd="0" presId="urn:microsoft.com/office/officeart/2005/8/layout/vList4"/>
    <dgm:cxn modelId="{96725643-696D-41F9-8375-5B610458A836}" type="presOf" srcId="{5306F522-A276-44B5-AAC6-03139448C5E3}" destId="{035FC63E-8475-4CB2-8C2B-97B5BBE3650D}" srcOrd="1" destOrd="0" presId="urn:microsoft.com/office/officeart/2005/8/layout/vList4"/>
    <dgm:cxn modelId="{57888989-98BC-4716-B72F-8C332453A25D}" srcId="{233A1C83-8D62-411E-AEC6-F90728CE542E}" destId="{CA612613-D9C3-4302-AD6E-9BAA1364EEB4}" srcOrd="2" destOrd="0" parTransId="{B10FADE5-ECBF-47C3-806F-5777576798CB}" sibTransId="{E92906EC-019C-4632-93A4-11DF633E4870}"/>
    <dgm:cxn modelId="{BD298FBB-EA67-4DC0-97EE-2043207D6560}" srcId="{5E409195-B545-4254-85CE-04CF03C2EE4A}" destId="{A78CC0C6-0F72-463C-8EE6-BF1A928BF275}" srcOrd="0" destOrd="0" parTransId="{EB1F620B-5DE9-48E3-A7B7-291A8E3E2C7B}" sibTransId="{FCE24D0A-AE1E-42BC-9CBD-DDAB31B00AFF}"/>
    <dgm:cxn modelId="{1C4BAFF7-D089-43D8-BAC8-7C3D12B481A2}" srcId="{233A1C83-8D62-411E-AEC6-F90728CE542E}" destId="{5306F522-A276-44B5-AAC6-03139448C5E3}" srcOrd="3" destOrd="0" parTransId="{6829316C-9656-4A3B-A22C-13DC6092019B}" sibTransId="{78ED23F9-3180-4844-A688-D3F158D2394A}"/>
    <dgm:cxn modelId="{E03F005F-766E-49EE-A4FC-06B119678A7D}" type="presOf" srcId="{BB9C8574-D45D-4CDA-9C88-C71544EBD93B}" destId="{B6173816-D7A9-4564-B024-A066F64CB463}" srcOrd="1" destOrd="2" presId="urn:microsoft.com/office/officeart/2005/8/layout/vList4"/>
    <dgm:cxn modelId="{1212FF57-6A99-4185-B511-0833868F6F12}" type="presOf" srcId="{A78CC0C6-0F72-463C-8EE6-BF1A928BF275}" destId="{1CEC7313-BB1E-4213-82C3-647CA511B5AD}" srcOrd="0" destOrd="1" presId="urn:microsoft.com/office/officeart/2005/8/layout/vList4"/>
    <dgm:cxn modelId="{47504D25-27E1-4722-9BFC-7C0A13DD42C7}" type="presOf" srcId="{5E409195-B545-4254-85CE-04CF03C2EE4A}" destId="{1CEC7313-BB1E-4213-82C3-647CA511B5AD}" srcOrd="0" destOrd="0" presId="urn:microsoft.com/office/officeart/2005/8/layout/vList4"/>
    <dgm:cxn modelId="{68CBECDA-CA19-44EE-AEC6-9CC4D1EF8DBD}" type="presOf" srcId="{BB9C8574-D45D-4CDA-9C88-C71544EBD93B}" destId="{1CEC7313-BB1E-4213-82C3-647CA511B5AD}" srcOrd="0" destOrd="2" presId="urn:microsoft.com/office/officeart/2005/8/layout/vList4"/>
    <dgm:cxn modelId="{AB1F11EA-87DD-4569-A87C-68752B64FFC7}" srcId="{5E409195-B545-4254-85CE-04CF03C2EE4A}" destId="{BB9C8574-D45D-4CDA-9C88-C71544EBD93B}" srcOrd="1" destOrd="0" parTransId="{C380EE88-187E-4006-B66F-3AC242824CCB}" sibTransId="{71E95BA0-85A7-48A9-AF78-0EE67F2BB4BD}"/>
    <dgm:cxn modelId="{FB0C8413-A106-47F0-87EB-AFE8DC016F02}" type="presOf" srcId="{1E67F725-2AA3-4360-BDE8-86103B23FFBE}" destId="{676CFB34-E855-4DBE-9059-92F03C589914}" srcOrd="1" destOrd="0" presId="urn:microsoft.com/office/officeart/2005/8/layout/vList4"/>
    <dgm:cxn modelId="{ADCC1123-5749-4660-BAA7-C26903D1120C}" type="presOf" srcId="{A78CC0C6-0F72-463C-8EE6-BF1A928BF275}" destId="{B6173816-D7A9-4564-B024-A066F64CB463}" srcOrd="1" destOrd="1" presId="urn:microsoft.com/office/officeart/2005/8/layout/vList4"/>
    <dgm:cxn modelId="{13C062B1-A65E-4D3C-8237-857665C52E5D}" srcId="{233A1C83-8D62-411E-AEC6-F90728CE542E}" destId="{5E409195-B545-4254-85CE-04CF03C2EE4A}" srcOrd="0" destOrd="0" parTransId="{A04D4711-68D7-44A4-855A-C19A1A828BE6}" sibTransId="{E0C128F7-B3B0-4F03-8237-67FAE7EB1917}"/>
    <dgm:cxn modelId="{E71D1C6B-8A6B-4895-8DAA-23EC212DD798}" type="presOf" srcId="{CA612613-D9C3-4302-AD6E-9BAA1364EEB4}" destId="{699F4C5E-A959-4CEB-B54B-7E7227405916}" srcOrd="0" destOrd="0" presId="urn:microsoft.com/office/officeart/2005/8/layout/vList4"/>
    <dgm:cxn modelId="{A0915305-5892-4D40-AA5C-96E1D364116E}" type="presOf" srcId="{CA612613-D9C3-4302-AD6E-9BAA1364EEB4}" destId="{F9BD5F87-B509-48D8-94CF-AF3CDB75F635}" srcOrd="1" destOrd="0" presId="urn:microsoft.com/office/officeart/2005/8/layout/vList4"/>
    <dgm:cxn modelId="{645CD486-AE9F-4E38-B5D6-173976CD88CF}" type="presParOf" srcId="{96CF3981-D3A4-452A-B629-F8DD8C9F60DC}" destId="{5AF0813D-D51A-4164-B4E8-0328EF2B826D}" srcOrd="0" destOrd="0" presId="urn:microsoft.com/office/officeart/2005/8/layout/vList4"/>
    <dgm:cxn modelId="{9260B9D5-6841-4124-BA6A-7BB508EC81AE}" type="presParOf" srcId="{5AF0813D-D51A-4164-B4E8-0328EF2B826D}" destId="{1CEC7313-BB1E-4213-82C3-647CA511B5AD}" srcOrd="0" destOrd="0" presId="urn:microsoft.com/office/officeart/2005/8/layout/vList4"/>
    <dgm:cxn modelId="{2CCED803-DCF9-4782-B117-E01EEAADE299}" type="presParOf" srcId="{5AF0813D-D51A-4164-B4E8-0328EF2B826D}" destId="{66CA7FEC-6663-4A67-97DB-8D77DCF8E981}" srcOrd="1" destOrd="0" presId="urn:microsoft.com/office/officeart/2005/8/layout/vList4"/>
    <dgm:cxn modelId="{D3913106-0325-4727-B19D-B21858B2507E}" type="presParOf" srcId="{5AF0813D-D51A-4164-B4E8-0328EF2B826D}" destId="{B6173816-D7A9-4564-B024-A066F64CB463}" srcOrd="2" destOrd="0" presId="urn:microsoft.com/office/officeart/2005/8/layout/vList4"/>
    <dgm:cxn modelId="{5528ABF8-D897-47F9-9A7D-CDCC2170E031}" type="presParOf" srcId="{96CF3981-D3A4-452A-B629-F8DD8C9F60DC}" destId="{577C76A6-CF11-48E2-9B4A-EEEF70B8FDE9}" srcOrd="1" destOrd="0" presId="urn:microsoft.com/office/officeart/2005/8/layout/vList4"/>
    <dgm:cxn modelId="{759F8B41-C801-439D-9803-3D5137F94C7E}" type="presParOf" srcId="{96CF3981-D3A4-452A-B629-F8DD8C9F60DC}" destId="{D1255EE5-84F7-4000-AD7B-093EA5C3C3B5}" srcOrd="2" destOrd="0" presId="urn:microsoft.com/office/officeart/2005/8/layout/vList4"/>
    <dgm:cxn modelId="{C66F248B-D655-43BE-9C77-778AE83BA672}" type="presParOf" srcId="{D1255EE5-84F7-4000-AD7B-093EA5C3C3B5}" destId="{99984773-DE53-4926-8CFD-932B0709FE4B}" srcOrd="0" destOrd="0" presId="urn:microsoft.com/office/officeart/2005/8/layout/vList4"/>
    <dgm:cxn modelId="{6999ACC9-5D15-4FB7-9B19-CCAE552B816F}" type="presParOf" srcId="{D1255EE5-84F7-4000-AD7B-093EA5C3C3B5}" destId="{E06E4CEA-0E0E-416F-B7EF-316455CB4CBE}" srcOrd="1" destOrd="0" presId="urn:microsoft.com/office/officeart/2005/8/layout/vList4"/>
    <dgm:cxn modelId="{775678A8-4406-42CF-A2A0-D084ED2D601C}" type="presParOf" srcId="{D1255EE5-84F7-4000-AD7B-093EA5C3C3B5}" destId="{676CFB34-E855-4DBE-9059-92F03C589914}" srcOrd="2" destOrd="0" presId="urn:microsoft.com/office/officeart/2005/8/layout/vList4"/>
    <dgm:cxn modelId="{EC71B9F1-CEB6-4602-AD02-853762B80806}" type="presParOf" srcId="{96CF3981-D3A4-452A-B629-F8DD8C9F60DC}" destId="{681C5C83-EB79-4F2D-B2BD-7B4677B56A41}" srcOrd="3" destOrd="0" presId="urn:microsoft.com/office/officeart/2005/8/layout/vList4"/>
    <dgm:cxn modelId="{0ACB3273-1409-4DF0-8D94-D491B253CA03}" type="presParOf" srcId="{96CF3981-D3A4-452A-B629-F8DD8C9F60DC}" destId="{EE91B497-BFBC-411A-81BA-BEC41D67ABEC}" srcOrd="4" destOrd="0" presId="urn:microsoft.com/office/officeart/2005/8/layout/vList4"/>
    <dgm:cxn modelId="{7F8CB702-EBC5-4B55-905B-3B9D5114DA90}" type="presParOf" srcId="{EE91B497-BFBC-411A-81BA-BEC41D67ABEC}" destId="{699F4C5E-A959-4CEB-B54B-7E7227405916}" srcOrd="0" destOrd="0" presId="urn:microsoft.com/office/officeart/2005/8/layout/vList4"/>
    <dgm:cxn modelId="{7E7425C7-49E8-49E3-B582-BB894BD519CE}" type="presParOf" srcId="{EE91B497-BFBC-411A-81BA-BEC41D67ABEC}" destId="{FE5F39F9-0646-4F4A-8A11-DE7BEADAF219}" srcOrd="1" destOrd="0" presId="urn:microsoft.com/office/officeart/2005/8/layout/vList4"/>
    <dgm:cxn modelId="{3AB75880-59F4-451B-97D6-B99C267EC521}" type="presParOf" srcId="{EE91B497-BFBC-411A-81BA-BEC41D67ABEC}" destId="{F9BD5F87-B509-48D8-94CF-AF3CDB75F635}" srcOrd="2" destOrd="0" presId="urn:microsoft.com/office/officeart/2005/8/layout/vList4"/>
    <dgm:cxn modelId="{CB5161BD-7544-43C4-8C72-A9B9205A69C1}" type="presParOf" srcId="{96CF3981-D3A4-452A-B629-F8DD8C9F60DC}" destId="{EDD54A61-7053-410E-A372-5C82CABC7845}" srcOrd="5" destOrd="0" presId="urn:microsoft.com/office/officeart/2005/8/layout/vList4"/>
    <dgm:cxn modelId="{95233E45-7A92-4450-9771-459A4BE6C282}" type="presParOf" srcId="{96CF3981-D3A4-452A-B629-F8DD8C9F60DC}" destId="{6ECAB218-6C1D-42CE-9C32-EBA96EDFA35E}" srcOrd="6" destOrd="0" presId="urn:microsoft.com/office/officeart/2005/8/layout/vList4"/>
    <dgm:cxn modelId="{E2B886DD-D91D-444E-9B4A-C4C8123D4285}" type="presParOf" srcId="{6ECAB218-6C1D-42CE-9C32-EBA96EDFA35E}" destId="{4D59A20A-F3F1-4C41-A017-B167E374F771}" srcOrd="0" destOrd="0" presId="urn:microsoft.com/office/officeart/2005/8/layout/vList4"/>
    <dgm:cxn modelId="{EFAB6268-C2B5-4FC3-8010-4F3541EA3C49}" type="presParOf" srcId="{6ECAB218-6C1D-42CE-9C32-EBA96EDFA35E}" destId="{A3F912F0-52D8-4991-A389-BFCAF344B2AE}" srcOrd="1" destOrd="0" presId="urn:microsoft.com/office/officeart/2005/8/layout/vList4"/>
    <dgm:cxn modelId="{9F440644-9EB7-4E3D-AC03-B943EE42D747}" type="presParOf" srcId="{6ECAB218-6C1D-42CE-9C32-EBA96EDFA35E}" destId="{035FC63E-8475-4CB2-8C2B-97B5BBE365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3A1C83-8D62-411E-AEC6-F90728CE54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09195-B545-4254-85CE-04CF03C2EE4A}">
      <dgm:prSet phldrT="[Текст]" custT="1"/>
      <dgm:spPr/>
      <dgm:t>
        <a:bodyPr/>
        <a:lstStyle/>
        <a:p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Yanszi</a:t>
          </a:r>
          <a:endParaRPr lang="ru-RU" sz="6200" b="1" kern="1200" dirty="0">
            <a:solidFill>
              <a:schemeClr val="bg1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A04D4711-68D7-44A4-855A-C19A1A828BE6}" type="parTrans" cxnId="{13C062B1-A65E-4D3C-8237-857665C52E5D}">
      <dgm:prSet/>
      <dgm:spPr/>
      <dgm:t>
        <a:bodyPr/>
        <a:lstStyle/>
        <a:p>
          <a:endParaRPr lang="ru-RU"/>
        </a:p>
      </dgm:t>
    </dgm:pt>
    <dgm:pt modelId="{E0C128F7-B3B0-4F03-8237-67FAE7EB1917}" type="sibTrans" cxnId="{13C062B1-A65E-4D3C-8237-857665C52E5D}">
      <dgm:prSet/>
      <dgm:spPr/>
      <dgm:t>
        <a:bodyPr/>
        <a:lstStyle/>
        <a:p>
          <a:endParaRPr lang="ru-RU"/>
        </a:p>
      </dgm:t>
    </dgm:pt>
    <dgm:pt modelId="{A78CC0C6-0F72-463C-8EE6-BF1A928BF275}">
      <dgm:prSet phldrT="[Текст]" custT="1"/>
      <dgm:spPr/>
      <dgm:t>
        <a:bodyPr/>
        <a:lstStyle/>
        <a:p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EB1F620B-5DE9-48E3-A7B7-291A8E3E2C7B}" type="parTrans" cxnId="{BD298FBB-EA67-4DC0-97EE-2043207D6560}">
      <dgm:prSet/>
      <dgm:spPr/>
      <dgm:t>
        <a:bodyPr/>
        <a:lstStyle/>
        <a:p>
          <a:endParaRPr lang="ru-RU"/>
        </a:p>
      </dgm:t>
    </dgm:pt>
    <dgm:pt modelId="{FCE24D0A-AE1E-42BC-9CBD-DDAB31B00AFF}" type="sibTrans" cxnId="{BD298FBB-EA67-4DC0-97EE-2043207D6560}">
      <dgm:prSet/>
      <dgm:spPr/>
      <dgm:t>
        <a:bodyPr/>
        <a:lstStyle/>
        <a:p>
          <a:endParaRPr lang="ru-RU"/>
        </a:p>
      </dgm:t>
    </dgm:pt>
    <dgm:pt modelId="{BB9C8574-D45D-4CDA-9C88-C71544EBD93B}">
      <dgm:prSet phldrT="[Текст]" phldr="1"/>
      <dgm:spPr/>
      <dgm:t>
        <a:bodyPr/>
        <a:lstStyle/>
        <a:p>
          <a:endParaRPr lang="ru-RU" sz="1900" kern="1200" dirty="0"/>
        </a:p>
      </dgm:t>
    </dgm:pt>
    <dgm:pt modelId="{C380EE88-187E-4006-B66F-3AC242824CCB}" type="parTrans" cxnId="{AB1F11EA-87DD-4569-A87C-68752B64FFC7}">
      <dgm:prSet/>
      <dgm:spPr/>
      <dgm:t>
        <a:bodyPr/>
        <a:lstStyle/>
        <a:p>
          <a:endParaRPr lang="ru-RU"/>
        </a:p>
      </dgm:t>
    </dgm:pt>
    <dgm:pt modelId="{71E95BA0-85A7-48A9-AF78-0EE67F2BB4BD}" type="sibTrans" cxnId="{AB1F11EA-87DD-4569-A87C-68752B64FFC7}">
      <dgm:prSet/>
      <dgm:spPr/>
      <dgm:t>
        <a:bodyPr/>
        <a:lstStyle/>
        <a:p>
          <a:endParaRPr lang="ru-RU"/>
        </a:p>
      </dgm:t>
    </dgm:pt>
    <dgm:pt modelId="{CA612613-D9C3-4302-AD6E-9BAA1364EEB4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Amur</a:t>
          </a:r>
          <a:endParaRPr lang="ru-RU" dirty="0">
            <a:solidFill>
              <a:schemeClr val="bg1"/>
            </a:solidFill>
          </a:endParaRPr>
        </a:p>
      </dgm:t>
    </dgm:pt>
    <dgm:pt modelId="{B10FADE5-ECBF-47C3-806F-5777576798CB}" type="parTrans" cxnId="{57888989-98BC-4716-B72F-8C332453A25D}">
      <dgm:prSet/>
      <dgm:spPr/>
      <dgm:t>
        <a:bodyPr/>
        <a:lstStyle/>
        <a:p>
          <a:endParaRPr lang="ru-RU"/>
        </a:p>
      </dgm:t>
    </dgm:pt>
    <dgm:pt modelId="{E92906EC-019C-4632-93A4-11DF633E4870}" type="sibTrans" cxnId="{57888989-98BC-4716-B72F-8C332453A25D}">
      <dgm:prSet/>
      <dgm:spPr/>
      <dgm:t>
        <a:bodyPr/>
        <a:lstStyle/>
        <a:p>
          <a:endParaRPr lang="ru-RU"/>
        </a:p>
      </dgm:t>
    </dgm:pt>
    <dgm:pt modelId="{5306F522-A276-44B5-AAC6-03139448C5E3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Mekong</a:t>
          </a:r>
          <a:endParaRPr lang="ru-RU" dirty="0">
            <a:solidFill>
              <a:schemeClr val="bg1"/>
            </a:solidFill>
          </a:endParaRPr>
        </a:p>
      </dgm:t>
    </dgm:pt>
    <dgm:pt modelId="{6829316C-9656-4A3B-A22C-13DC6092019B}" type="parTrans" cxnId="{1C4BAFF7-D089-43D8-BAC8-7C3D12B481A2}">
      <dgm:prSet/>
      <dgm:spPr/>
      <dgm:t>
        <a:bodyPr/>
        <a:lstStyle/>
        <a:p>
          <a:endParaRPr lang="ru-RU"/>
        </a:p>
      </dgm:t>
    </dgm:pt>
    <dgm:pt modelId="{78ED23F9-3180-4844-A688-D3F158D2394A}" type="sibTrans" cxnId="{1C4BAFF7-D089-43D8-BAC8-7C3D12B481A2}">
      <dgm:prSet/>
      <dgm:spPr/>
      <dgm:t>
        <a:bodyPr/>
        <a:lstStyle/>
        <a:p>
          <a:endParaRPr lang="ru-RU"/>
        </a:p>
      </dgm:t>
    </dgm:pt>
    <dgm:pt modelId="{1E67F725-2AA3-4360-BDE8-86103B23FFBE}">
      <dgm:prSet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Xuanxe</a:t>
          </a:r>
          <a:endParaRPr lang="ru-RU" dirty="0">
            <a:solidFill>
              <a:schemeClr val="bg1"/>
            </a:solidFill>
          </a:endParaRPr>
        </a:p>
      </dgm:t>
    </dgm:pt>
    <dgm:pt modelId="{7FB87108-7A08-4DB0-B44B-8C7F7F991C18}" type="parTrans" cxnId="{2B539185-6D83-43E9-B0E8-D0DC35E87AC6}">
      <dgm:prSet/>
      <dgm:spPr/>
      <dgm:t>
        <a:bodyPr/>
        <a:lstStyle/>
        <a:p>
          <a:endParaRPr lang="ru-RU"/>
        </a:p>
      </dgm:t>
    </dgm:pt>
    <dgm:pt modelId="{EE8CBE5C-949E-4A41-BD50-D66C3A9D962F}" type="sibTrans" cxnId="{2B539185-6D83-43E9-B0E8-D0DC35E87AC6}">
      <dgm:prSet/>
      <dgm:spPr/>
      <dgm:t>
        <a:bodyPr/>
        <a:lstStyle/>
        <a:p>
          <a:endParaRPr lang="ru-RU"/>
        </a:p>
      </dgm:t>
    </dgm:pt>
    <dgm:pt modelId="{96CF3981-D3A4-452A-B629-F8DD8C9F60DC}" type="pres">
      <dgm:prSet presAssocID="{233A1C83-8D62-411E-AEC6-F90728CE54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0813D-D51A-4164-B4E8-0328EF2B826D}" type="pres">
      <dgm:prSet presAssocID="{5E409195-B545-4254-85CE-04CF03C2EE4A}" presName="comp" presStyleCnt="0"/>
      <dgm:spPr/>
    </dgm:pt>
    <dgm:pt modelId="{1CEC7313-BB1E-4213-82C3-647CA511B5AD}" type="pres">
      <dgm:prSet presAssocID="{5E409195-B545-4254-85CE-04CF03C2EE4A}" presName="box" presStyleLbl="node1" presStyleIdx="0" presStyleCnt="4" custLinFactNeighborX="-180" custLinFactNeighborY="-2482"/>
      <dgm:spPr/>
      <dgm:t>
        <a:bodyPr/>
        <a:lstStyle/>
        <a:p>
          <a:endParaRPr lang="ru-RU"/>
        </a:p>
      </dgm:t>
    </dgm:pt>
    <dgm:pt modelId="{66CA7FEC-6663-4A67-97DB-8D77DCF8E981}" type="pres">
      <dgm:prSet presAssocID="{5E409195-B545-4254-85CE-04CF03C2EE4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73816-D7A9-4564-B024-A066F64CB463}" type="pres">
      <dgm:prSet presAssocID="{5E409195-B545-4254-85CE-04CF03C2EE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76A6-CF11-48E2-9B4A-EEEF70B8FDE9}" type="pres">
      <dgm:prSet presAssocID="{E0C128F7-B3B0-4F03-8237-67FAE7EB1917}" presName="spacer" presStyleCnt="0"/>
      <dgm:spPr/>
    </dgm:pt>
    <dgm:pt modelId="{D1255EE5-84F7-4000-AD7B-093EA5C3C3B5}" type="pres">
      <dgm:prSet presAssocID="{1E67F725-2AA3-4360-BDE8-86103B23FFBE}" presName="comp" presStyleCnt="0"/>
      <dgm:spPr/>
    </dgm:pt>
    <dgm:pt modelId="{99984773-DE53-4926-8CFD-932B0709FE4B}" type="pres">
      <dgm:prSet presAssocID="{1E67F725-2AA3-4360-BDE8-86103B23FFBE}" presName="box" presStyleLbl="node1" presStyleIdx="1" presStyleCnt="4"/>
      <dgm:spPr/>
      <dgm:t>
        <a:bodyPr/>
        <a:lstStyle/>
        <a:p>
          <a:endParaRPr lang="ru-RU"/>
        </a:p>
      </dgm:t>
    </dgm:pt>
    <dgm:pt modelId="{E06E4CEA-0E0E-416F-B7EF-316455CB4CBE}" type="pres">
      <dgm:prSet presAssocID="{1E67F725-2AA3-4360-BDE8-86103B23FFB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6CFB34-E855-4DBE-9059-92F03C589914}" type="pres">
      <dgm:prSet presAssocID="{1E67F725-2AA3-4360-BDE8-86103B23FFB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5C83-EB79-4F2D-B2BD-7B4677B56A41}" type="pres">
      <dgm:prSet presAssocID="{EE8CBE5C-949E-4A41-BD50-D66C3A9D962F}" presName="spacer" presStyleCnt="0"/>
      <dgm:spPr/>
    </dgm:pt>
    <dgm:pt modelId="{EE91B497-BFBC-411A-81BA-BEC41D67ABEC}" type="pres">
      <dgm:prSet presAssocID="{CA612613-D9C3-4302-AD6E-9BAA1364EEB4}" presName="comp" presStyleCnt="0"/>
      <dgm:spPr/>
    </dgm:pt>
    <dgm:pt modelId="{699F4C5E-A959-4CEB-B54B-7E7227405916}" type="pres">
      <dgm:prSet presAssocID="{CA612613-D9C3-4302-AD6E-9BAA1364EEB4}" presName="box" presStyleLbl="node1" presStyleIdx="2" presStyleCnt="4"/>
      <dgm:spPr/>
      <dgm:t>
        <a:bodyPr/>
        <a:lstStyle/>
        <a:p>
          <a:endParaRPr lang="ru-RU"/>
        </a:p>
      </dgm:t>
    </dgm:pt>
    <dgm:pt modelId="{FE5F39F9-0646-4F4A-8A11-DE7BEADAF219}" type="pres">
      <dgm:prSet presAssocID="{CA612613-D9C3-4302-AD6E-9BAA1364EEB4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BD5F87-B509-48D8-94CF-AF3CDB75F635}" type="pres">
      <dgm:prSet presAssocID="{CA612613-D9C3-4302-AD6E-9BAA1364EEB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4A61-7053-410E-A372-5C82CABC7845}" type="pres">
      <dgm:prSet presAssocID="{E92906EC-019C-4632-93A4-11DF633E4870}" presName="spacer" presStyleCnt="0"/>
      <dgm:spPr/>
    </dgm:pt>
    <dgm:pt modelId="{6ECAB218-6C1D-42CE-9C32-EBA96EDFA35E}" type="pres">
      <dgm:prSet presAssocID="{5306F522-A276-44B5-AAC6-03139448C5E3}" presName="comp" presStyleCnt="0"/>
      <dgm:spPr/>
    </dgm:pt>
    <dgm:pt modelId="{4D59A20A-F3F1-4C41-A017-B167E374F771}" type="pres">
      <dgm:prSet presAssocID="{5306F522-A276-44B5-AAC6-03139448C5E3}" presName="box" presStyleLbl="node1" presStyleIdx="3" presStyleCnt="4"/>
      <dgm:spPr/>
      <dgm:t>
        <a:bodyPr/>
        <a:lstStyle/>
        <a:p>
          <a:endParaRPr lang="ru-RU"/>
        </a:p>
      </dgm:t>
    </dgm:pt>
    <dgm:pt modelId="{A3F912F0-52D8-4991-A389-BFCAF344B2AE}" type="pres">
      <dgm:prSet presAssocID="{5306F522-A276-44B5-AAC6-03139448C5E3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5FC63E-8475-4CB2-8C2B-97B5BBE3650D}" type="pres">
      <dgm:prSet presAssocID="{5306F522-A276-44B5-AAC6-03139448C5E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39185-6D83-43E9-B0E8-D0DC35E87AC6}" srcId="{233A1C83-8D62-411E-AEC6-F90728CE542E}" destId="{1E67F725-2AA3-4360-BDE8-86103B23FFBE}" srcOrd="1" destOrd="0" parTransId="{7FB87108-7A08-4DB0-B44B-8C7F7F991C18}" sibTransId="{EE8CBE5C-949E-4A41-BD50-D66C3A9D962F}"/>
    <dgm:cxn modelId="{8CA99A9A-1ED3-410B-B61E-915F4CBE6FFC}" type="presOf" srcId="{BB9C8574-D45D-4CDA-9C88-C71544EBD93B}" destId="{1CEC7313-BB1E-4213-82C3-647CA511B5AD}" srcOrd="0" destOrd="2" presId="urn:microsoft.com/office/officeart/2005/8/layout/vList4"/>
    <dgm:cxn modelId="{578DACE2-4A6D-40C8-84E1-0CAEF8A7F11E}" type="presOf" srcId="{5306F522-A276-44B5-AAC6-03139448C5E3}" destId="{4D59A20A-F3F1-4C41-A017-B167E374F771}" srcOrd="0" destOrd="0" presId="urn:microsoft.com/office/officeart/2005/8/layout/vList4"/>
    <dgm:cxn modelId="{32DDF0B1-7267-4845-BE0D-EF9794DCD4F4}" type="presOf" srcId="{1E67F725-2AA3-4360-BDE8-86103B23FFBE}" destId="{676CFB34-E855-4DBE-9059-92F03C589914}" srcOrd="1" destOrd="0" presId="urn:microsoft.com/office/officeart/2005/8/layout/vList4"/>
    <dgm:cxn modelId="{550D4EC0-6DC4-4A65-A516-ACE3589F8BA9}" type="presOf" srcId="{A78CC0C6-0F72-463C-8EE6-BF1A928BF275}" destId="{1CEC7313-BB1E-4213-82C3-647CA511B5AD}" srcOrd="0" destOrd="1" presId="urn:microsoft.com/office/officeart/2005/8/layout/vList4"/>
    <dgm:cxn modelId="{3F1C6731-4303-4B37-8571-7A10A6D1661F}" type="presOf" srcId="{5E409195-B545-4254-85CE-04CF03C2EE4A}" destId="{B6173816-D7A9-4564-B024-A066F64CB463}" srcOrd="1" destOrd="0" presId="urn:microsoft.com/office/officeart/2005/8/layout/vList4"/>
    <dgm:cxn modelId="{57888989-98BC-4716-B72F-8C332453A25D}" srcId="{233A1C83-8D62-411E-AEC6-F90728CE542E}" destId="{CA612613-D9C3-4302-AD6E-9BAA1364EEB4}" srcOrd="2" destOrd="0" parTransId="{B10FADE5-ECBF-47C3-806F-5777576798CB}" sibTransId="{E92906EC-019C-4632-93A4-11DF633E4870}"/>
    <dgm:cxn modelId="{BD298FBB-EA67-4DC0-97EE-2043207D6560}" srcId="{5E409195-B545-4254-85CE-04CF03C2EE4A}" destId="{A78CC0C6-0F72-463C-8EE6-BF1A928BF275}" srcOrd="0" destOrd="0" parTransId="{EB1F620B-5DE9-48E3-A7B7-291A8E3E2C7B}" sibTransId="{FCE24D0A-AE1E-42BC-9CBD-DDAB31B00AFF}"/>
    <dgm:cxn modelId="{1C4BAFF7-D089-43D8-BAC8-7C3D12B481A2}" srcId="{233A1C83-8D62-411E-AEC6-F90728CE542E}" destId="{5306F522-A276-44B5-AAC6-03139448C5E3}" srcOrd="3" destOrd="0" parTransId="{6829316C-9656-4A3B-A22C-13DC6092019B}" sibTransId="{78ED23F9-3180-4844-A688-D3F158D2394A}"/>
    <dgm:cxn modelId="{1030D982-8463-400D-9338-FFD2CEDB2641}" type="presOf" srcId="{233A1C83-8D62-411E-AEC6-F90728CE542E}" destId="{96CF3981-D3A4-452A-B629-F8DD8C9F60DC}" srcOrd="0" destOrd="0" presId="urn:microsoft.com/office/officeart/2005/8/layout/vList4"/>
    <dgm:cxn modelId="{7E2EDACD-BE34-4B8A-97F9-30DE379D8CDF}" type="presOf" srcId="{5306F522-A276-44B5-AAC6-03139448C5E3}" destId="{035FC63E-8475-4CB2-8C2B-97B5BBE3650D}" srcOrd="1" destOrd="0" presId="urn:microsoft.com/office/officeart/2005/8/layout/vList4"/>
    <dgm:cxn modelId="{043B765F-ED49-41B6-A7BE-8702AB31332D}" type="presOf" srcId="{5E409195-B545-4254-85CE-04CF03C2EE4A}" destId="{1CEC7313-BB1E-4213-82C3-647CA511B5AD}" srcOrd="0" destOrd="0" presId="urn:microsoft.com/office/officeart/2005/8/layout/vList4"/>
    <dgm:cxn modelId="{60ED7A2C-80D1-4F3B-9715-B447B00E52A1}" type="presOf" srcId="{1E67F725-2AA3-4360-BDE8-86103B23FFBE}" destId="{99984773-DE53-4926-8CFD-932B0709FE4B}" srcOrd="0" destOrd="0" presId="urn:microsoft.com/office/officeart/2005/8/layout/vList4"/>
    <dgm:cxn modelId="{8D0DD1E6-76FA-4B9C-AB19-62383B3E7594}" type="presOf" srcId="{A78CC0C6-0F72-463C-8EE6-BF1A928BF275}" destId="{B6173816-D7A9-4564-B024-A066F64CB463}" srcOrd="1" destOrd="1" presId="urn:microsoft.com/office/officeart/2005/8/layout/vList4"/>
    <dgm:cxn modelId="{20EA33B3-B742-4741-AB23-5A0F971C779D}" type="presOf" srcId="{BB9C8574-D45D-4CDA-9C88-C71544EBD93B}" destId="{B6173816-D7A9-4564-B024-A066F64CB463}" srcOrd="1" destOrd="2" presId="urn:microsoft.com/office/officeart/2005/8/layout/vList4"/>
    <dgm:cxn modelId="{FF6767E3-F9DF-4100-AC30-B35AC1CB5315}" type="presOf" srcId="{CA612613-D9C3-4302-AD6E-9BAA1364EEB4}" destId="{F9BD5F87-B509-48D8-94CF-AF3CDB75F635}" srcOrd="1" destOrd="0" presId="urn:microsoft.com/office/officeart/2005/8/layout/vList4"/>
    <dgm:cxn modelId="{6F01A802-F05E-4C55-9437-F6AB7E01D728}" type="presOf" srcId="{CA612613-D9C3-4302-AD6E-9BAA1364EEB4}" destId="{699F4C5E-A959-4CEB-B54B-7E7227405916}" srcOrd="0" destOrd="0" presId="urn:microsoft.com/office/officeart/2005/8/layout/vList4"/>
    <dgm:cxn modelId="{AB1F11EA-87DD-4569-A87C-68752B64FFC7}" srcId="{5E409195-B545-4254-85CE-04CF03C2EE4A}" destId="{BB9C8574-D45D-4CDA-9C88-C71544EBD93B}" srcOrd="1" destOrd="0" parTransId="{C380EE88-187E-4006-B66F-3AC242824CCB}" sibTransId="{71E95BA0-85A7-48A9-AF78-0EE67F2BB4BD}"/>
    <dgm:cxn modelId="{13C062B1-A65E-4D3C-8237-857665C52E5D}" srcId="{233A1C83-8D62-411E-AEC6-F90728CE542E}" destId="{5E409195-B545-4254-85CE-04CF03C2EE4A}" srcOrd="0" destOrd="0" parTransId="{A04D4711-68D7-44A4-855A-C19A1A828BE6}" sibTransId="{E0C128F7-B3B0-4F03-8237-67FAE7EB1917}"/>
    <dgm:cxn modelId="{25551465-E61D-45AE-998E-4D4A2D55EA50}" type="presParOf" srcId="{96CF3981-D3A4-452A-B629-F8DD8C9F60DC}" destId="{5AF0813D-D51A-4164-B4E8-0328EF2B826D}" srcOrd="0" destOrd="0" presId="urn:microsoft.com/office/officeart/2005/8/layout/vList4"/>
    <dgm:cxn modelId="{1924BE79-0C94-466C-91EE-43FF1F481311}" type="presParOf" srcId="{5AF0813D-D51A-4164-B4E8-0328EF2B826D}" destId="{1CEC7313-BB1E-4213-82C3-647CA511B5AD}" srcOrd="0" destOrd="0" presId="urn:microsoft.com/office/officeart/2005/8/layout/vList4"/>
    <dgm:cxn modelId="{6E885E35-90B2-45CB-8785-374432583926}" type="presParOf" srcId="{5AF0813D-D51A-4164-B4E8-0328EF2B826D}" destId="{66CA7FEC-6663-4A67-97DB-8D77DCF8E981}" srcOrd="1" destOrd="0" presId="urn:microsoft.com/office/officeart/2005/8/layout/vList4"/>
    <dgm:cxn modelId="{7EFEA2B0-478D-45D6-AD47-AA1FFDB90A6A}" type="presParOf" srcId="{5AF0813D-D51A-4164-B4E8-0328EF2B826D}" destId="{B6173816-D7A9-4564-B024-A066F64CB463}" srcOrd="2" destOrd="0" presId="urn:microsoft.com/office/officeart/2005/8/layout/vList4"/>
    <dgm:cxn modelId="{3EDD3F65-9342-4604-A8D9-66A391578239}" type="presParOf" srcId="{96CF3981-D3A4-452A-B629-F8DD8C9F60DC}" destId="{577C76A6-CF11-48E2-9B4A-EEEF70B8FDE9}" srcOrd="1" destOrd="0" presId="urn:microsoft.com/office/officeart/2005/8/layout/vList4"/>
    <dgm:cxn modelId="{34BD79D7-6271-4621-AECE-C79A1160AC07}" type="presParOf" srcId="{96CF3981-D3A4-452A-B629-F8DD8C9F60DC}" destId="{D1255EE5-84F7-4000-AD7B-093EA5C3C3B5}" srcOrd="2" destOrd="0" presId="urn:microsoft.com/office/officeart/2005/8/layout/vList4"/>
    <dgm:cxn modelId="{D2CCE32E-0DE5-42BD-AF07-8E9F0BC34597}" type="presParOf" srcId="{D1255EE5-84F7-4000-AD7B-093EA5C3C3B5}" destId="{99984773-DE53-4926-8CFD-932B0709FE4B}" srcOrd="0" destOrd="0" presId="urn:microsoft.com/office/officeart/2005/8/layout/vList4"/>
    <dgm:cxn modelId="{4A148053-1A9C-4594-8A62-1BA83114FF64}" type="presParOf" srcId="{D1255EE5-84F7-4000-AD7B-093EA5C3C3B5}" destId="{E06E4CEA-0E0E-416F-B7EF-316455CB4CBE}" srcOrd="1" destOrd="0" presId="urn:microsoft.com/office/officeart/2005/8/layout/vList4"/>
    <dgm:cxn modelId="{98DAF6E2-848F-487B-89A9-F324A19E4C4A}" type="presParOf" srcId="{D1255EE5-84F7-4000-AD7B-093EA5C3C3B5}" destId="{676CFB34-E855-4DBE-9059-92F03C589914}" srcOrd="2" destOrd="0" presId="urn:microsoft.com/office/officeart/2005/8/layout/vList4"/>
    <dgm:cxn modelId="{CB927013-4D95-4935-A4C1-C7CABAEEEFF1}" type="presParOf" srcId="{96CF3981-D3A4-452A-B629-F8DD8C9F60DC}" destId="{681C5C83-EB79-4F2D-B2BD-7B4677B56A41}" srcOrd="3" destOrd="0" presId="urn:microsoft.com/office/officeart/2005/8/layout/vList4"/>
    <dgm:cxn modelId="{941B8C7F-4047-44E2-B87E-0973DC277BFF}" type="presParOf" srcId="{96CF3981-D3A4-452A-B629-F8DD8C9F60DC}" destId="{EE91B497-BFBC-411A-81BA-BEC41D67ABEC}" srcOrd="4" destOrd="0" presId="urn:microsoft.com/office/officeart/2005/8/layout/vList4"/>
    <dgm:cxn modelId="{390E3B7A-FB75-460F-8AF0-7C6D56764386}" type="presParOf" srcId="{EE91B497-BFBC-411A-81BA-BEC41D67ABEC}" destId="{699F4C5E-A959-4CEB-B54B-7E7227405916}" srcOrd="0" destOrd="0" presId="urn:microsoft.com/office/officeart/2005/8/layout/vList4"/>
    <dgm:cxn modelId="{279DD9AC-1A62-4916-9ECD-474C51B5996F}" type="presParOf" srcId="{EE91B497-BFBC-411A-81BA-BEC41D67ABEC}" destId="{FE5F39F9-0646-4F4A-8A11-DE7BEADAF219}" srcOrd="1" destOrd="0" presId="urn:microsoft.com/office/officeart/2005/8/layout/vList4"/>
    <dgm:cxn modelId="{155666C1-D72C-4AE3-893D-AE712FE427D1}" type="presParOf" srcId="{EE91B497-BFBC-411A-81BA-BEC41D67ABEC}" destId="{F9BD5F87-B509-48D8-94CF-AF3CDB75F635}" srcOrd="2" destOrd="0" presId="urn:microsoft.com/office/officeart/2005/8/layout/vList4"/>
    <dgm:cxn modelId="{4EE5E22D-1B81-449F-868C-1E11B87B4915}" type="presParOf" srcId="{96CF3981-D3A4-452A-B629-F8DD8C9F60DC}" destId="{EDD54A61-7053-410E-A372-5C82CABC7845}" srcOrd="5" destOrd="0" presId="urn:microsoft.com/office/officeart/2005/8/layout/vList4"/>
    <dgm:cxn modelId="{1E708662-F495-47EC-90C1-104E330BF2F1}" type="presParOf" srcId="{96CF3981-D3A4-452A-B629-F8DD8C9F60DC}" destId="{6ECAB218-6C1D-42CE-9C32-EBA96EDFA35E}" srcOrd="6" destOrd="0" presId="urn:microsoft.com/office/officeart/2005/8/layout/vList4"/>
    <dgm:cxn modelId="{8C2B2E62-0194-4023-BE61-4947EC7164BF}" type="presParOf" srcId="{6ECAB218-6C1D-42CE-9C32-EBA96EDFA35E}" destId="{4D59A20A-F3F1-4C41-A017-B167E374F771}" srcOrd="0" destOrd="0" presId="urn:microsoft.com/office/officeart/2005/8/layout/vList4"/>
    <dgm:cxn modelId="{CDFD0962-568C-414A-850F-2E5C47210492}" type="presParOf" srcId="{6ECAB218-6C1D-42CE-9C32-EBA96EDFA35E}" destId="{A3F912F0-52D8-4991-A389-BFCAF344B2AE}" srcOrd="1" destOrd="0" presId="urn:microsoft.com/office/officeart/2005/8/layout/vList4"/>
    <dgm:cxn modelId="{50CBA95E-7A14-4A0B-AE54-3BAF5B1066AC}" type="presParOf" srcId="{6ECAB218-6C1D-42CE-9C32-EBA96EDFA35E}" destId="{035FC63E-8475-4CB2-8C2B-97B5BBE365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3A1C83-8D62-411E-AEC6-F90728CE54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09195-B545-4254-85CE-04CF03C2EE4A}">
      <dgm:prSet phldrT="[Текст]" custT="1"/>
      <dgm:spPr/>
      <dgm:t>
        <a:bodyPr/>
        <a:lstStyle/>
        <a:p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Hind</a:t>
          </a:r>
          <a:r>
            <a:rPr lang="ru-RU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chemeClr val="bg1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A04D4711-68D7-44A4-855A-C19A1A828BE6}" type="parTrans" cxnId="{13C062B1-A65E-4D3C-8237-857665C52E5D}">
      <dgm:prSet/>
      <dgm:spPr/>
      <dgm:t>
        <a:bodyPr/>
        <a:lstStyle/>
        <a:p>
          <a:endParaRPr lang="ru-RU"/>
        </a:p>
      </dgm:t>
    </dgm:pt>
    <dgm:pt modelId="{E0C128F7-B3B0-4F03-8237-67FAE7EB1917}" type="sibTrans" cxnId="{13C062B1-A65E-4D3C-8237-857665C52E5D}">
      <dgm:prSet/>
      <dgm:spPr/>
      <dgm:t>
        <a:bodyPr/>
        <a:lstStyle/>
        <a:p>
          <a:endParaRPr lang="ru-RU"/>
        </a:p>
      </dgm:t>
    </dgm:pt>
    <dgm:pt modelId="{A78CC0C6-0F72-463C-8EE6-BF1A928BF275}">
      <dgm:prSet phldrT="[Текст]" custT="1"/>
      <dgm:spPr/>
      <dgm:t>
        <a:bodyPr/>
        <a:lstStyle/>
        <a:p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EB1F620B-5DE9-48E3-A7B7-291A8E3E2C7B}" type="parTrans" cxnId="{BD298FBB-EA67-4DC0-97EE-2043207D6560}">
      <dgm:prSet/>
      <dgm:spPr/>
      <dgm:t>
        <a:bodyPr/>
        <a:lstStyle/>
        <a:p>
          <a:endParaRPr lang="ru-RU"/>
        </a:p>
      </dgm:t>
    </dgm:pt>
    <dgm:pt modelId="{FCE24D0A-AE1E-42BC-9CBD-DDAB31B00AFF}" type="sibTrans" cxnId="{BD298FBB-EA67-4DC0-97EE-2043207D6560}">
      <dgm:prSet/>
      <dgm:spPr/>
      <dgm:t>
        <a:bodyPr/>
        <a:lstStyle/>
        <a:p>
          <a:endParaRPr lang="ru-RU"/>
        </a:p>
      </dgm:t>
    </dgm:pt>
    <dgm:pt modelId="{BB9C8574-D45D-4CDA-9C88-C71544EBD93B}">
      <dgm:prSet phldrT="[Текст]" phldr="1"/>
      <dgm:spPr/>
      <dgm:t>
        <a:bodyPr/>
        <a:lstStyle/>
        <a:p>
          <a:endParaRPr lang="ru-RU" sz="1900" kern="1200" dirty="0"/>
        </a:p>
      </dgm:t>
    </dgm:pt>
    <dgm:pt modelId="{C380EE88-187E-4006-B66F-3AC242824CCB}" type="parTrans" cxnId="{AB1F11EA-87DD-4569-A87C-68752B64FFC7}">
      <dgm:prSet/>
      <dgm:spPr/>
      <dgm:t>
        <a:bodyPr/>
        <a:lstStyle/>
        <a:p>
          <a:endParaRPr lang="ru-RU"/>
        </a:p>
      </dgm:t>
    </dgm:pt>
    <dgm:pt modelId="{71E95BA0-85A7-48A9-AF78-0EE67F2BB4BD}" type="sibTrans" cxnId="{AB1F11EA-87DD-4569-A87C-68752B64FFC7}">
      <dgm:prSet/>
      <dgm:spPr/>
      <dgm:t>
        <a:bodyPr/>
        <a:lstStyle/>
        <a:p>
          <a:endParaRPr lang="ru-RU"/>
        </a:p>
      </dgm:t>
    </dgm:pt>
    <dgm:pt modelId="{CA612613-D9C3-4302-AD6E-9BAA1364EEB4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Braxmaputra</a:t>
          </a:r>
          <a:endParaRPr lang="ru-RU" dirty="0">
            <a:solidFill>
              <a:schemeClr val="bg1"/>
            </a:solidFill>
          </a:endParaRPr>
        </a:p>
      </dgm:t>
    </dgm:pt>
    <dgm:pt modelId="{B10FADE5-ECBF-47C3-806F-5777576798CB}" type="parTrans" cxnId="{57888989-98BC-4716-B72F-8C332453A25D}">
      <dgm:prSet/>
      <dgm:spPr/>
      <dgm:t>
        <a:bodyPr/>
        <a:lstStyle/>
        <a:p>
          <a:endParaRPr lang="ru-RU"/>
        </a:p>
      </dgm:t>
    </dgm:pt>
    <dgm:pt modelId="{E92906EC-019C-4632-93A4-11DF633E4870}" type="sibTrans" cxnId="{57888989-98BC-4716-B72F-8C332453A25D}">
      <dgm:prSet/>
      <dgm:spPr/>
      <dgm:t>
        <a:bodyPr/>
        <a:lstStyle/>
        <a:p>
          <a:endParaRPr lang="ru-RU"/>
        </a:p>
      </dgm:t>
    </dgm:pt>
    <dgm:pt modelId="{5306F522-A276-44B5-AAC6-03139448C5E3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Tigr</a:t>
          </a:r>
          <a:endParaRPr lang="ru-RU" dirty="0">
            <a:solidFill>
              <a:schemeClr val="bg1"/>
            </a:solidFill>
          </a:endParaRPr>
        </a:p>
      </dgm:t>
    </dgm:pt>
    <dgm:pt modelId="{6829316C-9656-4A3B-A22C-13DC6092019B}" type="parTrans" cxnId="{1C4BAFF7-D089-43D8-BAC8-7C3D12B481A2}">
      <dgm:prSet/>
      <dgm:spPr/>
      <dgm:t>
        <a:bodyPr/>
        <a:lstStyle/>
        <a:p>
          <a:endParaRPr lang="ru-RU"/>
        </a:p>
      </dgm:t>
    </dgm:pt>
    <dgm:pt modelId="{78ED23F9-3180-4844-A688-D3F158D2394A}" type="sibTrans" cxnId="{1C4BAFF7-D089-43D8-BAC8-7C3D12B481A2}">
      <dgm:prSet/>
      <dgm:spPr/>
      <dgm:t>
        <a:bodyPr/>
        <a:lstStyle/>
        <a:p>
          <a:endParaRPr lang="ru-RU"/>
        </a:p>
      </dgm:t>
    </dgm:pt>
    <dgm:pt modelId="{1E67F725-2AA3-4360-BDE8-86103B23FFBE}">
      <dgm:prSet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Gang</a:t>
          </a:r>
          <a:endParaRPr lang="ru-RU" dirty="0">
            <a:solidFill>
              <a:schemeClr val="bg1"/>
            </a:solidFill>
          </a:endParaRPr>
        </a:p>
      </dgm:t>
    </dgm:pt>
    <dgm:pt modelId="{7FB87108-7A08-4DB0-B44B-8C7F7F991C18}" type="parTrans" cxnId="{2B539185-6D83-43E9-B0E8-D0DC35E87AC6}">
      <dgm:prSet/>
      <dgm:spPr/>
      <dgm:t>
        <a:bodyPr/>
        <a:lstStyle/>
        <a:p>
          <a:endParaRPr lang="ru-RU"/>
        </a:p>
      </dgm:t>
    </dgm:pt>
    <dgm:pt modelId="{EE8CBE5C-949E-4A41-BD50-D66C3A9D962F}" type="sibTrans" cxnId="{2B539185-6D83-43E9-B0E8-D0DC35E87AC6}">
      <dgm:prSet/>
      <dgm:spPr/>
      <dgm:t>
        <a:bodyPr/>
        <a:lstStyle/>
        <a:p>
          <a:endParaRPr lang="ru-RU"/>
        </a:p>
      </dgm:t>
    </dgm:pt>
    <dgm:pt modelId="{96CF3981-D3A4-452A-B629-F8DD8C9F60DC}" type="pres">
      <dgm:prSet presAssocID="{233A1C83-8D62-411E-AEC6-F90728CE54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0813D-D51A-4164-B4E8-0328EF2B826D}" type="pres">
      <dgm:prSet presAssocID="{5E409195-B545-4254-85CE-04CF03C2EE4A}" presName="comp" presStyleCnt="0"/>
      <dgm:spPr/>
    </dgm:pt>
    <dgm:pt modelId="{1CEC7313-BB1E-4213-82C3-647CA511B5AD}" type="pres">
      <dgm:prSet presAssocID="{5E409195-B545-4254-85CE-04CF03C2EE4A}" presName="box" presStyleLbl="node1" presStyleIdx="0" presStyleCnt="4" custLinFactNeighborX="-537" custLinFactNeighborY="-1725"/>
      <dgm:spPr/>
      <dgm:t>
        <a:bodyPr/>
        <a:lstStyle/>
        <a:p>
          <a:endParaRPr lang="ru-RU"/>
        </a:p>
      </dgm:t>
    </dgm:pt>
    <dgm:pt modelId="{66CA7FEC-6663-4A67-97DB-8D77DCF8E981}" type="pres">
      <dgm:prSet presAssocID="{5E409195-B545-4254-85CE-04CF03C2EE4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73816-D7A9-4564-B024-A066F64CB463}" type="pres">
      <dgm:prSet presAssocID="{5E409195-B545-4254-85CE-04CF03C2EE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76A6-CF11-48E2-9B4A-EEEF70B8FDE9}" type="pres">
      <dgm:prSet presAssocID="{E0C128F7-B3B0-4F03-8237-67FAE7EB1917}" presName="spacer" presStyleCnt="0"/>
      <dgm:spPr/>
    </dgm:pt>
    <dgm:pt modelId="{D1255EE5-84F7-4000-AD7B-093EA5C3C3B5}" type="pres">
      <dgm:prSet presAssocID="{1E67F725-2AA3-4360-BDE8-86103B23FFBE}" presName="comp" presStyleCnt="0"/>
      <dgm:spPr/>
    </dgm:pt>
    <dgm:pt modelId="{99984773-DE53-4926-8CFD-932B0709FE4B}" type="pres">
      <dgm:prSet presAssocID="{1E67F725-2AA3-4360-BDE8-86103B23FFBE}" presName="box" presStyleLbl="node1" presStyleIdx="1" presStyleCnt="4"/>
      <dgm:spPr/>
      <dgm:t>
        <a:bodyPr/>
        <a:lstStyle/>
        <a:p>
          <a:endParaRPr lang="ru-RU"/>
        </a:p>
      </dgm:t>
    </dgm:pt>
    <dgm:pt modelId="{E06E4CEA-0E0E-416F-B7EF-316455CB4CBE}" type="pres">
      <dgm:prSet presAssocID="{1E67F725-2AA3-4360-BDE8-86103B23FFB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6CFB34-E855-4DBE-9059-92F03C589914}" type="pres">
      <dgm:prSet presAssocID="{1E67F725-2AA3-4360-BDE8-86103B23FFB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5C83-EB79-4F2D-B2BD-7B4677B56A41}" type="pres">
      <dgm:prSet presAssocID="{EE8CBE5C-949E-4A41-BD50-D66C3A9D962F}" presName="spacer" presStyleCnt="0"/>
      <dgm:spPr/>
    </dgm:pt>
    <dgm:pt modelId="{EE91B497-BFBC-411A-81BA-BEC41D67ABEC}" type="pres">
      <dgm:prSet presAssocID="{CA612613-D9C3-4302-AD6E-9BAA1364EEB4}" presName="comp" presStyleCnt="0"/>
      <dgm:spPr/>
    </dgm:pt>
    <dgm:pt modelId="{699F4C5E-A959-4CEB-B54B-7E7227405916}" type="pres">
      <dgm:prSet presAssocID="{CA612613-D9C3-4302-AD6E-9BAA1364EEB4}" presName="box" presStyleLbl="node1" presStyleIdx="2" presStyleCnt="4"/>
      <dgm:spPr/>
      <dgm:t>
        <a:bodyPr/>
        <a:lstStyle/>
        <a:p>
          <a:endParaRPr lang="ru-RU"/>
        </a:p>
      </dgm:t>
    </dgm:pt>
    <dgm:pt modelId="{FE5F39F9-0646-4F4A-8A11-DE7BEADAF219}" type="pres">
      <dgm:prSet presAssocID="{CA612613-D9C3-4302-AD6E-9BAA1364EEB4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BD5F87-B509-48D8-94CF-AF3CDB75F635}" type="pres">
      <dgm:prSet presAssocID="{CA612613-D9C3-4302-AD6E-9BAA1364EEB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4A61-7053-410E-A372-5C82CABC7845}" type="pres">
      <dgm:prSet presAssocID="{E92906EC-019C-4632-93A4-11DF633E4870}" presName="spacer" presStyleCnt="0"/>
      <dgm:spPr/>
    </dgm:pt>
    <dgm:pt modelId="{6ECAB218-6C1D-42CE-9C32-EBA96EDFA35E}" type="pres">
      <dgm:prSet presAssocID="{5306F522-A276-44B5-AAC6-03139448C5E3}" presName="comp" presStyleCnt="0"/>
      <dgm:spPr/>
    </dgm:pt>
    <dgm:pt modelId="{4D59A20A-F3F1-4C41-A017-B167E374F771}" type="pres">
      <dgm:prSet presAssocID="{5306F522-A276-44B5-AAC6-03139448C5E3}" presName="box" presStyleLbl="node1" presStyleIdx="3" presStyleCnt="4"/>
      <dgm:spPr/>
      <dgm:t>
        <a:bodyPr/>
        <a:lstStyle/>
        <a:p>
          <a:endParaRPr lang="ru-RU"/>
        </a:p>
      </dgm:t>
    </dgm:pt>
    <dgm:pt modelId="{A3F912F0-52D8-4991-A389-BFCAF344B2AE}" type="pres">
      <dgm:prSet presAssocID="{5306F522-A276-44B5-AAC6-03139448C5E3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5FC63E-8475-4CB2-8C2B-97B5BBE3650D}" type="pres">
      <dgm:prSet presAssocID="{5306F522-A276-44B5-AAC6-03139448C5E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C0A243-8AE4-454E-936D-DA87CE07030F}" type="presOf" srcId="{5306F522-A276-44B5-AAC6-03139448C5E3}" destId="{4D59A20A-F3F1-4C41-A017-B167E374F771}" srcOrd="0" destOrd="0" presId="urn:microsoft.com/office/officeart/2005/8/layout/vList4"/>
    <dgm:cxn modelId="{BEC69C09-2BB3-4246-953D-91650F2BB0A0}" type="presOf" srcId="{1E67F725-2AA3-4360-BDE8-86103B23FFBE}" destId="{676CFB34-E855-4DBE-9059-92F03C589914}" srcOrd="1" destOrd="0" presId="urn:microsoft.com/office/officeart/2005/8/layout/vList4"/>
    <dgm:cxn modelId="{2B539185-6D83-43E9-B0E8-D0DC35E87AC6}" srcId="{233A1C83-8D62-411E-AEC6-F90728CE542E}" destId="{1E67F725-2AA3-4360-BDE8-86103B23FFBE}" srcOrd="1" destOrd="0" parTransId="{7FB87108-7A08-4DB0-B44B-8C7F7F991C18}" sibTransId="{EE8CBE5C-949E-4A41-BD50-D66C3A9D962F}"/>
    <dgm:cxn modelId="{62BB4FF2-B809-41C5-8753-393341ED9EF4}" type="presOf" srcId="{BB9C8574-D45D-4CDA-9C88-C71544EBD93B}" destId="{B6173816-D7A9-4564-B024-A066F64CB463}" srcOrd="1" destOrd="2" presId="urn:microsoft.com/office/officeart/2005/8/layout/vList4"/>
    <dgm:cxn modelId="{76BCD8C8-1C43-4B5C-887E-BCB2630B4FB2}" type="presOf" srcId="{CA612613-D9C3-4302-AD6E-9BAA1364EEB4}" destId="{F9BD5F87-B509-48D8-94CF-AF3CDB75F635}" srcOrd="1" destOrd="0" presId="urn:microsoft.com/office/officeart/2005/8/layout/vList4"/>
    <dgm:cxn modelId="{82B4BC6A-E14E-4E38-879A-6BA1E5D9B47C}" type="presOf" srcId="{BB9C8574-D45D-4CDA-9C88-C71544EBD93B}" destId="{1CEC7313-BB1E-4213-82C3-647CA511B5AD}" srcOrd="0" destOrd="2" presId="urn:microsoft.com/office/officeart/2005/8/layout/vList4"/>
    <dgm:cxn modelId="{57888989-98BC-4716-B72F-8C332453A25D}" srcId="{233A1C83-8D62-411E-AEC6-F90728CE542E}" destId="{CA612613-D9C3-4302-AD6E-9BAA1364EEB4}" srcOrd="2" destOrd="0" parTransId="{B10FADE5-ECBF-47C3-806F-5777576798CB}" sibTransId="{E92906EC-019C-4632-93A4-11DF633E4870}"/>
    <dgm:cxn modelId="{17BAF2C5-129C-45A3-8483-F2638A8BB587}" type="presOf" srcId="{A78CC0C6-0F72-463C-8EE6-BF1A928BF275}" destId="{B6173816-D7A9-4564-B024-A066F64CB463}" srcOrd="1" destOrd="1" presId="urn:microsoft.com/office/officeart/2005/8/layout/vList4"/>
    <dgm:cxn modelId="{5ACEFA43-3101-402F-9FB0-AA8E3194EB6E}" type="presOf" srcId="{5E409195-B545-4254-85CE-04CF03C2EE4A}" destId="{B6173816-D7A9-4564-B024-A066F64CB463}" srcOrd="1" destOrd="0" presId="urn:microsoft.com/office/officeart/2005/8/layout/vList4"/>
    <dgm:cxn modelId="{BD298FBB-EA67-4DC0-97EE-2043207D6560}" srcId="{5E409195-B545-4254-85CE-04CF03C2EE4A}" destId="{A78CC0C6-0F72-463C-8EE6-BF1A928BF275}" srcOrd="0" destOrd="0" parTransId="{EB1F620B-5DE9-48E3-A7B7-291A8E3E2C7B}" sibTransId="{FCE24D0A-AE1E-42BC-9CBD-DDAB31B00AFF}"/>
    <dgm:cxn modelId="{1C4BAFF7-D089-43D8-BAC8-7C3D12B481A2}" srcId="{233A1C83-8D62-411E-AEC6-F90728CE542E}" destId="{5306F522-A276-44B5-AAC6-03139448C5E3}" srcOrd="3" destOrd="0" parTransId="{6829316C-9656-4A3B-A22C-13DC6092019B}" sibTransId="{78ED23F9-3180-4844-A688-D3F158D2394A}"/>
    <dgm:cxn modelId="{714615FC-ADA3-4F64-9300-CFB19A2EC37F}" type="presOf" srcId="{CA612613-D9C3-4302-AD6E-9BAA1364EEB4}" destId="{699F4C5E-A959-4CEB-B54B-7E7227405916}" srcOrd="0" destOrd="0" presId="urn:microsoft.com/office/officeart/2005/8/layout/vList4"/>
    <dgm:cxn modelId="{1F81130A-F7F4-409D-9892-A13736BF7F3E}" type="presOf" srcId="{5E409195-B545-4254-85CE-04CF03C2EE4A}" destId="{1CEC7313-BB1E-4213-82C3-647CA511B5AD}" srcOrd="0" destOrd="0" presId="urn:microsoft.com/office/officeart/2005/8/layout/vList4"/>
    <dgm:cxn modelId="{BCCEF6D2-5E38-4FA2-B1F2-CFA2A8823250}" type="presOf" srcId="{233A1C83-8D62-411E-AEC6-F90728CE542E}" destId="{96CF3981-D3A4-452A-B629-F8DD8C9F60DC}" srcOrd="0" destOrd="0" presId="urn:microsoft.com/office/officeart/2005/8/layout/vList4"/>
    <dgm:cxn modelId="{BFBB7EF3-900E-4EEF-9AB6-1F6C631A2873}" type="presOf" srcId="{5306F522-A276-44B5-AAC6-03139448C5E3}" destId="{035FC63E-8475-4CB2-8C2B-97B5BBE3650D}" srcOrd="1" destOrd="0" presId="urn:microsoft.com/office/officeart/2005/8/layout/vList4"/>
    <dgm:cxn modelId="{8B780443-C998-40BC-820D-5722BB400805}" type="presOf" srcId="{A78CC0C6-0F72-463C-8EE6-BF1A928BF275}" destId="{1CEC7313-BB1E-4213-82C3-647CA511B5AD}" srcOrd="0" destOrd="1" presId="urn:microsoft.com/office/officeart/2005/8/layout/vList4"/>
    <dgm:cxn modelId="{AB1F11EA-87DD-4569-A87C-68752B64FFC7}" srcId="{5E409195-B545-4254-85CE-04CF03C2EE4A}" destId="{BB9C8574-D45D-4CDA-9C88-C71544EBD93B}" srcOrd="1" destOrd="0" parTransId="{C380EE88-187E-4006-B66F-3AC242824CCB}" sibTransId="{71E95BA0-85A7-48A9-AF78-0EE67F2BB4BD}"/>
    <dgm:cxn modelId="{0B3335C6-01AF-4B2C-86A2-E0BEB305EBD9}" type="presOf" srcId="{1E67F725-2AA3-4360-BDE8-86103B23FFBE}" destId="{99984773-DE53-4926-8CFD-932B0709FE4B}" srcOrd="0" destOrd="0" presId="urn:microsoft.com/office/officeart/2005/8/layout/vList4"/>
    <dgm:cxn modelId="{13C062B1-A65E-4D3C-8237-857665C52E5D}" srcId="{233A1C83-8D62-411E-AEC6-F90728CE542E}" destId="{5E409195-B545-4254-85CE-04CF03C2EE4A}" srcOrd="0" destOrd="0" parTransId="{A04D4711-68D7-44A4-855A-C19A1A828BE6}" sibTransId="{E0C128F7-B3B0-4F03-8237-67FAE7EB1917}"/>
    <dgm:cxn modelId="{436C9C76-C320-4F5B-85BE-EA5FDD561466}" type="presParOf" srcId="{96CF3981-D3A4-452A-B629-F8DD8C9F60DC}" destId="{5AF0813D-D51A-4164-B4E8-0328EF2B826D}" srcOrd="0" destOrd="0" presId="urn:microsoft.com/office/officeart/2005/8/layout/vList4"/>
    <dgm:cxn modelId="{8E82BF57-846A-45D2-BEDF-F3A6FDD9465F}" type="presParOf" srcId="{5AF0813D-D51A-4164-B4E8-0328EF2B826D}" destId="{1CEC7313-BB1E-4213-82C3-647CA511B5AD}" srcOrd="0" destOrd="0" presId="urn:microsoft.com/office/officeart/2005/8/layout/vList4"/>
    <dgm:cxn modelId="{BB7B0D5F-22D8-4972-B99B-68C097440F7B}" type="presParOf" srcId="{5AF0813D-D51A-4164-B4E8-0328EF2B826D}" destId="{66CA7FEC-6663-4A67-97DB-8D77DCF8E981}" srcOrd="1" destOrd="0" presId="urn:microsoft.com/office/officeart/2005/8/layout/vList4"/>
    <dgm:cxn modelId="{3CA798F7-BEFB-4A14-8D69-96F2E18BB521}" type="presParOf" srcId="{5AF0813D-D51A-4164-B4E8-0328EF2B826D}" destId="{B6173816-D7A9-4564-B024-A066F64CB463}" srcOrd="2" destOrd="0" presId="urn:microsoft.com/office/officeart/2005/8/layout/vList4"/>
    <dgm:cxn modelId="{FF4E46B3-D7E4-4247-B055-8013AD1011E3}" type="presParOf" srcId="{96CF3981-D3A4-452A-B629-F8DD8C9F60DC}" destId="{577C76A6-CF11-48E2-9B4A-EEEF70B8FDE9}" srcOrd="1" destOrd="0" presId="urn:microsoft.com/office/officeart/2005/8/layout/vList4"/>
    <dgm:cxn modelId="{C3C675B5-5ECB-4709-9721-A18589D61CA7}" type="presParOf" srcId="{96CF3981-D3A4-452A-B629-F8DD8C9F60DC}" destId="{D1255EE5-84F7-4000-AD7B-093EA5C3C3B5}" srcOrd="2" destOrd="0" presId="urn:microsoft.com/office/officeart/2005/8/layout/vList4"/>
    <dgm:cxn modelId="{7503CFDD-AED9-4DD1-8C4F-F09DEAC4A8AC}" type="presParOf" srcId="{D1255EE5-84F7-4000-AD7B-093EA5C3C3B5}" destId="{99984773-DE53-4926-8CFD-932B0709FE4B}" srcOrd="0" destOrd="0" presId="urn:microsoft.com/office/officeart/2005/8/layout/vList4"/>
    <dgm:cxn modelId="{D22B53B6-147A-418C-A4E2-485E5F308F75}" type="presParOf" srcId="{D1255EE5-84F7-4000-AD7B-093EA5C3C3B5}" destId="{E06E4CEA-0E0E-416F-B7EF-316455CB4CBE}" srcOrd="1" destOrd="0" presId="urn:microsoft.com/office/officeart/2005/8/layout/vList4"/>
    <dgm:cxn modelId="{E1E62719-668D-41EE-AD51-8E0834736F21}" type="presParOf" srcId="{D1255EE5-84F7-4000-AD7B-093EA5C3C3B5}" destId="{676CFB34-E855-4DBE-9059-92F03C589914}" srcOrd="2" destOrd="0" presId="urn:microsoft.com/office/officeart/2005/8/layout/vList4"/>
    <dgm:cxn modelId="{3D593B8D-4321-4C01-A503-FF2BD195B6B3}" type="presParOf" srcId="{96CF3981-D3A4-452A-B629-F8DD8C9F60DC}" destId="{681C5C83-EB79-4F2D-B2BD-7B4677B56A41}" srcOrd="3" destOrd="0" presId="urn:microsoft.com/office/officeart/2005/8/layout/vList4"/>
    <dgm:cxn modelId="{7ED502D6-1613-4C63-821E-ED516E5159F2}" type="presParOf" srcId="{96CF3981-D3A4-452A-B629-F8DD8C9F60DC}" destId="{EE91B497-BFBC-411A-81BA-BEC41D67ABEC}" srcOrd="4" destOrd="0" presId="urn:microsoft.com/office/officeart/2005/8/layout/vList4"/>
    <dgm:cxn modelId="{0E624FA5-7401-44D0-AB94-99F7DD9C6B95}" type="presParOf" srcId="{EE91B497-BFBC-411A-81BA-BEC41D67ABEC}" destId="{699F4C5E-A959-4CEB-B54B-7E7227405916}" srcOrd="0" destOrd="0" presId="urn:microsoft.com/office/officeart/2005/8/layout/vList4"/>
    <dgm:cxn modelId="{28283A62-D438-4752-835A-981FF011DA72}" type="presParOf" srcId="{EE91B497-BFBC-411A-81BA-BEC41D67ABEC}" destId="{FE5F39F9-0646-4F4A-8A11-DE7BEADAF219}" srcOrd="1" destOrd="0" presId="urn:microsoft.com/office/officeart/2005/8/layout/vList4"/>
    <dgm:cxn modelId="{3CC0C53B-82E9-4AF6-A9D9-0EC7D4FFFC99}" type="presParOf" srcId="{EE91B497-BFBC-411A-81BA-BEC41D67ABEC}" destId="{F9BD5F87-B509-48D8-94CF-AF3CDB75F635}" srcOrd="2" destOrd="0" presId="urn:microsoft.com/office/officeart/2005/8/layout/vList4"/>
    <dgm:cxn modelId="{F3B126C8-F57C-4F2A-BE0D-6C920BDA16B4}" type="presParOf" srcId="{96CF3981-D3A4-452A-B629-F8DD8C9F60DC}" destId="{EDD54A61-7053-410E-A372-5C82CABC7845}" srcOrd="5" destOrd="0" presId="urn:microsoft.com/office/officeart/2005/8/layout/vList4"/>
    <dgm:cxn modelId="{1EEDD5A6-2979-4A2D-A114-5EAD2F096E2C}" type="presParOf" srcId="{96CF3981-D3A4-452A-B629-F8DD8C9F60DC}" destId="{6ECAB218-6C1D-42CE-9C32-EBA96EDFA35E}" srcOrd="6" destOrd="0" presId="urn:microsoft.com/office/officeart/2005/8/layout/vList4"/>
    <dgm:cxn modelId="{9EE61F02-69D7-4FF4-917E-3685B0874689}" type="presParOf" srcId="{6ECAB218-6C1D-42CE-9C32-EBA96EDFA35E}" destId="{4D59A20A-F3F1-4C41-A017-B167E374F771}" srcOrd="0" destOrd="0" presId="urn:microsoft.com/office/officeart/2005/8/layout/vList4"/>
    <dgm:cxn modelId="{6F0BA0B3-A0ED-456D-B24D-C1FA5B366A4A}" type="presParOf" srcId="{6ECAB218-6C1D-42CE-9C32-EBA96EDFA35E}" destId="{A3F912F0-52D8-4991-A389-BFCAF344B2AE}" srcOrd="1" destOrd="0" presId="urn:microsoft.com/office/officeart/2005/8/layout/vList4"/>
    <dgm:cxn modelId="{63F37770-3A0B-49B1-9570-02ABD9CBA357}" type="presParOf" srcId="{6ECAB218-6C1D-42CE-9C32-EBA96EDFA35E}" destId="{035FC63E-8475-4CB2-8C2B-97B5BBE365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3A1C83-8D62-411E-AEC6-F90728CE54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09195-B545-4254-85CE-04CF03C2EE4A}">
      <dgm:prSet phldrT="[Текст]" custT="1"/>
      <dgm:spPr/>
      <dgm:t>
        <a:bodyPr/>
        <a:lstStyle/>
        <a:p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Volga</a:t>
          </a:r>
          <a:endParaRPr lang="ru-RU" sz="6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D4711-68D7-44A4-855A-C19A1A828BE6}" type="parTrans" cxnId="{13C062B1-A65E-4D3C-8237-857665C52E5D}">
      <dgm:prSet/>
      <dgm:spPr/>
      <dgm:t>
        <a:bodyPr/>
        <a:lstStyle/>
        <a:p>
          <a:endParaRPr lang="ru-RU"/>
        </a:p>
      </dgm:t>
    </dgm:pt>
    <dgm:pt modelId="{E0C128F7-B3B0-4F03-8237-67FAE7EB1917}" type="sibTrans" cxnId="{13C062B1-A65E-4D3C-8237-857665C52E5D}">
      <dgm:prSet/>
      <dgm:spPr/>
      <dgm:t>
        <a:bodyPr/>
        <a:lstStyle/>
        <a:p>
          <a:endParaRPr lang="ru-RU"/>
        </a:p>
      </dgm:t>
    </dgm:pt>
    <dgm:pt modelId="{A78CC0C6-0F72-463C-8EE6-BF1A928BF275}">
      <dgm:prSet phldrT="[Текст]" custT="1"/>
      <dgm:spPr/>
      <dgm:t>
        <a:bodyPr/>
        <a:lstStyle/>
        <a:p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</dgm:t>
    </dgm:pt>
    <dgm:pt modelId="{EB1F620B-5DE9-48E3-A7B7-291A8E3E2C7B}" type="parTrans" cxnId="{BD298FBB-EA67-4DC0-97EE-2043207D6560}">
      <dgm:prSet/>
      <dgm:spPr/>
      <dgm:t>
        <a:bodyPr/>
        <a:lstStyle/>
        <a:p>
          <a:endParaRPr lang="ru-RU"/>
        </a:p>
      </dgm:t>
    </dgm:pt>
    <dgm:pt modelId="{FCE24D0A-AE1E-42BC-9CBD-DDAB31B00AFF}" type="sibTrans" cxnId="{BD298FBB-EA67-4DC0-97EE-2043207D6560}">
      <dgm:prSet/>
      <dgm:spPr/>
      <dgm:t>
        <a:bodyPr/>
        <a:lstStyle/>
        <a:p>
          <a:endParaRPr lang="ru-RU"/>
        </a:p>
      </dgm:t>
    </dgm:pt>
    <dgm:pt modelId="{BB9C8574-D45D-4CDA-9C88-C71544EBD93B}">
      <dgm:prSet phldrT="[Текст]" phldr="1"/>
      <dgm:spPr/>
      <dgm:t>
        <a:bodyPr/>
        <a:lstStyle/>
        <a:p>
          <a:endParaRPr lang="ru-RU" sz="1900" kern="1200" dirty="0"/>
        </a:p>
      </dgm:t>
    </dgm:pt>
    <dgm:pt modelId="{C380EE88-187E-4006-B66F-3AC242824CCB}" type="parTrans" cxnId="{AB1F11EA-87DD-4569-A87C-68752B64FFC7}">
      <dgm:prSet/>
      <dgm:spPr/>
      <dgm:t>
        <a:bodyPr/>
        <a:lstStyle/>
        <a:p>
          <a:endParaRPr lang="ru-RU"/>
        </a:p>
      </dgm:t>
    </dgm:pt>
    <dgm:pt modelId="{71E95BA0-85A7-48A9-AF78-0EE67F2BB4BD}" type="sibTrans" cxnId="{AB1F11EA-87DD-4569-A87C-68752B64FFC7}">
      <dgm:prSet/>
      <dgm:spPr/>
      <dgm:t>
        <a:bodyPr/>
        <a:lstStyle/>
        <a:p>
          <a:endParaRPr lang="ru-RU"/>
        </a:p>
      </dgm:t>
    </dgm:pt>
    <dgm:pt modelId="{CA612613-D9C3-4302-AD6E-9BAA1364EEB4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Amudaryo</a:t>
          </a:r>
          <a:endParaRPr lang="ru-R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0FADE5-ECBF-47C3-806F-5777576798CB}" type="parTrans" cxnId="{57888989-98BC-4716-B72F-8C332453A25D}">
      <dgm:prSet/>
      <dgm:spPr/>
      <dgm:t>
        <a:bodyPr/>
        <a:lstStyle/>
        <a:p>
          <a:endParaRPr lang="ru-RU"/>
        </a:p>
      </dgm:t>
    </dgm:pt>
    <dgm:pt modelId="{E92906EC-019C-4632-93A4-11DF633E4870}" type="sibTrans" cxnId="{57888989-98BC-4716-B72F-8C332453A25D}">
      <dgm:prSet/>
      <dgm:spPr/>
      <dgm:t>
        <a:bodyPr/>
        <a:lstStyle/>
        <a:p>
          <a:endParaRPr lang="ru-RU"/>
        </a:p>
      </dgm:t>
    </dgm:pt>
    <dgm:pt modelId="{5306F522-A276-44B5-AAC6-03139448C5E3}">
      <dgm:prSet phldrT="[Текст]"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Zarafshon</a:t>
          </a:r>
          <a:endParaRPr lang="ru-RU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29316C-9656-4A3B-A22C-13DC6092019B}" type="parTrans" cxnId="{1C4BAFF7-D089-43D8-BAC8-7C3D12B481A2}">
      <dgm:prSet/>
      <dgm:spPr/>
      <dgm:t>
        <a:bodyPr/>
        <a:lstStyle/>
        <a:p>
          <a:endParaRPr lang="ru-RU"/>
        </a:p>
      </dgm:t>
    </dgm:pt>
    <dgm:pt modelId="{78ED23F9-3180-4844-A688-D3F158D2394A}" type="sibTrans" cxnId="{1C4BAFF7-D089-43D8-BAC8-7C3D12B481A2}">
      <dgm:prSet/>
      <dgm:spPr/>
      <dgm:t>
        <a:bodyPr/>
        <a:lstStyle/>
        <a:p>
          <a:endParaRPr lang="ru-RU"/>
        </a:p>
      </dgm:t>
    </dgm:pt>
    <dgm:pt modelId="{1E67F725-2AA3-4360-BDE8-86103B23FFBE}">
      <dgm:prSet/>
      <dgm:spPr/>
      <dgm:t>
        <a:bodyPr/>
        <a:lstStyle/>
        <a:p>
          <a:r>
            <a: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Sirdaryo</a:t>
          </a:r>
          <a:endParaRPr lang="ru-R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B87108-7A08-4DB0-B44B-8C7F7F991C18}" type="parTrans" cxnId="{2B539185-6D83-43E9-B0E8-D0DC35E87AC6}">
      <dgm:prSet/>
      <dgm:spPr/>
      <dgm:t>
        <a:bodyPr/>
        <a:lstStyle/>
        <a:p>
          <a:endParaRPr lang="ru-RU"/>
        </a:p>
      </dgm:t>
    </dgm:pt>
    <dgm:pt modelId="{EE8CBE5C-949E-4A41-BD50-D66C3A9D962F}" type="sibTrans" cxnId="{2B539185-6D83-43E9-B0E8-D0DC35E87AC6}">
      <dgm:prSet/>
      <dgm:spPr/>
      <dgm:t>
        <a:bodyPr/>
        <a:lstStyle/>
        <a:p>
          <a:endParaRPr lang="ru-RU"/>
        </a:p>
      </dgm:t>
    </dgm:pt>
    <dgm:pt modelId="{96CF3981-D3A4-452A-B629-F8DD8C9F60DC}" type="pres">
      <dgm:prSet presAssocID="{233A1C83-8D62-411E-AEC6-F90728CE54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F0813D-D51A-4164-B4E8-0328EF2B826D}" type="pres">
      <dgm:prSet presAssocID="{5E409195-B545-4254-85CE-04CF03C2EE4A}" presName="comp" presStyleCnt="0"/>
      <dgm:spPr/>
    </dgm:pt>
    <dgm:pt modelId="{1CEC7313-BB1E-4213-82C3-647CA511B5AD}" type="pres">
      <dgm:prSet presAssocID="{5E409195-B545-4254-85CE-04CF03C2EE4A}" presName="box" presStyleLbl="node1" presStyleIdx="0" presStyleCnt="4" custLinFactNeighborX="360" custLinFactNeighborY="-711"/>
      <dgm:spPr/>
      <dgm:t>
        <a:bodyPr/>
        <a:lstStyle/>
        <a:p>
          <a:endParaRPr lang="ru-RU"/>
        </a:p>
      </dgm:t>
    </dgm:pt>
    <dgm:pt modelId="{66CA7FEC-6663-4A67-97DB-8D77DCF8E981}" type="pres">
      <dgm:prSet presAssocID="{5E409195-B545-4254-85CE-04CF03C2EE4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73816-D7A9-4564-B024-A066F64CB463}" type="pres">
      <dgm:prSet presAssocID="{5E409195-B545-4254-85CE-04CF03C2EE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76A6-CF11-48E2-9B4A-EEEF70B8FDE9}" type="pres">
      <dgm:prSet presAssocID="{E0C128F7-B3B0-4F03-8237-67FAE7EB1917}" presName="spacer" presStyleCnt="0"/>
      <dgm:spPr/>
    </dgm:pt>
    <dgm:pt modelId="{D1255EE5-84F7-4000-AD7B-093EA5C3C3B5}" type="pres">
      <dgm:prSet presAssocID="{1E67F725-2AA3-4360-BDE8-86103B23FFBE}" presName="comp" presStyleCnt="0"/>
      <dgm:spPr/>
    </dgm:pt>
    <dgm:pt modelId="{99984773-DE53-4926-8CFD-932B0709FE4B}" type="pres">
      <dgm:prSet presAssocID="{1E67F725-2AA3-4360-BDE8-86103B23FFBE}" presName="box" presStyleLbl="node1" presStyleIdx="1" presStyleCnt="4"/>
      <dgm:spPr/>
      <dgm:t>
        <a:bodyPr/>
        <a:lstStyle/>
        <a:p>
          <a:endParaRPr lang="ru-RU"/>
        </a:p>
      </dgm:t>
    </dgm:pt>
    <dgm:pt modelId="{E06E4CEA-0E0E-416F-B7EF-316455CB4CBE}" type="pres">
      <dgm:prSet presAssocID="{1E67F725-2AA3-4360-BDE8-86103B23FFB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6CFB34-E855-4DBE-9059-92F03C589914}" type="pres">
      <dgm:prSet presAssocID="{1E67F725-2AA3-4360-BDE8-86103B23FFB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5C83-EB79-4F2D-B2BD-7B4677B56A41}" type="pres">
      <dgm:prSet presAssocID="{EE8CBE5C-949E-4A41-BD50-D66C3A9D962F}" presName="spacer" presStyleCnt="0"/>
      <dgm:spPr/>
    </dgm:pt>
    <dgm:pt modelId="{EE91B497-BFBC-411A-81BA-BEC41D67ABEC}" type="pres">
      <dgm:prSet presAssocID="{CA612613-D9C3-4302-AD6E-9BAA1364EEB4}" presName="comp" presStyleCnt="0"/>
      <dgm:spPr/>
    </dgm:pt>
    <dgm:pt modelId="{699F4C5E-A959-4CEB-B54B-7E7227405916}" type="pres">
      <dgm:prSet presAssocID="{CA612613-D9C3-4302-AD6E-9BAA1364EEB4}" presName="box" presStyleLbl="node1" presStyleIdx="2" presStyleCnt="4"/>
      <dgm:spPr/>
      <dgm:t>
        <a:bodyPr/>
        <a:lstStyle/>
        <a:p>
          <a:endParaRPr lang="ru-RU"/>
        </a:p>
      </dgm:t>
    </dgm:pt>
    <dgm:pt modelId="{FE5F39F9-0646-4F4A-8A11-DE7BEADAF219}" type="pres">
      <dgm:prSet presAssocID="{CA612613-D9C3-4302-AD6E-9BAA1364EEB4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BD5F87-B509-48D8-94CF-AF3CDB75F635}" type="pres">
      <dgm:prSet presAssocID="{CA612613-D9C3-4302-AD6E-9BAA1364EEB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4A61-7053-410E-A372-5C82CABC7845}" type="pres">
      <dgm:prSet presAssocID="{E92906EC-019C-4632-93A4-11DF633E4870}" presName="spacer" presStyleCnt="0"/>
      <dgm:spPr/>
    </dgm:pt>
    <dgm:pt modelId="{6ECAB218-6C1D-42CE-9C32-EBA96EDFA35E}" type="pres">
      <dgm:prSet presAssocID="{5306F522-A276-44B5-AAC6-03139448C5E3}" presName="comp" presStyleCnt="0"/>
      <dgm:spPr/>
    </dgm:pt>
    <dgm:pt modelId="{4D59A20A-F3F1-4C41-A017-B167E374F771}" type="pres">
      <dgm:prSet presAssocID="{5306F522-A276-44B5-AAC6-03139448C5E3}" presName="box" presStyleLbl="node1" presStyleIdx="3" presStyleCnt="4"/>
      <dgm:spPr/>
      <dgm:t>
        <a:bodyPr/>
        <a:lstStyle/>
        <a:p>
          <a:endParaRPr lang="ru-RU"/>
        </a:p>
      </dgm:t>
    </dgm:pt>
    <dgm:pt modelId="{A3F912F0-52D8-4991-A389-BFCAF344B2AE}" type="pres">
      <dgm:prSet presAssocID="{5306F522-A276-44B5-AAC6-03139448C5E3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5FC63E-8475-4CB2-8C2B-97B5BBE3650D}" type="pres">
      <dgm:prSet presAssocID="{5306F522-A276-44B5-AAC6-03139448C5E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E9F1D1-0FC7-4E90-AF7C-3B7791828CB8}" type="presOf" srcId="{1E67F725-2AA3-4360-BDE8-86103B23FFBE}" destId="{676CFB34-E855-4DBE-9059-92F03C589914}" srcOrd="1" destOrd="0" presId="urn:microsoft.com/office/officeart/2005/8/layout/vList4"/>
    <dgm:cxn modelId="{4670B17C-92A7-4A93-88E6-535B55D3B8F8}" type="presOf" srcId="{CA612613-D9C3-4302-AD6E-9BAA1364EEB4}" destId="{699F4C5E-A959-4CEB-B54B-7E7227405916}" srcOrd="0" destOrd="0" presId="urn:microsoft.com/office/officeart/2005/8/layout/vList4"/>
    <dgm:cxn modelId="{2B539185-6D83-43E9-B0E8-D0DC35E87AC6}" srcId="{233A1C83-8D62-411E-AEC6-F90728CE542E}" destId="{1E67F725-2AA3-4360-BDE8-86103B23FFBE}" srcOrd="1" destOrd="0" parTransId="{7FB87108-7A08-4DB0-B44B-8C7F7F991C18}" sibTransId="{EE8CBE5C-949E-4A41-BD50-D66C3A9D962F}"/>
    <dgm:cxn modelId="{0115CF02-3FD0-4183-A34B-AAD5CB2573BD}" type="presOf" srcId="{A78CC0C6-0F72-463C-8EE6-BF1A928BF275}" destId="{1CEC7313-BB1E-4213-82C3-647CA511B5AD}" srcOrd="0" destOrd="1" presId="urn:microsoft.com/office/officeart/2005/8/layout/vList4"/>
    <dgm:cxn modelId="{57888989-98BC-4716-B72F-8C332453A25D}" srcId="{233A1C83-8D62-411E-AEC6-F90728CE542E}" destId="{CA612613-D9C3-4302-AD6E-9BAA1364EEB4}" srcOrd="2" destOrd="0" parTransId="{B10FADE5-ECBF-47C3-806F-5777576798CB}" sibTransId="{E92906EC-019C-4632-93A4-11DF633E4870}"/>
    <dgm:cxn modelId="{2AAEA5F1-4865-4CBB-A0BC-D113AC8B9A08}" type="presOf" srcId="{5E409195-B545-4254-85CE-04CF03C2EE4A}" destId="{1CEC7313-BB1E-4213-82C3-647CA511B5AD}" srcOrd="0" destOrd="0" presId="urn:microsoft.com/office/officeart/2005/8/layout/vList4"/>
    <dgm:cxn modelId="{BD298FBB-EA67-4DC0-97EE-2043207D6560}" srcId="{5E409195-B545-4254-85CE-04CF03C2EE4A}" destId="{A78CC0C6-0F72-463C-8EE6-BF1A928BF275}" srcOrd="0" destOrd="0" parTransId="{EB1F620B-5DE9-48E3-A7B7-291A8E3E2C7B}" sibTransId="{FCE24D0A-AE1E-42BC-9CBD-DDAB31B00AFF}"/>
    <dgm:cxn modelId="{1C4BAFF7-D089-43D8-BAC8-7C3D12B481A2}" srcId="{233A1C83-8D62-411E-AEC6-F90728CE542E}" destId="{5306F522-A276-44B5-AAC6-03139448C5E3}" srcOrd="3" destOrd="0" parTransId="{6829316C-9656-4A3B-A22C-13DC6092019B}" sibTransId="{78ED23F9-3180-4844-A688-D3F158D2394A}"/>
    <dgm:cxn modelId="{142EA56F-AA07-4E8D-AA56-32A089E1AFEB}" type="presOf" srcId="{A78CC0C6-0F72-463C-8EE6-BF1A928BF275}" destId="{B6173816-D7A9-4564-B024-A066F64CB463}" srcOrd="1" destOrd="1" presId="urn:microsoft.com/office/officeart/2005/8/layout/vList4"/>
    <dgm:cxn modelId="{AA7F9103-9A9E-4BA2-8230-9378723E3E36}" type="presOf" srcId="{BB9C8574-D45D-4CDA-9C88-C71544EBD93B}" destId="{B6173816-D7A9-4564-B024-A066F64CB463}" srcOrd="1" destOrd="2" presId="urn:microsoft.com/office/officeart/2005/8/layout/vList4"/>
    <dgm:cxn modelId="{42AC3F21-5760-452B-92AF-386F515A0DF2}" type="presOf" srcId="{5306F522-A276-44B5-AAC6-03139448C5E3}" destId="{035FC63E-8475-4CB2-8C2B-97B5BBE3650D}" srcOrd="1" destOrd="0" presId="urn:microsoft.com/office/officeart/2005/8/layout/vList4"/>
    <dgm:cxn modelId="{23DF400E-6509-4E4B-98BE-EF8A38A36C8C}" type="presOf" srcId="{5306F522-A276-44B5-AAC6-03139448C5E3}" destId="{4D59A20A-F3F1-4C41-A017-B167E374F771}" srcOrd="0" destOrd="0" presId="urn:microsoft.com/office/officeart/2005/8/layout/vList4"/>
    <dgm:cxn modelId="{6FF6CC27-705C-4796-BC2B-ED20A1F803EA}" type="presOf" srcId="{5E409195-B545-4254-85CE-04CF03C2EE4A}" destId="{B6173816-D7A9-4564-B024-A066F64CB463}" srcOrd="1" destOrd="0" presId="urn:microsoft.com/office/officeart/2005/8/layout/vList4"/>
    <dgm:cxn modelId="{BE6DC65C-7CF9-4256-91E7-2E3140644AE5}" type="presOf" srcId="{BB9C8574-D45D-4CDA-9C88-C71544EBD93B}" destId="{1CEC7313-BB1E-4213-82C3-647CA511B5AD}" srcOrd="0" destOrd="2" presId="urn:microsoft.com/office/officeart/2005/8/layout/vList4"/>
    <dgm:cxn modelId="{D8C86454-3BF8-4F09-809B-916F9029F3FD}" type="presOf" srcId="{CA612613-D9C3-4302-AD6E-9BAA1364EEB4}" destId="{F9BD5F87-B509-48D8-94CF-AF3CDB75F635}" srcOrd="1" destOrd="0" presId="urn:microsoft.com/office/officeart/2005/8/layout/vList4"/>
    <dgm:cxn modelId="{AB1F11EA-87DD-4569-A87C-68752B64FFC7}" srcId="{5E409195-B545-4254-85CE-04CF03C2EE4A}" destId="{BB9C8574-D45D-4CDA-9C88-C71544EBD93B}" srcOrd="1" destOrd="0" parTransId="{C380EE88-187E-4006-B66F-3AC242824CCB}" sibTransId="{71E95BA0-85A7-48A9-AF78-0EE67F2BB4BD}"/>
    <dgm:cxn modelId="{0531A984-A105-4D47-B811-853711665E9B}" type="presOf" srcId="{233A1C83-8D62-411E-AEC6-F90728CE542E}" destId="{96CF3981-D3A4-452A-B629-F8DD8C9F60DC}" srcOrd="0" destOrd="0" presId="urn:microsoft.com/office/officeart/2005/8/layout/vList4"/>
    <dgm:cxn modelId="{13C062B1-A65E-4D3C-8237-857665C52E5D}" srcId="{233A1C83-8D62-411E-AEC6-F90728CE542E}" destId="{5E409195-B545-4254-85CE-04CF03C2EE4A}" srcOrd="0" destOrd="0" parTransId="{A04D4711-68D7-44A4-855A-C19A1A828BE6}" sibTransId="{E0C128F7-B3B0-4F03-8237-67FAE7EB1917}"/>
    <dgm:cxn modelId="{0BA91F4A-0BA3-489A-9920-5FDB93638276}" type="presOf" srcId="{1E67F725-2AA3-4360-BDE8-86103B23FFBE}" destId="{99984773-DE53-4926-8CFD-932B0709FE4B}" srcOrd="0" destOrd="0" presId="urn:microsoft.com/office/officeart/2005/8/layout/vList4"/>
    <dgm:cxn modelId="{F414B20C-D610-4B8A-8B44-21734A668DC2}" type="presParOf" srcId="{96CF3981-D3A4-452A-B629-F8DD8C9F60DC}" destId="{5AF0813D-D51A-4164-B4E8-0328EF2B826D}" srcOrd="0" destOrd="0" presId="urn:microsoft.com/office/officeart/2005/8/layout/vList4"/>
    <dgm:cxn modelId="{6531A356-0D5A-4512-84F5-CD22C6B1CFDD}" type="presParOf" srcId="{5AF0813D-D51A-4164-B4E8-0328EF2B826D}" destId="{1CEC7313-BB1E-4213-82C3-647CA511B5AD}" srcOrd="0" destOrd="0" presId="urn:microsoft.com/office/officeart/2005/8/layout/vList4"/>
    <dgm:cxn modelId="{66843063-2F6A-4253-B4A4-5E5CDF60BFD3}" type="presParOf" srcId="{5AF0813D-D51A-4164-B4E8-0328EF2B826D}" destId="{66CA7FEC-6663-4A67-97DB-8D77DCF8E981}" srcOrd="1" destOrd="0" presId="urn:microsoft.com/office/officeart/2005/8/layout/vList4"/>
    <dgm:cxn modelId="{91EEBC3A-1799-4065-8DC7-5CC37DF49FA8}" type="presParOf" srcId="{5AF0813D-D51A-4164-B4E8-0328EF2B826D}" destId="{B6173816-D7A9-4564-B024-A066F64CB463}" srcOrd="2" destOrd="0" presId="urn:microsoft.com/office/officeart/2005/8/layout/vList4"/>
    <dgm:cxn modelId="{70874260-BFE8-4989-8270-A68002C82838}" type="presParOf" srcId="{96CF3981-D3A4-452A-B629-F8DD8C9F60DC}" destId="{577C76A6-CF11-48E2-9B4A-EEEF70B8FDE9}" srcOrd="1" destOrd="0" presId="urn:microsoft.com/office/officeart/2005/8/layout/vList4"/>
    <dgm:cxn modelId="{539C0026-3365-4C6A-9D3E-F451F0FE7933}" type="presParOf" srcId="{96CF3981-D3A4-452A-B629-F8DD8C9F60DC}" destId="{D1255EE5-84F7-4000-AD7B-093EA5C3C3B5}" srcOrd="2" destOrd="0" presId="urn:microsoft.com/office/officeart/2005/8/layout/vList4"/>
    <dgm:cxn modelId="{B8D9C980-7C3C-40D1-A44F-0A40757ADC09}" type="presParOf" srcId="{D1255EE5-84F7-4000-AD7B-093EA5C3C3B5}" destId="{99984773-DE53-4926-8CFD-932B0709FE4B}" srcOrd="0" destOrd="0" presId="urn:microsoft.com/office/officeart/2005/8/layout/vList4"/>
    <dgm:cxn modelId="{C5F800DA-ED6B-4528-BE98-18A5D2312B61}" type="presParOf" srcId="{D1255EE5-84F7-4000-AD7B-093EA5C3C3B5}" destId="{E06E4CEA-0E0E-416F-B7EF-316455CB4CBE}" srcOrd="1" destOrd="0" presId="urn:microsoft.com/office/officeart/2005/8/layout/vList4"/>
    <dgm:cxn modelId="{6FE16607-B6AC-423B-91AA-0DA8A5B5F90C}" type="presParOf" srcId="{D1255EE5-84F7-4000-AD7B-093EA5C3C3B5}" destId="{676CFB34-E855-4DBE-9059-92F03C589914}" srcOrd="2" destOrd="0" presId="urn:microsoft.com/office/officeart/2005/8/layout/vList4"/>
    <dgm:cxn modelId="{9603DC0D-70F1-47C2-82CF-119FF0CF0D1A}" type="presParOf" srcId="{96CF3981-D3A4-452A-B629-F8DD8C9F60DC}" destId="{681C5C83-EB79-4F2D-B2BD-7B4677B56A41}" srcOrd="3" destOrd="0" presId="urn:microsoft.com/office/officeart/2005/8/layout/vList4"/>
    <dgm:cxn modelId="{2F617188-C536-46E5-A7F5-7CFDEE2BF0B9}" type="presParOf" srcId="{96CF3981-D3A4-452A-B629-F8DD8C9F60DC}" destId="{EE91B497-BFBC-411A-81BA-BEC41D67ABEC}" srcOrd="4" destOrd="0" presId="urn:microsoft.com/office/officeart/2005/8/layout/vList4"/>
    <dgm:cxn modelId="{DBC36460-D4F8-4575-A540-C3FE9F6C9571}" type="presParOf" srcId="{EE91B497-BFBC-411A-81BA-BEC41D67ABEC}" destId="{699F4C5E-A959-4CEB-B54B-7E7227405916}" srcOrd="0" destOrd="0" presId="urn:microsoft.com/office/officeart/2005/8/layout/vList4"/>
    <dgm:cxn modelId="{91E21A30-BFA0-4840-BC67-C173D07875A1}" type="presParOf" srcId="{EE91B497-BFBC-411A-81BA-BEC41D67ABEC}" destId="{FE5F39F9-0646-4F4A-8A11-DE7BEADAF219}" srcOrd="1" destOrd="0" presId="urn:microsoft.com/office/officeart/2005/8/layout/vList4"/>
    <dgm:cxn modelId="{3B9940CD-EA88-41E6-BFDD-90AD74CD319D}" type="presParOf" srcId="{EE91B497-BFBC-411A-81BA-BEC41D67ABEC}" destId="{F9BD5F87-B509-48D8-94CF-AF3CDB75F635}" srcOrd="2" destOrd="0" presId="urn:microsoft.com/office/officeart/2005/8/layout/vList4"/>
    <dgm:cxn modelId="{D73F5258-4DD2-4972-BAF1-F66BDDF26114}" type="presParOf" srcId="{96CF3981-D3A4-452A-B629-F8DD8C9F60DC}" destId="{EDD54A61-7053-410E-A372-5C82CABC7845}" srcOrd="5" destOrd="0" presId="urn:microsoft.com/office/officeart/2005/8/layout/vList4"/>
    <dgm:cxn modelId="{9F5F0726-3972-48FB-BF2F-86F6CB3D54CA}" type="presParOf" srcId="{96CF3981-D3A4-452A-B629-F8DD8C9F60DC}" destId="{6ECAB218-6C1D-42CE-9C32-EBA96EDFA35E}" srcOrd="6" destOrd="0" presId="urn:microsoft.com/office/officeart/2005/8/layout/vList4"/>
    <dgm:cxn modelId="{76256D8B-4584-43E8-8CBD-D0B4287EF297}" type="presParOf" srcId="{6ECAB218-6C1D-42CE-9C32-EBA96EDFA35E}" destId="{4D59A20A-F3F1-4C41-A017-B167E374F771}" srcOrd="0" destOrd="0" presId="urn:microsoft.com/office/officeart/2005/8/layout/vList4"/>
    <dgm:cxn modelId="{024BE1AE-A2E8-475A-BB5A-174703C3C37D}" type="presParOf" srcId="{6ECAB218-6C1D-42CE-9C32-EBA96EDFA35E}" destId="{A3F912F0-52D8-4991-A389-BFCAF344B2AE}" srcOrd="1" destOrd="0" presId="urn:microsoft.com/office/officeart/2005/8/layout/vList4"/>
    <dgm:cxn modelId="{41191CF6-AF2A-4CAB-BD66-57366B99FCFF}" type="presParOf" srcId="{6ECAB218-6C1D-42CE-9C32-EBA96EDFA35E}" destId="{035FC63E-8475-4CB2-8C2B-97B5BBE365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72192-A4DC-4D19-A68C-55B68E31AA64}">
      <dsp:nvSpPr>
        <dsp:cNvPr id="0" name=""/>
        <dsp:cNvSpPr/>
      </dsp:nvSpPr>
      <dsp:spPr>
        <a:xfrm>
          <a:off x="-6686774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3132D-823E-4730-910C-42EDF71098B6}">
      <dsp:nvSpPr>
        <dsp:cNvPr id="0" name=""/>
        <dsp:cNvSpPr/>
      </dsp:nvSpPr>
      <dsp:spPr>
        <a:xfrm>
          <a:off x="889025" y="232531"/>
          <a:ext cx="11317833" cy="1399049"/>
        </a:xfrm>
        <a:prstGeom prst="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materigida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ichki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suvlarning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joylashishi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9025" y="232531"/>
        <a:ext cx="11317833" cy="1399049"/>
      </dsp:txXfrm>
    </dsp:sp>
    <dsp:sp modelId="{9314F1FB-DAFE-4FE7-8916-A7DD44017D56}">
      <dsp:nvSpPr>
        <dsp:cNvPr id="0" name=""/>
        <dsp:cNvSpPr/>
      </dsp:nvSpPr>
      <dsp:spPr>
        <a:xfrm>
          <a:off x="118455" y="342648"/>
          <a:ext cx="1168853" cy="11429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B4C4B-6875-4320-9775-7EA114134881}">
      <dsp:nvSpPr>
        <dsp:cNvPr id="0" name=""/>
        <dsp:cNvSpPr/>
      </dsp:nvSpPr>
      <dsp:spPr>
        <a:xfrm>
          <a:off x="1525359" y="1810805"/>
          <a:ext cx="8936412" cy="914363"/>
        </a:xfrm>
        <a:prstGeom prst="rect">
          <a:avLst/>
        </a:prstGeom>
        <a:solidFill>
          <a:srgbClr val="149C2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5359" y="1810805"/>
        <a:ext cx="8936412" cy="914363"/>
      </dsp:txXfrm>
    </dsp:sp>
    <dsp:sp modelId="{1020A973-F626-4866-B9E7-86331A1E49A8}">
      <dsp:nvSpPr>
        <dsp:cNvPr id="0" name=""/>
        <dsp:cNvSpPr/>
      </dsp:nvSpPr>
      <dsp:spPr>
        <a:xfrm>
          <a:off x="655630" y="1714431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F7E988-FC84-4693-B5EE-3524D826DD5A}">
      <dsp:nvSpPr>
        <dsp:cNvPr id="0" name=""/>
        <dsp:cNvSpPr/>
      </dsp:nvSpPr>
      <dsp:spPr>
        <a:xfrm>
          <a:off x="1486616" y="3191548"/>
          <a:ext cx="9127560" cy="914363"/>
        </a:xfrm>
        <a:prstGeom prst="rect">
          <a:avLst/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Yevrosiyo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ko‘llari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86616" y="3191548"/>
        <a:ext cx="9127560" cy="914363"/>
      </dsp:txXfrm>
    </dsp:sp>
    <dsp:sp modelId="{67BB47EB-C1D6-40C6-AA67-BD38C710274B}">
      <dsp:nvSpPr>
        <dsp:cNvPr id="0" name=""/>
        <dsp:cNvSpPr/>
      </dsp:nvSpPr>
      <dsp:spPr>
        <a:xfrm>
          <a:off x="655630" y="3086214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B39876-366E-40CF-BB8F-0F53D79FF2FE}">
      <dsp:nvSpPr>
        <dsp:cNvPr id="0" name=""/>
        <dsp:cNvSpPr/>
      </dsp:nvSpPr>
      <dsp:spPr>
        <a:xfrm>
          <a:off x="1000722" y="4608153"/>
          <a:ext cx="9638449" cy="91436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Ko‘p</a:t>
          </a:r>
          <a:r>
            <a:rPr lang="en-US" sz="5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sz="5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muzloq</a:t>
          </a:r>
          <a:r>
            <a:rPr lang="en-US" sz="5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yerlar</a:t>
          </a:r>
          <a:endParaRPr lang="ru-RU" sz="50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0722" y="4608153"/>
        <a:ext cx="9638449" cy="914363"/>
      </dsp:txXfrm>
    </dsp:sp>
    <dsp:sp modelId="{17D3B384-6460-4F68-B31E-5538A1CD45FF}">
      <dsp:nvSpPr>
        <dsp:cNvPr id="0" name=""/>
        <dsp:cNvSpPr/>
      </dsp:nvSpPr>
      <dsp:spPr>
        <a:xfrm>
          <a:off x="131404" y="4457997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7313-BB1E-4213-82C3-647CA511B5AD}">
      <dsp:nvSpPr>
        <dsp:cNvPr id="0" name=""/>
        <dsp:cNvSpPr/>
      </dsp:nvSpPr>
      <dsp:spPr>
        <a:xfrm>
          <a:off x="0" y="0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243647" y="0"/>
        <a:ext cx="8344883" cy="1259416"/>
      </dsp:txXfrm>
    </dsp:sp>
    <dsp:sp modelId="{66CA7FEC-6663-4A67-97DB-8D77DCF8E981}">
      <dsp:nvSpPr>
        <dsp:cNvPr id="0" name=""/>
        <dsp:cNvSpPr/>
      </dsp:nvSpPr>
      <dsp:spPr>
        <a:xfrm>
          <a:off x="125941" y="125941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84773-DE53-4926-8CFD-932B0709FE4B}">
      <dsp:nvSpPr>
        <dsp:cNvPr id="0" name=""/>
        <dsp:cNvSpPr/>
      </dsp:nvSpPr>
      <dsp:spPr>
        <a:xfrm>
          <a:off x="0" y="1385358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Yenisey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1385358"/>
        <a:ext cx="8344883" cy="1259416"/>
      </dsp:txXfrm>
    </dsp:sp>
    <dsp:sp modelId="{E06E4CEA-0E0E-416F-B7EF-316455CB4CBE}">
      <dsp:nvSpPr>
        <dsp:cNvPr id="0" name=""/>
        <dsp:cNvSpPr/>
      </dsp:nvSpPr>
      <dsp:spPr>
        <a:xfrm>
          <a:off x="125941" y="1511300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F4C5E-A959-4CEB-B54B-7E7227405916}">
      <dsp:nvSpPr>
        <dsp:cNvPr id="0" name=""/>
        <dsp:cNvSpPr/>
      </dsp:nvSpPr>
      <dsp:spPr>
        <a:xfrm>
          <a:off x="0" y="2770716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Lena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2770716"/>
        <a:ext cx="8344883" cy="1259416"/>
      </dsp:txXfrm>
    </dsp:sp>
    <dsp:sp modelId="{FE5F39F9-0646-4F4A-8A11-DE7BEADAF219}">
      <dsp:nvSpPr>
        <dsp:cNvPr id="0" name=""/>
        <dsp:cNvSpPr/>
      </dsp:nvSpPr>
      <dsp:spPr>
        <a:xfrm>
          <a:off x="125941" y="2896658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A20A-F3F1-4C41-A017-B167E374F771}">
      <dsp:nvSpPr>
        <dsp:cNvPr id="0" name=""/>
        <dsp:cNvSpPr/>
      </dsp:nvSpPr>
      <dsp:spPr>
        <a:xfrm>
          <a:off x="0" y="4156075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Pechora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4156075"/>
        <a:ext cx="8344883" cy="1259416"/>
      </dsp:txXfrm>
    </dsp:sp>
    <dsp:sp modelId="{A3F912F0-52D8-4991-A389-BFCAF344B2AE}">
      <dsp:nvSpPr>
        <dsp:cNvPr id="0" name=""/>
        <dsp:cNvSpPr/>
      </dsp:nvSpPr>
      <dsp:spPr>
        <a:xfrm>
          <a:off x="125941" y="4282016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7313-BB1E-4213-82C3-647CA511B5AD}">
      <dsp:nvSpPr>
        <dsp:cNvPr id="0" name=""/>
        <dsp:cNvSpPr/>
      </dsp:nvSpPr>
      <dsp:spPr>
        <a:xfrm>
          <a:off x="0" y="0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Dunay</a:t>
          </a: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243647" y="0"/>
        <a:ext cx="8344883" cy="1259416"/>
      </dsp:txXfrm>
    </dsp:sp>
    <dsp:sp modelId="{66CA7FEC-6663-4A67-97DB-8D77DCF8E981}">
      <dsp:nvSpPr>
        <dsp:cNvPr id="0" name=""/>
        <dsp:cNvSpPr/>
      </dsp:nvSpPr>
      <dsp:spPr>
        <a:xfrm>
          <a:off x="125941" y="125941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84773-DE53-4926-8CFD-932B0709FE4B}">
      <dsp:nvSpPr>
        <dsp:cNvPr id="0" name=""/>
        <dsp:cNvSpPr/>
      </dsp:nvSpPr>
      <dsp:spPr>
        <a:xfrm>
          <a:off x="0" y="1385358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Dnepr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1385358"/>
        <a:ext cx="8344883" cy="1259416"/>
      </dsp:txXfrm>
    </dsp:sp>
    <dsp:sp modelId="{E06E4CEA-0E0E-416F-B7EF-316455CB4CBE}">
      <dsp:nvSpPr>
        <dsp:cNvPr id="0" name=""/>
        <dsp:cNvSpPr/>
      </dsp:nvSpPr>
      <dsp:spPr>
        <a:xfrm>
          <a:off x="125941" y="1511300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F4C5E-A959-4CEB-B54B-7E7227405916}">
      <dsp:nvSpPr>
        <dsp:cNvPr id="0" name=""/>
        <dsp:cNvSpPr/>
      </dsp:nvSpPr>
      <dsp:spPr>
        <a:xfrm>
          <a:off x="0" y="2770716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Visla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2770716"/>
        <a:ext cx="8344883" cy="1259416"/>
      </dsp:txXfrm>
    </dsp:sp>
    <dsp:sp modelId="{FE5F39F9-0646-4F4A-8A11-DE7BEADAF219}">
      <dsp:nvSpPr>
        <dsp:cNvPr id="0" name=""/>
        <dsp:cNvSpPr/>
      </dsp:nvSpPr>
      <dsp:spPr>
        <a:xfrm>
          <a:off x="125941" y="2896658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A20A-F3F1-4C41-A017-B167E374F771}">
      <dsp:nvSpPr>
        <dsp:cNvPr id="0" name=""/>
        <dsp:cNvSpPr/>
      </dsp:nvSpPr>
      <dsp:spPr>
        <a:xfrm>
          <a:off x="0" y="4156075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Reyn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4156075"/>
        <a:ext cx="8344883" cy="1259416"/>
      </dsp:txXfrm>
    </dsp:sp>
    <dsp:sp modelId="{A3F912F0-52D8-4991-A389-BFCAF344B2AE}">
      <dsp:nvSpPr>
        <dsp:cNvPr id="0" name=""/>
        <dsp:cNvSpPr/>
      </dsp:nvSpPr>
      <dsp:spPr>
        <a:xfrm>
          <a:off x="125941" y="4282016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7313-BB1E-4213-82C3-647CA511B5AD}">
      <dsp:nvSpPr>
        <dsp:cNvPr id="0" name=""/>
        <dsp:cNvSpPr/>
      </dsp:nvSpPr>
      <dsp:spPr>
        <a:xfrm>
          <a:off x="0" y="0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Yanszi</a:t>
          </a:r>
          <a:endParaRPr lang="ru-RU" sz="6200" b="1" kern="1200" dirty="0">
            <a:solidFill>
              <a:schemeClr val="bg1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243647" y="0"/>
        <a:ext cx="8344883" cy="1259416"/>
      </dsp:txXfrm>
    </dsp:sp>
    <dsp:sp modelId="{66CA7FEC-6663-4A67-97DB-8D77DCF8E981}">
      <dsp:nvSpPr>
        <dsp:cNvPr id="0" name=""/>
        <dsp:cNvSpPr/>
      </dsp:nvSpPr>
      <dsp:spPr>
        <a:xfrm>
          <a:off x="125941" y="125941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84773-DE53-4926-8CFD-932B0709FE4B}">
      <dsp:nvSpPr>
        <dsp:cNvPr id="0" name=""/>
        <dsp:cNvSpPr/>
      </dsp:nvSpPr>
      <dsp:spPr>
        <a:xfrm>
          <a:off x="0" y="1385358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Xuanxe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1385358"/>
        <a:ext cx="8344883" cy="1259416"/>
      </dsp:txXfrm>
    </dsp:sp>
    <dsp:sp modelId="{E06E4CEA-0E0E-416F-B7EF-316455CB4CBE}">
      <dsp:nvSpPr>
        <dsp:cNvPr id="0" name=""/>
        <dsp:cNvSpPr/>
      </dsp:nvSpPr>
      <dsp:spPr>
        <a:xfrm>
          <a:off x="125941" y="1511300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F4C5E-A959-4CEB-B54B-7E7227405916}">
      <dsp:nvSpPr>
        <dsp:cNvPr id="0" name=""/>
        <dsp:cNvSpPr/>
      </dsp:nvSpPr>
      <dsp:spPr>
        <a:xfrm>
          <a:off x="0" y="2770716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Amur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2770716"/>
        <a:ext cx="8344883" cy="1259416"/>
      </dsp:txXfrm>
    </dsp:sp>
    <dsp:sp modelId="{FE5F39F9-0646-4F4A-8A11-DE7BEADAF219}">
      <dsp:nvSpPr>
        <dsp:cNvPr id="0" name=""/>
        <dsp:cNvSpPr/>
      </dsp:nvSpPr>
      <dsp:spPr>
        <a:xfrm>
          <a:off x="125941" y="2896658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A20A-F3F1-4C41-A017-B167E374F771}">
      <dsp:nvSpPr>
        <dsp:cNvPr id="0" name=""/>
        <dsp:cNvSpPr/>
      </dsp:nvSpPr>
      <dsp:spPr>
        <a:xfrm>
          <a:off x="0" y="4156075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Mekong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4156075"/>
        <a:ext cx="8344883" cy="1259416"/>
      </dsp:txXfrm>
    </dsp:sp>
    <dsp:sp modelId="{A3F912F0-52D8-4991-A389-BFCAF344B2AE}">
      <dsp:nvSpPr>
        <dsp:cNvPr id="0" name=""/>
        <dsp:cNvSpPr/>
      </dsp:nvSpPr>
      <dsp:spPr>
        <a:xfrm>
          <a:off x="125941" y="4282016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7313-BB1E-4213-82C3-647CA511B5AD}">
      <dsp:nvSpPr>
        <dsp:cNvPr id="0" name=""/>
        <dsp:cNvSpPr/>
      </dsp:nvSpPr>
      <dsp:spPr>
        <a:xfrm>
          <a:off x="0" y="0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Hind</a:t>
          </a:r>
          <a:r>
            <a:rPr lang="ru-RU" sz="62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endParaRPr lang="ru-RU" sz="6200" b="1" kern="1200" dirty="0">
            <a:solidFill>
              <a:schemeClr val="bg1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243647" y="0"/>
        <a:ext cx="8344883" cy="1259416"/>
      </dsp:txXfrm>
    </dsp:sp>
    <dsp:sp modelId="{66CA7FEC-6663-4A67-97DB-8D77DCF8E981}">
      <dsp:nvSpPr>
        <dsp:cNvPr id="0" name=""/>
        <dsp:cNvSpPr/>
      </dsp:nvSpPr>
      <dsp:spPr>
        <a:xfrm>
          <a:off x="125941" y="125941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84773-DE53-4926-8CFD-932B0709FE4B}">
      <dsp:nvSpPr>
        <dsp:cNvPr id="0" name=""/>
        <dsp:cNvSpPr/>
      </dsp:nvSpPr>
      <dsp:spPr>
        <a:xfrm>
          <a:off x="0" y="1385358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Gang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1385358"/>
        <a:ext cx="8344883" cy="1259416"/>
      </dsp:txXfrm>
    </dsp:sp>
    <dsp:sp modelId="{E06E4CEA-0E0E-416F-B7EF-316455CB4CBE}">
      <dsp:nvSpPr>
        <dsp:cNvPr id="0" name=""/>
        <dsp:cNvSpPr/>
      </dsp:nvSpPr>
      <dsp:spPr>
        <a:xfrm>
          <a:off x="125941" y="1511300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F4C5E-A959-4CEB-B54B-7E7227405916}">
      <dsp:nvSpPr>
        <dsp:cNvPr id="0" name=""/>
        <dsp:cNvSpPr/>
      </dsp:nvSpPr>
      <dsp:spPr>
        <a:xfrm>
          <a:off x="0" y="2770716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Braxmaputra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2770716"/>
        <a:ext cx="8344883" cy="1259416"/>
      </dsp:txXfrm>
    </dsp:sp>
    <dsp:sp modelId="{FE5F39F9-0646-4F4A-8A11-DE7BEADAF219}">
      <dsp:nvSpPr>
        <dsp:cNvPr id="0" name=""/>
        <dsp:cNvSpPr/>
      </dsp:nvSpPr>
      <dsp:spPr>
        <a:xfrm>
          <a:off x="125941" y="2896658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A20A-F3F1-4C41-A017-B167E374F771}">
      <dsp:nvSpPr>
        <dsp:cNvPr id="0" name=""/>
        <dsp:cNvSpPr/>
      </dsp:nvSpPr>
      <dsp:spPr>
        <a:xfrm>
          <a:off x="0" y="4156075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58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Tigr</a:t>
          </a:r>
          <a:endParaRPr lang="ru-RU" sz="5800" kern="1200" dirty="0">
            <a:solidFill>
              <a:schemeClr val="bg1"/>
            </a:solidFill>
          </a:endParaRPr>
        </a:p>
      </dsp:txBody>
      <dsp:txXfrm>
        <a:off x="2243647" y="4156075"/>
        <a:ext cx="8344883" cy="1259416"/>
      </dsp:txXfrm>
    </dsp:sp>
    <dsp:sp modelId="{A3F912F0-52D8-4991-A389-BFCAF344B2AE}">
      <dsp:nvSpPr>
        <dsp:cNvPr id="0" name=""/>
        <dsp:cNvSpPr/>
      </dsp:nvSpPr>
      <dsp:spPr>
        <a:xfrm>
          <a:off x="125941" y="4282016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C7313-BB1E-4213-82C3-647CA511B5AD}">
      <dsp:nvSpPr>
        <dsp:cNvPr id="0" name=""/>
        <dsp:cNvSpPr/>
      </dsp:nvSpPr>
      <dsp:spPr>
        <a:xfrm>
          <a:off x="0" y="0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en-US" sz="6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Volga</a:t>
          </a:r>
          <a:endParaRPr lang="ru-RU" sz="6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200" b="1" kern="1200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Ob</a:t>
          </a:r>
          <a:endParaRPr lang="ru-RU" sz="6200" b="1" kern="1200" dirty="0">
            <a:solidFill>
              <a:srgbClr val="0000FF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243647" y="0"/>
        <a:ext cx="8344883" cy="1259416"/>
      </dsp:txXfrm>
    </dsp:sp>
    <dsp:sp modelId="{66CA7FEC-6663-4A67-97DB-8D77DCF8E981}">
      <dsp:nvSpPr>
        <dsp:cNvPr id="0" name=""/>
        <dsp:cNvSpPr/>
      </dsp:nvSpPr>
      <dsp:spPr>
        <a:xfrm>
          <a:off x="125941" y="125941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84773-DE53-4926-8CFD-932B0709FE4B}">
      <dsp:nvSpPr>
        <dsp:cNvPr id="0" name=""/>
        <dsp:cNvSpPr/>
      </dsp:nvSpPr>
      <dsp:spPr>
        <a:xfrm>
          <a:off x="0" y="1385358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6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Sirdaryo</a:t>
          </a:r>
          <a:endParaRPr lang="ru-RU" sz="6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3647" y="1385358"/>
        <a:ext cx="8344883" cy="1259416"/>
      </dsp:txXfrm>
    </dsp:sp>
    <dsp:sp modelId="{E06E4CEA-0E0E-416F-B7EF-316455CB4CBE}">
      <dsp:nvSpPr>
        <dsp:cNvPr id="0" name=""/>
        <dsp:cNvSpPr/>
      </dsp:nvSpPr>
      <dsp:spPr>
        <a:xfrm>
          <a:off x="125941" y="1511300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F4C5E-A959-4CEB-B54B-7E7227405916}">
      <dsp:nvSpPr>
        <dsp:cNvPr id="0" name=""/>
        <dsp:cNvSpPr/>
      </dsp:nvSpPr>
      <dsp:spPr>
        <a:xfrm>
          <a:off x="0" y="2770716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6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Amudaryo</a:t>
          </a:r>
          <a:endParaRPr lang="ru-RU" sz="6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3647" y="2770716"/>
        <a:ext cx="8344883" cy="1259416"/>
      </dsp:txXfrm>
    </dsp:sp>
    <dsp:sp modelId="{FE5F39F9-0646-4F4A-8A11-DE7BEADAF219}">
      <dsp:nvSpPr>
        <dsp:cNvPr id="0" name=""/>
        <dsp:cNvSpPr/>
      </dsp:nvSpPr>
      <dsp:spPr>
        <a:xfrm>
          <a:off x="125941" y="2896658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A20A-F3F1-4C41-A017-B167E374F771}">
      <dsp:nvSpPr>
        <dsp:cNvPr id="0" name=""/>
        <dsp:cNvSpPr/>
      </dsp:nvSpPr>
      <dsp:spPr>
        <a:xfrm>
          <a:off x="0" y="4156075"/>
          <a:ext cx="10588531" cy="1259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6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Zarafshon</a:t>
          </a:r>
          <a:endParaRPr lang="ru-RU" sz="6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3647" y="4156075"/>
        <a:ext cx="8344883" cy="1259416"/>
      </dsp:txXfrm>
    </dsp:sp>
    <dsp:sp modelId="{A3F912F0-52D8-4991-A389-BFCAF344B2AE}">
      <dsp:nvSpPr>
        <dsp:cNvPr id="0" name=""/>
        <dsp:cNvSpPr/>
      </dsp:nvSpPr>
      <dsp:spPr>
        <a:xfrm>
          <a:off x="125941" y="4282016"/>
          <a:ext cx="2117706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83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0102" y="2565863"/>
            <a:ext cx="773730" cy="17587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0102" y="4450883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08478" y="2207013"/>
            <a:ext cx="8545704" cy="31484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72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Yevrosiyo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ichki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suvlari</a:t>
            </a:r>
            <a:endParaRPr sz="72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79" y="2479332"/>
            <a:ext cx="2672563" cy="2430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336332" y="173221"/>
            <a:ext cx="11634688" cy="78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92725" y="803985"/>
            <a:ext cx="11244404" cy="806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2070279"/>
              </p:ext>
            </p:extLst>
          </p:nvPr>
        </p:nvGraphicFramePr>
        <p:xfrm>
          <a:off x="801734" y="1087622"/>
          <a:ext cx="105885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91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Содержимое 3" descr="c1b5941d048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5806"/>
            <a:ext cx="12192000" cy="4842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2927" y="-51792"/>
            <a:ext cx="430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57" y="949324"/>
            <a:ext cx="3912843" cy="221266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347835" y="1938018"/>
            <a:ext cx="393700" cy="155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86141" y="1852139"/>
            <a:ext cx="657225" cy="2159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mansabi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86141" y="1467242"/>
            <a:ext cx="623889" cy="273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Kara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45673" y="2619067"/>
            <a:ext cx="504826" cy="2159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Irtish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0" y="906462"/>
            <a:ext cx="8480428" cy="238821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Oltoy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tushuvchi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oʻtib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Kara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3650 km.</a:t>
            </a:r>
          </a:p>
        </p:txBody>
      </p:sp>
    </p:spTree>
    <p:extLst>
      <p:ext uri="{BB962C8B-B14F-4D97-AF65-F5344CB8AC3E}">
        <p14:creationId xmlns:p14="http://schemas.microsoft.com/office/powerpoint/2010/main" val="8137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лияние Большого Енисея (слева) и Малого Енисея у города Кызы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8778"/>
            <a:ext cx="7639050" cy="612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7138" y="-29170"/>
            <a:ext cx="674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Yenisey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920750"/>
            <a:ext cx="4552950" cy="23812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802496" y="1883727"/>
            <a:ext cx="638174" cy="1555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Yenisey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48458" y="1617821"/>
            <a:ext cx="873125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Kara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dengizi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39050" y="3331218"/>
            <a:ext cx="455295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Yenisey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Kara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3487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km.</a:t>
            </a:r>
          </a:p>
        </p:txBody>
      </p:sp>
    </p:spTree>
    <p:extLst>
      <p:ext uri="{BB962C8B-B14F-4D97-AF65-F5344CB8AC3E}">
        <p14:creationId xmlns:p14="http://schemas.microsoft.com/office/powerpoint/2010/main" val="15303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744742" y="108376"/>
            <a:ext cx="11244404" cy="80602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92725" y="803985"/>
            <a:ext cx="11244404" cy="806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76687848"/>
              </p:ext>
            </p:extLst>
          </p:nvPr>
        </p:nvGraphicFramePr>
        <p:xfrm>
          <a:off x="898901" y="1039149"/>
          <a:ext cx="105885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6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Содержимое 3" descr="Дунай ещё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62225"/>
            <a:ext cx="12192001" cy="4325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8726" y="-82851"/>
            <a:ext cx="628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Презентация на тему: &quot;Реки Европы Дунай Днепр Волга Урал.&quot;. Скачать  бесплатно и без регистрации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20816" r="22462"/>
          <a:stretch/>
        </p:blipFill>
        <p:spPr bwMode="auto">
          <a:xfrm>
            <a:off x="0" y="914400"/>
            <a:ext cx="2447925" cy="22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 rot="920310">
            <a:off x="859052" y="2077734"/>
            <a:ext cx="1046589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Dunay</a:t>
            </a:r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daryosi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2447926" y="914399"/>
            <a:ext cx="9744074" cy="2251011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Dunay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Volgadan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2-oʻrinda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2850 km.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Shvarsvald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togʻlarining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yon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bagʻridan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Содержимое 3" descr="днеп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4400"/>
            <a:ext cx="12192001" cy="59068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04616" y="-77618"/>
            <a:ext cx="628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Dnepr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5473005"/>
            <a:ext cx="1076960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Dnepr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2201 km.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boʻyicha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Volga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Dunaydan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3-oʻrinda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Презентация на тему: &quot;Реки Европы Дунай Днепр Волга Урал.&quot;. Скачать  бесплатно и без регистрации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15318" r="21940" b="1"/>
          <a:stretch/>
        </p:blipFill>
        <p:spPr bwMode="auto">
          <a:xfrm>
            <a:off x="62753" y="914400"/>
            <a:ext cx="2592759" cy="25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 rot="920310">
            <a:off x="1569233" y="1670254"/>
            <a:ext cx="934102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Dnepr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daryosi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754267" y="193347"/>
            <a:ext cx="11244404" cy="80602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92725" y="803985"/>
            <a:ext cx="11244404" cy="806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34451603"/>
              </p:ext>
            </p:extLst>
          </p:nvPr>
        </p:nvGraphicFramePr>
        <p:xfrm>
          <a:off x="801734" y="999371"/>
          <a:ext cx="105885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43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12192000" cy="3886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939" y="-8930"/>
            <a:ext cx="563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Внутренние воды. реки и озё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22234" r="11599" b="3027"/>
          <a:stretch/>
        </p:blipFill>
        <p:spPr bwMode="auto">
          <a:xfrm>
            <a:off x="0" y="923330"/>
            <a:ext cx="2771776" cy="20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2647950" y="914400"/>
            <a:ext cx="9544050" cy="20574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Yevrosiyo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materigidagi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uzun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sersuv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daryo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. Tibet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togʻligidan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, 5300 m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balandlikdagi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muzliklardan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boshlanib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Sharqiy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Xitoy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dengiziga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delta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qilib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Arial" panose="020B0604020202020204" pitchFamily="34" charset="0"/>
              </a:rPr>
              <a:t>quyiladi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330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576"/>
            <a:ext cx="12192000" cy="522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6705" y="-71960"/>
            <a:ext cx="575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Xuanxe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0" y="914400"/>
            <a:ext cx="9018494" cy="1264024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Xuanxe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4845 km,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Tibet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Внутренние воды. реки и озё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22013" r="13163" b="5090"/>
          <a:stretch/>
        </p:blipFill>
        <p:spPr bwMode="auto">
          <a:xfrm>
            <a:off x="9081247" y="914400"/>
            <a:ext cx="3110753" cy="24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859042" y="184576"/>
            <a:ext cx="11244404" cy="80602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92725" y="803985"/>
            <a:ext cx="11244404" cy="806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40232344"/>
              </p:ext>
            </p:extLst>
          </p:nvPr>
        </p:nvGraphicFramePr>
        <p:xfrm>
          <a:off x="859042" y="1098977"/>
          <a:ext cx="105885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92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487740035_animaciya-solnce.gif (433×244) | Country life photography,  Nature gif, Landsca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3"/>
            <a:ext cx="6273800" cy="35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Гифки «Дождь». Подборка GIF анимации с особой атмосферой дожд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456"/>
            <a:ext cx="6273800" cy="32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етер гифки, анимированные GIF изображения ветер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923330"/>
            <a:ext cx="5918200" cy="30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3" y="3964456"/>
            <a:ext cx="5901267" cy="325920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0070C0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7459"/>
            <a:ext cx="12192001" cy="5467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2528" y="-94656"/>
            <a:ext cx="4849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2169459" y="828674"/>
            <a:ext cx="10022541" cy="132677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Tibet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togʻligi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tizmalaridan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boshlanib</a:t>
            </a:r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Arabiston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dengiziga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quyiladi</a:t>
            </a:r>
            <a:r>
              <a:rPr lang="en-US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7172" name="Picture 4" descr="Дельта реки Инд - мангровые заросли Аравийского моря - Indus River  Delta-Arabian Sea mangroves - qaz.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4"/>
            <a:ext cx="2169459" cy="21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1020"/>
            <a:ext cx="3003176" cy="2996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2771" y="-56556"/>
            <a:ext cx="4849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Презентация к уроку географии в 7 классе на тему &quot;Индия&quot; - география,  презент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3580" r="24437" b="9154"/>
          <a:stretch/>
        </p:blipFill>
        <p:spPr bwMode="auto">
          <a:xfrm>
            <a:off x="-2" y="866774"/>
            <a:ext cx="3003176" cy="290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004976" y="1492315"/>
            <a:ext cx="998198" cy="2199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Gang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daryosi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95376" y="3473515"/>
            <a:ext cx="1607798" cy="3019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Uzunligi</a:t>
            </a:r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2700 km.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77" y="914400"/>
            <a:ext cx="91853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430290" y="108376"/>
            <a:ext cx="7795033" cy="80602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92725" y="803985"/>
            <a:ext cx="11244404" cy="806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3750775"/>
              </p:ext>
            </p:extLst>
          </p:nvPr>
        </p:nvGraphicFramePr>
        <p:xfrm>
          <a:off x="1033540" y="1108502"/>
          <a:ext cx="105885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27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12192000" cy="6004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6454" y="-101263"/>
            <a:ext cx="594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Volga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876300"/>
            <a:ext cx="4657725" cy="313372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780462" y="2208144"/>
            <a:ext cx="668338" cy="35004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Volga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5854" y="1881119"/>
            <a:ext cx="1194646" cy="2976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Valday</a:t>
            </a:r>
            <a:r>
              <a:rPr lang="en-US" sz="1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qirlari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85854" y="3368675"/>
            <a:ext cx="787401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1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12192000" cy="5943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1837" y="0"/>
            <a:ext cx="3699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1837" y="0"/>
            <a:ext cx="3699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Фото и карта Реки Амударья и где она находится в Таджикис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12192000" cy="595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0578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87670" y="1649182"/>
            <a:ext cx="5262283" cy="851297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endParaRPr lang="ru-RU" sz="4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87670" y="3010209"/>
            <a:ext cx="5262283" cy="851297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87670" y="4534231"/>
            <a:ext cx="5262283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YEROSTI SUVLARI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87670" y="5853287"/>
            <a:ext cx="5262283" cy="769441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10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07575" y="995362"/>
            <a:ext cx="11994778" cy="1090911"/>
          </a:xfrm>
          <a:prstGeom prst="round2DiagRect">
            <a:avLst/>
          </a:prstGeom>
          <a:solidFill>
            <a:srgbClr val="0070C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988" y="-94656"/>
            <a:ext cx="6194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Топ-10 самых глубоких озер Евразии - Журнал Евразия Плю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318"/>
            <a:ext cx="12191999" cy="46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044" y="1009055"/>
            <a:ext cx="11725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Yevrosiyoda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o‘lkalarida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1" cy="5943600"/>
          </a:xfrm>
        </p:spPr>
      </p:pic>
      <p:sp>
        <p:nvSpPr>
          <p:cNvPr id="6" name="TextBox 5"/>
          <p:cNvSpPr txBox="1"/>
          <p:nvPr/>
        </p:nvSpPr>
        <p:spPr>
          <a:xfrm>
            <a:off x="3830334" y="-99207"/>
            <a:ext cx="453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6" y="1009259"/>
            <a:ext cx="4562475" cy="257175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881858" y="1924671"/>
            <a:ext cx="712992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endParaRPr lang="ru-RU" sz="10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8566" y="6027003"/>
            <a:ext cx="77678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Maydoni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376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ming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kv.km. 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24"/>
            <a:ext cx="12192000" cy="592137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0"/>
            <a:ext cx="4581525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5800" y="-735"/>
            <a:ext cx="417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Baykal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76" y="936623"/>
            <a:ext cx="4610100" cy="257175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536555" y="2851363"/>
            <a:ext cx="771525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Baykal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59166" y="1649626"/>
            <a:ext cx="828674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Ladoga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36693" y="5079824"/>
            <a:ext cx="760887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Baykal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3444" y="5404276"/>
            <a:ext cx="72743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Chuqurligi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1620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171603"/>
              </p:ext>
            </p:extLst>
          </p:nvPr>
        </p:nvGraphicFramePr>
        <p:xfrm>
          <a:off x="212166" y="1587210"/>
          <a:ext cx="417157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Iqlim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mintaqasi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Arktika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Subarktika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Mo‘tadil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Tropik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Ekvatorial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731216"/>
              </p:ext>
            </p:extLst>
          </p:nvPr>
        </p:nvGraphicFramePr>
        <p:xfrm>
          <a:off x="5432612" y="1219199"/>
          <a:ext cx="6562164" cy="4233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711">
                <a:tc>
                  <a:txBody>
                    <a:bodyPr/>
                    <a:lstStyle/>
                    <a:p>
                      <a:pPr algn="ctr"/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Qaysi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hududlarni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egallaydi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ru-RU" sz="2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179388" algn="l"/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Shri-Lanka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oroli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Malakka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yarimorolining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janubida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shakllangan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2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Arabiston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yarimoroli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Eron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tog‘ligi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Hind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darysi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havzasini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egallaydi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ru-RU" sz="2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Materikning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qismini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egallaydi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2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Arktikadagi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orollarni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egallaydi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2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Skandinaviya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yarimorolidan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Bering </a:t>
                      </a:r>
                      <a:r>
                        <a:rPr lang="en-US" sz="2600" b="1" kern="1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dengizi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sohillarigacha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davom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etadi</a:t>
                      </a:r>
                      <a:r>
                        <a:rPr lang="en-US" sz="26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26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9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4188757" y="2597530"/>
            <a:ext cx="1371602" cy="1831035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198844" y="3203757"/>
            <a:ext cx="1312204" cy="1807514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8" idx="1"/>
          </p:cNvCxnSpPr>
          <p:nvPr/>
        </p:nvCxnSpPr>
        <p:spPr>
          <a:xfrm flipV="1">
            <a:off x="4141695" y="3336114"/>
            <a:ext cx="1290917" cy="1156891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094627" y="2393576"/>
            <a:ext cx="1451165" cy="2783559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141695" y="3785355"/>
            <a:ext cx="1322291" cy="73115"/>
          </a:xfrm>
          <a:prstGeom prst="straightConnector1">
            <a:avLst/>
          </a:prstGeom>
          <a:ln w="5715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2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4400"/>
            <a:ext cx="12192001" cy="595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4893" y="37174"/>
            <a:ext cx="5465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87" y="914400"/>
            <a:ext cx="4600575" cy="25908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483599" y="975027"/>
            <a:ext cx="837350" cy="3371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39076" y="2271665"/>
            <a:ext cx="970418" cy="3885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1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3350" y="2271665"/>
            <a:ext cx="1330860" cy="3885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1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ru-RU" sz="1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Картинки по запросу &quot;jeneva ko'l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5574"/>
            <a:ext cx="12174711" cy="60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44179" y="-1"/>
            <a:ext cx="4693011" cy="77651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eneva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4400"/>
            <a:ext cx="12192001" cy="5943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584" y="0"/>
            <a:ext cx="2763491" cy="776514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Issiqko‘l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184"/>
            <a:ext cx="12192000" cy="5990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6476" y="-97929"/>
            <a:ext cx="4717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869184"/>
            <a:ext cx="4610100" cy="351188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570244" y="2153807"/>
            <a:ext cx="1326356" cy="2083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1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12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474995" y="2520336"/>
            <a:ext cx="1012030" cy="2514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Iordaniya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8219" y="2026410"/>
            <a:ext cx="740569" cy="2547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Isroil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Картинки по запросу &quot;fedchenko muzlig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58471"/>
            <a:ext cx="12229163" cy="51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7993" y="-1"/>
            <a:ext cx="7394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Fedchenko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muzligi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401" y="5867400"/>
            <a:ext cx="118183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1700-3100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789" y="1024825"/>
            <a:ext cx="118183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muzliklari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manbayidir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Картинки по запросу &quot;geyzer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" y="2698376"/>
            <a:ext cx="585395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4682" y="-81360"/>
            <a:ext cx="7394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Geyzerlar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артинки по запросу &quot;geyzerla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8376"/>
            <a:ext cx="606910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89647" y="995759"/>
            <a:ext cx="11887200" cy="1384995"/>
          </a:xfrm>
          <a:prstGeom prst="rect">
            <a:avLst/>
          </a:prstGeom>
          <a:solidFill>
            <a:srgbClr val="F7B7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boy.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Geyzerlar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buloq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5813" y="-1"/>
            <a:ext cx="7394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muzloq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107575" y="995759"/>
            <a:ext cx="11869271" cy="1815882"/>
          </a:xfrm>
          <a:prstGeom prst="rect">
            <a:avLst/>
          </a:prstGeom>
          <a:solidFill>
            <a:srgbClr val="F7B7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muzloq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muzlashidan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 °C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past.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muzloq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- 1500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m). 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176295" y="2893000"/>
            <a:ext cx="11701940" cy="38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665701" y="4315225"/>
            <a:ext cx="7797288" cy="805312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726141" y="1226790"/>
            <a:ext cx="11135659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123- 125-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Ichki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/>
                <a:cs typeface="Arial"/>
              </a:rPr>
              <a:t>m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avzusini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Yevrosiyo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materigidagi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daryolar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ko‘llar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nomlarini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8" y="4028443"/>
            <a:ext cx="2471058" cy="247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00053753"/>
              </p:ext>
            </p:extLst>
          </p:nvPr>
        </p:nvGraphicFramePr>
        <p:xfrm>
          <a:off x="-1" y="914400"/>
          <a:ext cx="12206859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1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133" y="-45217"/>
            <a:ext cx="13533316" cy="6889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19395" y="1209204"/>
            <a:ext cx="3520101" cy="1982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Картинки по запросу &quot;озера евразии википедия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20" y="3503691"/>
            <a:ext cx="3920040" cy="2205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&quot;ледники еврази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30" y="4165433"/>
            <a:ext cx="3545218" cy="2354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Территория чистой воды » Поверхностные и подземные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3967998"/>
            <a:ext cx="6235700" cy="2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956300" cy="3053765"/>
          </a:xfrm>
          <a:prstGeom prst="rect">
            <a:avLst/>
          </a:prstGeom>
        </p:spPr>
      </p:pic>
      <p:pic>
        <p:nvPicPr>
          <p:cNvPr id="10" name="Содержимое 3" descr="байкал.jpg"/>
          <p:cNvPicPr>
            <a:picLocks noChangeAspect="1"/>
          </p:cNvPicPr>
          <p:nvPr/>
        </p:nvPicPr>
        <p:blipFill rotWithShape="1">
          <a:blip r:embed="rId4"/>
          <a:srcRect b="7221"/>
          <a:stretch/>
        </p:blipFill>
        <p:spPr>
          <a:xfrm>
            <a:off x="0" y="3968164"/>
            <a:ext cx="5956300" cy="2902033"/>
          </a:xfrm>
          <a:prstGeom prst="rect">
            <a:avLst/>
          </a:prstGeom>
        </p:spPr>
      </p:pic>
      <p:pic>
        <p:nvPicPr>
          <p:cNvPr id="11" name="Содержимое 3" descr="ледник в альпах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822032"/>
            <a:ext cx="6349999" cy="323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596804" y="914400"/>
            <a:ext cx="2359496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Daryolar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553104" y="969575"/>
            <a:ext cx="2638896" cy="6985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Muzliklar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596804" y="3968164"/>
            <a:ext cx="2359496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Ko‘llar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315796" y="3967998"/>
            <a:ext cx="3876203" cy="6985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suvlari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Sun’iy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havzalari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914401"/>
            <a:ext cx="5892799" cy="5943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8" y="914401"/>
            <a:ext cx="6330349" cy="5943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673" y="1075765"/>
            <a:ext cx="3449455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omborlari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330349" y="914399"/>
            <a:ext cx="2359496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Kanallar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24118" y="-1"/>
            <a:ext cx="115286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Yevrosiyo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ichki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suvlari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9090" name="Picture 2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21" y="914400"/>
            <a:ext cx="4035199" cy="53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A. SOATOV, A. ABDULQOSIMOV, M. MIRAKMALOV GEOGRAFIYA (MATERIKLAR VA  OKEANLAR TABIIY GEOGRAFIYASI) - PDF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21" y="914400"/>
            <a:ext cx="4208179" cy="55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103" y="955594"/>
            <a:ext cx="3825766" cy="56938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tushishi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76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реки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7" y="1047565"/>
            <a:ext cx="7234782" cy="581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477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855" y="126720"/>
            <a:ext cx="12054529" cy="58521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600" kern="0" spc="21" dirty="0" err="1" smtClean="0">
                <a:solidFill>
                  <a:sysClr val="window" lastClr="FFFFFF"/>
                </a:solidFill>
              </a:rPr>
              <a:t>Yevrosiyo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daryolari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suvini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beshta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havzaga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3600" kern="0" spc="21" dirty="0" err="1" smtClean="0">
                <a:solidFill>
                  <a:sysClr val="window" lastClr="FFFFFF"/>
                </a:solidFill>
              </a:rPr>
              <a:t>quyadi</a:t>
            </a:r>
            <a:r>
              <a:rPr lang="en-US" sz="3600" kern="0" spc="21" dirty="0" smtClean="0">
                <a:solidFill>
                  <a:sysClr val="window" lastClr="FFFFFF"/>
                </a:solidFill>
              </a:rPr>
              <a:t>:</a:t>
            </a:r>
            <a:endParaRPr lang="en-US" sz="36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7064" y="1199182"/>
            <a:ext cx="3046480" cy="369332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9281273">
            <a:off x="56623" y="1465494"/>
            <a:ext cx="1300051" cy="646331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994302">
            <a:off x="414684" y="3201666"/>
            <a:ext cx="1462113" cy="338554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1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906" y="5198031"/>
            <a:ext cx="198799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5268132" y="3066760"/>
            <a:ext cx="3322467" cy="369332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7064" y="6103185"/>
            <a:ext cx="1990165" cy="369332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40595" y="1106204"/>
            <a:ext cx="4491430" cy="584775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704403" y="1763934"/>
            <a:ext cx="3848367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80187" y="2428391"/>
            <a:ext cx="3726499" cy="584775"/>
          </a:xfrm>
          <a:prstGeom prst="rect">
            <a:avLst/>
          </a:prstGeom>
          <a:solidFill>
            <a:srgbClr val="CC33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ru-RU" sz="3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80186" y="3702646"/>
            <a:ext cx="3726499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65336" y="3083771"/>
            <a:ext cx="3726499" cy="584775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Внутренние воды Евраз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75" y="4378942"/>
            <a:ext cx="4516991" cy="23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амые длинные реки Евразии: 10 протяженных многоводных потоков Сибири,  Урала и Казахста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5137015"/>
            <a:ext cx="2101115" cy="15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86719" y="4939863"/>
            <a:ext cx="1160674" cy="461665"/>
          </a:xfrm>
          <a:prstGeom prst="rect">
            <a:avLst/>
          </a:prstGeom>
          <a:solidFill>
            <a:srgbClr val="0087F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1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2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10211</TotalTime>
  <Words>502</Words>
  <Application>Microsoft Office PowerPoint</Application>
  <PresentationFormat>Широкоэкранный</PresentationFormat>
  <Paragraphs>161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Jeneva ko‘li</vt:lpstr>
      <vt:lpstr>Issiqko‘l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1905</cp:revision>
  <dcterms:created xsi:type="dcterms:W3CDTF">2020-04-09T12:18:10Z</dcterms:created>
  <dcterms:modified xsi:type="dcterms:W3CDTF">2021-03-05T10:05:48Z</dcterms:modified>
</cp:coreProperties>
</file>