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00" r:id="rId2"/>
    <p:sldId id="796" r:id="rId3"/>
    <p:sldId id="864" r:id="rId4"/>
    <p:sldId id="897" r:id="rId5"/>
    <p:sldId id="899" r:id="rId6"/>
    <p:sldId id="900" r:id="rId7"/>
    <p:sldId id="903" r:id="rId8"/>
    <p:sldId id="904" r:id="rId9"/>
    <p:sldId id="905" r:id="rId10"/>
    <p:sldId id="907" r:id="rId11"/>
    <p:sldId id="908" r:id="rId12"/>
    <p:sldId id="950" r:id="rId13"/>
    <p:sldId id="911" r:id="rId14"/>
    <p:sldId id="912" r:id="rId15"/>
    <p:sldId id="914" r:id="rId16"/>
    <p:sldId id="915" r:id="rId17"/>
    <p:sldId id="918" r:id="rId18"/>
    <p:sldId id="919" r:id="rId19"/>
    <p:sldId id="920" r:id="rId20"/>
    <p:sldId id="948" r:id="rId21"/>
    <p:sldId id="873" r:id="rId22"/>
    <p:sldId id="875" r:id="rId23"/>
    <p:sldId id="876" r:id="rId24"/>
    <p:sldId id="877" r:id="rId25"/>
    <p:sldId id="878" r:id="rId26"/>
    <p:sldId id="879" r:id="rId27"/>
    <p:sldId id="882" r:id="rId28"/>
    <p:sldId id="883" r:id="rId29"/>
    <p:sldId id="884" r:id="rId30"/>
    <p:sldId id="886" r:id="rId31"/>
    <p:sldId id="887" r:id="rId32"/>
    <p:sldId id="889" r:id="rId33"/>
    <p:sldId id="890" r:id="rId34"/>
    <p:sldId id="891" r:id="rId35"/>
    <p:sldId id="892" r:id="rId36"/>
    <p:sldId id="949" r:id="rId37"/>
    <p:sldId id="929" r:id="rId38"/>
    <p:sldId id="932" r:id="rId39"/>
    <p:sldId id="934" r:id="rId40"/>
    <p:sldId id="935" r:id="rId41"/>
    <p:sldId id="936" r:id="rId42"/>
    <p:sldId id="937" r:id="rId43"/>
    <p:sldId id="939" r:id="rId44"/>
    <p:sldId id="940" r:id="rId45"/>
    <p:sldId id="942" r:id="rId46"/>
    <p:sldId id="943" r:id="rId47"/>
    <p:sldId id="946" r:id="rId48"/>
    <p:sldId id="947" r:id="rId49"/>
    <p:sldId id="417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796"/>
            <p14:sldId id="864"/>
            <p14:sldId id="897"/>
            <p14:sldId id="899"/>
            <p14:sldId id="900"/>
            <p14:sldId id="903"/>
            <p14:sldId id="904"/>
            <p14:sldId id="905"/>
            <p14:sldId id="907"/>
            <p14:sldId id="908"/>
            <p14:sldId id="950"/>
            <p14:sldId id="911"/>
            <p14:sldId id="912"/>
            <p14:sldId id="914"/>
            <p14:sldId id="915"/>
            <p14:sldId id="918"/>
            <p14:sldId id="919"/>
            <p14:sldId id="920"/>
            <p14:sldId id="948"/>
            <p14:sldId id="873"/>
            <p14:sldId id="875"/>
            <p14:sldId id="876"/>
            <p14:sldId id="877"/>
            <p14:sldId id="878"/>
            <p14:sldId id="879"/>
            <p14:sldId id="882"/>
            <p14:sldId id="883"/>
            <p14:sldId id="884"/>
            <p14:sldId id="886"/>
            <p14:sldId id="887"/>
            <p14:sldId id="889"/>
            <p14:sldId id="890"/>
            <p14:sldId id="891"/>
            <p14:sldId id="892"/>
            <p14:sldId id="949"/>
            <p14:sldId id="929"/>
            <p14:sldId id="932"/>
            <p14:sldId id="934"/>
            <p14:sldId id="935"/>
            <p14:sldId id="936"/>
            <p14:sldId id="937"/>
            <p14:sldId id="939"/>
            <p14:sldId id="940"/>
            <p14:sldId id="942"/>
            <p14:sldId id="943"/>
            <p14:sldId id="946"/>
            <p14:sldId id="947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FE"/>
    <a:srgbClr val="CC3399"/>
    <a:srgbClr val="FF99FF"/>
    <a:srgbClr val="FF66FF"/>
    <a:srgbClr val="996633"/>
    <a:srgbClr val="149C2E"/>
    <a:srgbClr val="000099"/>
    <a:srgbClr val="0033CC"/>
    <a:srgbClr val="FFCCFF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822" autoAdjust="0"/>
  </p:normalViewPr>
  <p:slideViewPr>
    <p:cSldViewPr snapToGrid="0">
      <p:cViewPr varScale="1">
        <p:scale>
          <a:sx n="61" d="100"/>
          <a:sy n="61" d="100"/>
        </p:scale>
        <p:origin x="98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76D24-9ABC-4290-91F7-A98CD13FCE29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B494C9A-7627-4E34-B36A-D24FF5881FA0}">
      <dgm:prSet phldrT="[Текст]" custT="1"/>
      <dgm:spPr>
        <a:solidFill>
          <a:srgbClr val="000099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Sovuq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mintaqalaridagi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72DB1-16AB-47E1-9771-8C95DEEC5EB3}" type="par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C5129-82CC-4A3E-B607-B174074DF53C}" type="sib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12BFC-6BE6-4926-BFEB-FD76E5F0243A}">
      <dgm:prSet phldrT="[Текст]" custT="1"/>
      <dgm:spPr>
        <a:solidFill>
          <a:srgbClr val="149C2E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Mo‘tadil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mintaqalaridagi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7D386-1005-4578-9D52-64AC412B1C8C}" type="par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16D27-4A29-43C0-821A-3765B3327D6F}" type="sib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4D9D8-6535-4D04-BCCE-C63FD88B49B4}">
      <dgm:prSet phldrT="[Текст]" custT="1"/>
      <dgm:spPr>
        <a:solidFill>
          <a:srgbClr val="996633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Issiq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mintaqalaridagi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12A2C-A013-4024-853B-E76F1EEF6B01}" type="par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7EDD8-86F1-4485-B3C2-1EB82B8F6557}" type="sib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F77013-42A2-44B4-8507-37B22786D26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C2E2B-E96E-4369-9376-89CA78CE3AE0}" type="parTrans" cxnId="{E59C66BE-0C23-4E97-BF9E-96CDFA14B253}">
      <dgm:prSet/>
      <dgm:spPr/>
      <dgm:t>
        <a:bodyPr/>
        <a:lstStyle/>
        <a:p>
          <a:endParaRPr lang="ru-RU"/>
        </a:p>
      </dgm:t>
    </dgm:pt>
    <dgm:pt modelId="{4FC31C08-CC25-4E06-A4B4-ACF0051DFD81}" type="sibTrans" cxnId="{E59C66BE-0C23-4E97-BF9E-96CDFA14B253}">
      <dgm:prSet/>
      <dgm:spPr/>
      <dgm:t>
        <a:bodyPr/>
        <a:lstStyle/>
        <a:p>
          <a:endParaRPr lang="ru-RU"/>
        </a:p>
      </dgm:t>
    </dgm:pt>
    <dgm:pt modelId="{620D87DC-9022-4B1C-BEB0-24CBA53BE18E}" type="pres">
      <dgm:prSet presAssocID="{F5276D24-9ABC-4290-91F7-A98CD13FCE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6C7BD8-417A-4B5C-8B13-452D778982EB}" type="pres">
      <dgm:prSet presAssocID="{F5276D24-9ABC-4290-91F7-A98CD13FCE29}" presName="Name1" presStyleCnt="0"/>
      <dgm:spPr/>
      <dgm:t>
        <a:bodyPr/>
        <a:lstStyle/>
        <a:p>
          <a:endParaRPr lang="ru-RU"/>
        </a:p>
      </dgm:t>
    </dgm:pt>
    <dgm:pt modelId="{7D1796A1-CF9C-41D3-9B40-4A3CA6AD26E7}" type="pres">
      <dgm:prSet presAssocID="{F5276D24-9ABC-4290-91F7-A98CD13FCE29}" presName="cycle" presStyleCnt="0"/>
      <dgm:spPr/>
      <dgm:t>
        <a:bodyPr/>
        <a:lstStyle/>
        <a:p>
          <a:endParaRPr lang="ru-RU"/>
        </a:p>
      </dgm:t>
    </dgm:pt>
    <dgm:pt modelId="{44854548-FF48-4D3C-9547-F34320E0ACC2}" type="pres">
      <dgm:prSet presAssocID="{F5276D24-9ABC-4290-91F7-A98CD13FCE29}" presName="srcNode" presStyleLbl="node1" presStyleIdx="0" presStyleCnt="4"/>
      <dgm:spPr/>
      <dgm:t>
        <a:bodyPr/>
        <a:lstStyle/>
        <a:p>
          <a:endParaRPr lang="ru-RU"/>
        </a:p>
      </dgm:t>
    </dgm:pt>
    <dgm:pt modelId="{E1C72192-A4DC-4D19-A68C-55B68E31AA64}" type="pres">
      <dgm:prSet presAssocID="{F5276D24-9ABC-4290-91F7-A98CD13FCE2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FD1BFF-4870-4F92-8303-F0E59B8B2BC5}" type="pres">
      <dgm:prSet presAssocID="{F5276D24-9ABC-4290-91F7-A98CD13FCE29}" presName="extraNode" presStyleLbl="node1" presStyleIdx="0" presStyleCnt="4"/>
      <dgm:spPr/>
      <dgm:t>
        <a:bodyPr/>
        <a:lstStyle/>
        <a:p>
          <a:endParaRPr lang="ru-RU"/>
        </a:p>
      </dgm:t>
    </dgm:pt>
    <dgm:pt modelId="{DD1F4B15-E707-4667-8A7D-CFEF0A384281}" type="pres">
      <dgm:prSet presAssocID="{F5276D24-9ABC-4290-91F7-A98CD13FCE29}" presName="dstNode" presStyleLbl="node1" presStyleIdx="0" presStyleCnt="4"/>
      <dgm:spPr/>
      <dgm:t>
        <a:bodyPr/>
        <a:lstStyle/>
        <a:p>
          <a:endParaRPr lang="ru-RU"/>
        </a:p>
      </dgm:t>
    </dgm:pt>
    <dgm:pt modelId="{7403132D-823E-4730-910C-42EDF71098B6}" type="pres">
      <dgm:prSet presAssocID="{3B494C9A-7627-4E34-B36A-D24FF5881FA0}" presName="text_1" presStyleLbl="node1" presStyleIdx="0" presStyleCnt="4" custScaleX="98818" custScaleY="153008" custLinFactNeighborX="1200" custLinFactNeighborY="1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3A43F-9546-4122-9015-2B2D47F71C1F}" type="pres">
      <dgm:prSet presAssocID="{3B494C9A-7627-4E34-B36A-D24FF5881FA0}" presName="accent_1" presStyleCnt="0"/>
      <dgm:spPr/>
      <dgm:t>
        <a:bodyPr/>
        <a:lstStyle/>
        <a:p>
          <a:endParaRPr lang="ru-RU"/>
        </a:p>
      </dgm:t>
    </dgm:pt>
    <dgm:pt modelId="{9314F1FB-DAFE-4FE7-8916-A7DD44017D56}" type="pres">
      <dgm:prSet presAssocID="{3B494C9A-7627-4E34-B36A-D24FF5881FA0}" presName="accentRepeatNode" presStyleLbl="solidFgAcc1" presStyleIdx="0" presStyleCnt="4" custScaleX="102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BB4C4B-6875-4320-9775-7EA114134881}" type="pres">
      <dgm:prSet presAssocID="{8F412BFC-6BE6-4926-BFEB-FD76E5F0243A}" presName="text_2" presStyleLbl="node1" presStyleIdx="1" presStyleCnt="4" custScaleX="92088" custScaleY="123553" custLinFactNeighborX="-2204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1604E-6B3E-49AB-B4F0-9C793140B372}" type="pres">
      <dgm:prSet presAssocID="{8F412BFC-6BE6-4926-BFEB-FD76E5F0243A}" presName="accent_2" presStyleCnt="0"/>
      <dgm:spPr/>
      <dgm:t>
        <a:bodyPr/>
        <a:lstStyle/>
        <a:p>
          <a:endParaRPr lang="ru-RU"/>
        </a:p>
      </dgm:t>
    </dgm:pt>
    <dgm:pt modelId="{1020A973-F626-4866-B9E7-86331A1E49A8}" type="pres">
      <dgm:prSet presAssocID="{8F412BFC-6BE6-4926-BFEB-FD76E5F0243A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AF7E988-FC84-4693-B5EE-3524D826DD5A}" type="pres">
      <dgm:prSet presAssocID="{AFA4D9D8-6535-4D04-BCCE-C63FD88B49B4}" presName="text_3" presStyleLbl="node1" presStyleIdx="2" presStyleCnt="4" custScaleX="87455" custScaleY="133318" custLinFactNeighborX="-5867" custLinFactNeighborY="-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4B6BF-B205-4388-9FE0-05741F3EF2B4}" type="pres">
      <dgm:prSet presAssocID="{AFA4D9D8-6535-4D04-BCCE-C63FD88B49B4}" presName="accent_3" presStyleCnt="0"/>
      <dgm:spPr/>
      <dgm:t>
        <a:bodyPr/>
        <a:lstStyle/>
        <a:p>
          <a:endParaRPr lang="ru-RU"/>
        </a:p>
      </dgm:t>
    </dgm:pt>
    <dgm:pt modelId="{67BB47EB-C1D6-40C6-AA67-BD38C710274B}" type="pres">
      <dgm:prSet presAssocID="{AFA4D9D8-6535-4D04-BCCE-C63FD88B49B4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B39876-366E-40CF-BB8F-0F53D79FF2FE}" type="pres">
      <dgm:prSet presAssocID="{40F77013-42A2-44B4-8507-37B22786D268}" presName="text_4" presStyleLbl="node1" presStyleIdx="3" presStyleCnt="4" custScaleX="80745" custLinFactNeighborX="-6340" custLinFactNeighborY="6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00CF0-EDB9-42DB-BBC3-9B216161F928}" type="pres">
      <dgm:prSet presAssocID="{40F77013-42A2-44B4-8507-37B22786D268}" presName="accent_4" presStyleCnt="0"/>
      <dgm:spPr/>
      <dgm:t>
        <a:bodyPr/>
        <a:lstStyle/>
        <a:p>
          <a:endParaRPr lang="ru-RU"/>
        </a:p>
      </dgm:t>
    </dgm:pt>
    <dgm:pt modelId="{17D3B384-6460-4F68-B31E-5538A1CD45FF}" type="pres">
      <dgm:prSet presAssocID="{40F77013-42A2-44B4-8507-37B22786D268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AC3218A-20F8-499F-859B-E4CD434A0220}" srcId="{F5276D24-9ABC-4290-91F7-A98CD13FCE29}" destId="{8F412BFC-6BE6-4926-BFEB-FD76E5F0243A}" srcOrd="1" destOrd="0" parTransId="{3DC7D386-1005-4578-9D52-64AC412B1C8C}" sibTransId="{9E616D27-4A29-43C0-821A-3765B3327D6F}"/>
    <dgm:cxn modelId="{CE4D2A92-98E9-4BDE-86DF-84A108019A0A}" type="presOf" srcId="{5F9C5129-82CC-4A3E-B607-B174074DF53C}" destId="{E1C72192-A4DC-4D19-A68C-55B68E31AA64}" srcOrd="0" destOrd="0" presId="urn:microsoft.com/office/officeart/2008/layout/VerticalCurvedList"/>
    <dgm:cxn modelId="{DF76A8F3-C413-4167-9978-D01E189635E8}" type="presOf" srcId="{AFA4D9D8-6535-4D04-BCCE-C63FD88B49B4}" destId="{8AF7E988-FC84-4693-B5EE-3524D826DD5A}" srcOrd="0" destOrd="0" presId="urn:microsoft.com/office/officeart/2008/layout/VerticalCurvedList"/>
    <dgm:cxn modelId="{5222C71E-79A3-44C8-B693-711BCA534EC1}" type="presOf" srcId="{F5276D24-9ABC-4290-91F7-A98CD13FCE29}" destId="{620D87DC-9022-4B1C-BEB0-24CBA53BE18E}" srcOrd="0" destOrd="0" presId="urn:microsoft.com/office/officeart/2008/layout/VerticalCurvedList"/>
    <dgm:cxn modelId="{F746CF69-793A-416B-A3FC-9D3D99366A7C}" type="presOf" srcId="{40F77013-42A2-44B4-8507-37B22786D268}" destId="{BFB39876-366E-40CF-BB8F-0F53D79FF2FE}" srcOrd="0" destOrd="0" presId="urn:microsoft.com/office/officeart/2008/layout/VerticalCurvedList"/>
    <dgm:cxn modelId="{62F4A8A1-9123-4434-8150-DB3CC21047F3}" srcId="{F5276D24-9ABC-4290-91F7-A98CD13FCE29}" destId="{AFA4D9D8-6535-4D04-BCCE-C63FD88B49B4}" srcOrd="2" destOrd="0" parTransId="{B3212A2C-A013-4024-853B-E76F1EEF6B01}" sibTransId="{F527EDD8-86F1-4485-B3C2-1EB82B8F6557}"/>
    <dgm:cxn modelId="{83FE2451-42C2-4E3E-ABF9-EECDB46C4D9E}" type="presOf" srcId="{3B494C9A-7627-4E34-B36A-D24FF5881FA0}" destId="{7403132D-823E-4730-910C-42EDF71098B6}" srcOrd="0" destOrd="0" presId="urn:microsoft.com/office/officeart/2008/layout/VerticalCurvedList"/>
    <dgm:cxn modelId="{E59C66BE-0C23-4E97-BF9E-96CDFA14B253}" srcId="{F5276D24-9ABC-4290-91F7-A98CD13FCE29}" destId="{40F77013-42A2-44B4-8507-37B22786D268}" srcOrd="3" destOrd="0" parTransId="{706C2E2B-E96E-4369-9376-89CA78CE3AE0}" sibTransId="{4FC31C08-CC25-4E06-A4B4-ACF0051DFD81}"/>
    <dgm:cxn modelId="{B9B5FEE0-DF21-4D33-B099-58B9012B82EA}" srcId="{F5276D24-9ABC-4290-91F7-A98CD13FCE29}" destId="{3B494C9A-7627-4E34-B36A-D24FF5881FA0}" srcOrd="0" destOrd="0" parTransId="{D9572DB1-16AB-47E1-9771-8C95DEEC5EB3}" sibTransId="{5F9C5129-82CC-4A3E-B607-B174074DF53C}"/>
    <dgm:cxn modelId="{984B70BB-700F-44D7-8ED0-728B59437D54}" type="presOf" srcId="{8F412BFC-6BE6-4926-BFEB-FD76E5F0243A}" destId="{AFBB4C4B-6875-4320-9775-7EA114134881}" srcOrd="0" destOrd="0" presId="urn:microsoft.com/office/officeart/2008/layout/VerticalCurvedList"/>
    <dgm:cxn modelId="{B8C15214-05A3-4FF7-BDCB-E390D6AB9E78}" type="presParOf" srcId="{620D87DC-9022-4B1C-BEB0-24CBA53BE18E}" destId="{1D6C7BD8-417A-4B5C-8B13-452D778982EB}" srcOrd="0" destOrd="0" presId="urn:microsoft.com/office/officeart/2008/layout/VerticalCurvedList"/>
    <dgm:cxn modelId="{F2557F8E-749D-4F9F-9708-E6505B1E03C2}" type="presParOf" srcId="{1D6C7BD8-417A-4B5C-8B13-452D778982EB}" destId="{7D1796A1-CF9C-41D3-9B40-4A3CA6AD26E7}" srcOrd="0" destOrd="0" presId="urn:microsoft.com/office/officeart/2008/layout/VerticalCurvedList"/>
    <dgm:cxn modelId="{1E6A4F02-2205-4579-B2C0-6C7A3FA1CA1B}" type="presParOf" srcId="{7D1796A1-CF9C-41D3-9B40-4A3CA6AD26E7}" destId="{44854548-FF48-4D3C-9547-F34320E0ACC2}" srcOrd="0" destOrd="0" presId="urn:microsoft.com/office/officeart/2008/layout/VerticalCurvedList"/>
    <dgm:cxn modelId="{ED0D3A6F-9B35-4DF7-A960-FB8ACD815818}" type="presParOf" srcId="{7D1796A1-CF9C-41D3-9B40-4A3CA6AD26E7}" destId="{E1C72192-A4DC-4D19-A68C-55B68E31AA64}" srcOrd="1" destOrd="0" presId="urn:microsoft.com/office/officeart/2008/layout/VerticalCurvedList"/>
    <dgm:cxn modelId="{85E5FE02-8BAA-452F-AFA7-56D746189256}" type="presParOf" srcId="{7D1796A1-CF9C-41D3-9B40-4A3CA6AD26E7}" destId="{3DFD1BFF-4870-4F92-8303-F0E59B8B2BC5}" srcOrd="2" destOrd="0" presId="urn:microsoft.com/office/officeart/2008/layout/VerticalCurvedList"/>
    <dgm:cxn modelId="{C91E02B5-2E35-4232-9D45-46498A5D1A31}" type="presParOf" srcId="{7D1796A1-CF9C-41D3-9B40-4A3CA6AD26E7}" destId="{DD1F4B15-E707-4667-8A7D-CFEF0A384281}" srcOrd="3" destOrd="0" presId="urn:microsoft.com/office/officeart/2008/layout/VerticalCurvedList"/>
    <dgm:cxn modelId="{E95ED6DD-22B8-44B7-B31B-F40BCB679DB6}" type="presParOf" srcId="{1D6C7BD8-417A-4B5C-8B13-452D778982EB}" destId="{7403132D-823E-4730-910C-42EDF71098B6}" srcOrd="1" destOrd="0" presId="urn:microsoft.com/office/officeart/2008/layout/VerticalCurvedList"/>
    <dgm:cxn modelId="{6186D5C4-139C-40AC-A387-E24444B7485D}" type="presParOf" srcId="{1D6C7BD8-417A-4B5C-8B13-452D778982EB}" destId="{2283A43F-9546-4122-9015-2B2D47F71C1F}" srcOrd="2" destOrd="0" presId="urn:microsoft.com/office/officeart/2008/layout/VerticalCurvedList"/>
    <dgm:cxn modelId="{F47B1F78-D0D3-4FF9-9660-D03A2517BD1C}" type="presParOf" srcId="{2283A43F-9546-4122-9015-2B2D47F71C1F}" destId="{9314F1FB-DAFE-4FE7-8916-A7DD44017D56}" srcOrd="0" destOrd="0" presId="urn:microsoft.com/office/officeart/2008/layout/VerticalCurvedList"/>
    <dgm:cxn modelId="{512F4910-A0D1-4898-8CFE-2AFB34417B0B}" type="presParOf" srcId="{1D6C7BD8-417A-4B5C-8B13-452D778982EB}" destId="{AFBB4C4B-6875-4320-9775-7EA114134881}" srcOrd="3" destOrd="0" presId="urn:microsoft.com/office/officeart/2008/layout/VerticalCurvedList"/>
    <dgm:cxn modelId="{4499B4F6-4E6F-4293-8DCB-B405C8E5AAFA}" type="presParOf" srcId="{1D6C7BD8-417A-4B5C-8B13-452D778982EB}" destId="{3141604E-6B3E-49AB-B4F0-9C793140B372}" srcOrd="4" destOrd="0" presId="urn:microsoft.com/office/officeart/2008/layout/VerticalCurvedList"/>
    <dgm:cxn modelId="{B27E2C4D-A47D-4BD0-88A7-3E1E60971FB3}" type="presParOf" srcId="{3141604E-6B3E-49AB-B4F0-9C793140B372}" destId="{1020A973-F626-4866-B9E7-86331A1E49A8}" srcOrd="0" destOrd="0" presId="urn:microsoft.com/office/officeart/2008/layout/VerticalCurvedList"/>
    <dgm:cxn modelId="{38CE95C3-4044-478F-BA2F-84900812A730}" type="presParOf" srcId="{1D6C7BD8-417A-4B5C-8B13-452D778982EB}" destId="{8AF7E988-FC84-4693-B5EE-3524D826DD5A}" srcOrd="5" destOrd="0" presId="urn:microsoft.com/office/officeart/2008/layout/VerticalCurvedList"/>
    <dgm:cxn modelId="{7B270122-D838-441D-B633-F73279329552}" type="presParOf" srcId="{1D6C7BD8-417A-4B5C-8B13-452D778982EB}" destId="{CEC4B6BF-B205-4388-9FE0-05741F3EF2B4}" srcOrd="6" destOrd="0" presId="urn:microsoft.com/office/officeart/2008/layout/VerticalCurvedList"/>
    <dgm:cxn modelId="{317B5F8D-C6EB-48CF-8651-5D3F49275838}" type="presParOf" srcId="{CEC4B6BF-B205-4388-9FE0-05741F3EF2B4}" destId="{67BB47EB-C1D6-40C6-AA67-BD38C710274B}" srcOrd="0" destOrd="0" presId="urn:microsoft.com/office/officeart/2008/layout/VerticalCurvedList"/>
    <dgm:cxn modelId="{B61FC6B7-7F3A-4B4B-A2F5-9809A71E2657}" type="presParOf" srcId="{1D6C7BD8-417A-4B5C-8B13-452D778982EB}" destId="{BFB39876-366E-40CF-BB8F-0F53D79FF2FE}" srcOrd="7" destOrd="0" presId="urn:microsoft.com/office/officeart/2008/layout/VerticalCurvedList"/>
    <dgm:cxn modelId="{D3FFDF89-73DE-4F93-8092-50DC43C3C73D}" type="presParOf" srcId="{1D6C7BD8-417A-4B5C-8B13-452D778982EB}" destId="{A0A00CF0-EDB9-42DB-BBC3-9B216161F928}" srcOrd="8" destOrd="0" presId="urn:microsoft.com/office/officeart/2008/layout/VerticalCurvedList"/>
    <dgm:cxn modelId="{AE3EF944-D6D6-4375-8D2A-2D2DC88F9FC2}" type="presParOf" srcId="{A0A00CF0-EDB9-42DB-BBC3-9B216161F928}" destId="{17D3B384-6460-4F68-B31E-5538A1CD45FF}" srcOrd="0" destOrd="0" presId="urn:microsoft.com/office/officeart/2008/layout/VerticalCurvedList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72192-A4DC-4D19-A68C-55B68E31AA64}">
      <dsp:nvSpPr>
        <dsp:cNvPr id="0" name=""/>
        <dsp:cNvSpPr/>
      </dsp:nvSpPr>
      <dsp:spPr>
        <a:xfrm>
          <a:off x="-6686774" y="-1027699"/>
          <a:ext cx="7998998" cy="7998998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3132D-823E-4730-910C-42EDF71098B6}">
      <dsp:nvSpPr>
        <dsp:cNvPr id="0" name=""/>
        <dsp:cNvSpPr/>
      </dsp:nvSpPr>
      <dsp:spPr>
        <a:xfrm>
          <a:off x="889025" y="232531"/>
          <a:ext cx="11317833" cy="1399049"/>
        </a:xfrm>
        <a:prstGeom prst="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Sovuq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mintaqalaridagi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9025" y="232531"/>
        <a:ext cx="11317833" cy="1399049"/>
      </dsp:txXfrm>
    </dsp:sp>
    <dsp:sp modelId="{9314F1FB-DAFE-4FE7-8916-A7DD44017D56}">
      <dsp:nvSpPr>
        <dsp:cNvPr id="0" name=""/>
        <dsp:cNvSpPr/>
      </dsp:nvSpPr>
      <dsp:spPr>
        <a:xfrm>
          <a:off x="118455" y="342648"/>
          <a:ext cx="1168853" cy="11429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B4C4B-6875-4320-9775-7EA114134881}">
      <dsp:nvSpPr>
        <dsp:cNvPr id="0" name=""/>
        <dsp:cNvSpPr/>
      </dsp:nvSpPr>
      <dsp:spPr>
        <a:xfrm>
          <a:off x="1418583" y="1721055"/>
          <a:ext cx="10064283" cy="1129723"/>
        </a:xfrm>
        <a:prstGeom prst="rect">
          <a:avLst/>
        </a:prstGeom>
        <a:solidFill>
          <a:srgbClr val="149C2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Mo‘tadil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mintaqalaridagi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8583" y="1721055"/>
        <a:ext cx="10064283" cy="1129723"/>
      </dsp:txXfrm>
    </dsp:sp>
    <dsp:sp modelId="{1020A973-F626-4866-B9E7-86331A1E49A8}">
      <dsp:nvSpPr>
        <dsp:cNvPr id="0" name=""/>
        <dsp:cNvSpPr/>
      </dsp:nvSpPr>
      <dsp:spPr>
        <a:xfrm>
          <a:off x="655630" y="1714431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F7E988-FC84-4693-B5EE-3524D826DD5A}">
      <dsp:nvSpPr>
        <dsp:cNvPr id="0" name=""/>
        <dsp:cNvSpPr/>
      </dsp:nvSpPr>
      <dsp:spPr>
        <a:xfrm>
          <a:off x="1271424" y="3039225"/>
          <a:ext cx="9557943" cy="1219011"/>
        </a:xfrm>
        <a:prstGeom prst="rect">
          <a:avLst/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Issiq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mintaqalaridagi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1424" y="3039225"/>
        <a:ext cx="9557943" cy="1219011"/>
      </dsp:txXfrm>
    </dsp:sp>
    <dsp:sp modelId="{67BB47EB-C1D6-40C6-AA67-BD38C710274B}">
      <dsp:nvSpPr>
        <dsp:cNvPr id="0" name=""/>
        <dsp:cNvSpPr/>
      </dsp:nvSpPr>
      <dsp:spPr>
        <a:xfrm>
          <a:off x="655630" y="3086214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B39876-366E-40CF-BB8F-0F53D79FF2FE}">
      <dsp:nvSpPr>
        <dsp:cNvPr id="0" name=""/>
        <dsp:cNvSpPr/>
      </dsp:nvSpPr>
      <dsp:spPr>
        <a:xfrm>
          <a:off x="1079406" y="4635045"/>
          <a:ext cx="9247894" cy="91436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sz="50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50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9406" y="4635045"/>
        <a:ext cx="9247894" cy="914363"/>
      </dsp:txXfrm>
    </dsp:sp>
    <dsp:sp modelId="{17D3B384-6460-4F68-B31E-5538A1CD45FF}">
      <dsp:nvSpPr>
        <dsp:cNvPr id="0" name=""/>
        <dsp:cNvSpPr/>
      </dsp:nvSpPr>
      <dsp:spPr>
        <a:xfrm>
          <a:off x="131404" y="4457997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Задания на закрепление умения работать с картой «Природных зон»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0A617E-C263-4D13-AE53-9955AF78BB4D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0714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f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fi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7.jfif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wmf"/><Relationship Id="rId11" Type="http://schemas.openxmlformats.org/officeDocument/2006/relationships/image" Target="../media/image57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8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65.jpeg"/><Relationship Id="rId4" Type="http://schemas.openxmlformats.org/officeDocument/2006/relationships/image" Target="../media/image75.jpe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87.jpeg"/><Relationship Id="rId4" Type="http://schemas.openxmlformats.org/officeDocument/2006/relationships/image" Target="../media/image118.jpeg"/><Relationship Id="rId9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f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6_47_Tog%60lar.av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2.jpeg"/><Relationship Id="rId4" Type="http://schemas.openxmlformats.org/officeDocument/2006/relationships/image" Target="../media/image13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4.jpeg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9.jpeg"/><Relationship Id="rId4" Type="http://schemas.openxmlformats.org/officeDocument/2006/relationships/image" Target="../media/image13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219235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0102" y="2565863"/>
            <a:ext cx="773730" cy="17587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60102" y="4450883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26309" y="2482600"/>
            <a:ext cx="7886051" cy="298446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Sovuq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lang="en-US" sz="4800" b="1" dirty="0" err="1">
                <a:solidFill>
                  <a:srgbClr val="000099"/>
                </a:solidFill>
                <a:latin typeface="Arial"/>
                <a:cs typeface="Arial"/>
              </a:rPr>
              <a:t>mo‘tadil</a:t>
            </a:r>
            <a:r>
              <a:rPr lang="en-US" sz="48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va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issiq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iqlim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mintaqalaridagi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/>
                <a:cs typeface="Arial"/>
              </a:rPr>
              <a:t>tabiat</a:t>
            </a:r>
            <a:r>
              <a:rPr lang="en-US" sz="48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Arial"/>
                <a:cs typeface="Arial"/>
              </a:rPr>
              <a:t>zonalari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  <a:r>
              <a:rPr lang="en-US" sz="4800" b="1" dirty="0" err="1">
                <a:solidFill>
                  <a:srgbClr val="000099"/>
                </a:solidFill>
                <a:latin typeface="Arial"/>
                <a:cs typeface="Arial"/>
              </a:rPr>
              <a:t>Balandlik</a:t>
            </a:r>
            <a:r>
              <a:rPr lang="en-US" sz="48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Arial"/>
                <a:cs typeface="Arial"/>
              </a:rPr>
              <a:t>mintaqalari</a:t>
            </a:r>
            <a:r>
              <a:rPr lang="en-US" sz="4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endParaRPr sz="48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10" name="Picture 4" descr="22f9c9f5348820b4a72208462a59e4e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/>
          <a:stretch/>
        </p:blipFill>
        <p:spPr>
          <a:xfrm>
            <a:off x="9230961" y="2713828"/>
            <a:ext cx="2620036" cy="225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49"/>
            <a:ext cx="12192000" cy="5940474"/>
          </a:xfrm>
          <a:prstGeom prst="rect">
            <a:avLst/>
          </a:prstGeom>
        </p:spPr>
      </p:pic>
      <p:pic>
        <p:nvPicPr>
          <p:cNvPr id="6146" name="Picture 2" descr="Картинки по запросу &quot;peset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649"/>
            <a:ext cx="3425502" cy="42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98509" y="4710739"/>
            <a:ext cx="2141189" cy="41228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tulkisi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Картинки по запросу &quot;poyasniy keklik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02" y="3388051"/>
            <a:ext cx="4638678" cy="34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954444" y="6272334"/>
            <a:ext cx="2109736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kakligi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2" name="Picture 8" descr="Картинки по запросу &quot;rosomaxa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51" y="1002566"/>
            <a:ext cx="4683992" cy="33451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553558" y="3831909"/>
            <a:ext cx="1877313" cy="51581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Rosomaxa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6" y="1827006"/>
            <a:ext cx="3141387" cy="2081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669" y="1029051"/>
            <a:ext cx="3066553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00872" y="3978066"/>
            <a:ext cx="6672859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50039" y="1029050"/>
            <a:ext cx="3835615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66212" y="1029052"/>
            <a:ext cx="4550954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669" y="3961586"/>
            <a:ext cx="4895353" cy="5847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Картинки по запросу &quot;смешанные и широколиственные леса еврази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95" y="1717812"/>
            <a:ext cx="3678359" cy="2088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96" y="1717812"/>
            <a:ext cx="3928786" cy="2106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1" y="4660284"/>
            <a:ext cx="4314704" cy="2125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22" y="4700052"/>
            <a:ext cx="3031630" cy="2083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68" y="4637719"/>
            <a:ext cx="3661737" cy="2146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8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994"/>
            <a:ext cx="12192000" cy="59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687" y="1718066"/>
            <a:ext cx="2170407" cy="22507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6" y="1252972"/>
            <a:ext cx="3123117" cy="41641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40" y="4225587"/>
            <a:ext cx="4021148" cy="2279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9927" y="3892392"/>
            <a:ext cx="100860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Arial Black" panose="020B0A04020102020204" pitchFamily="34" charset="0"/>
              </a:rPr>
              <a:t>Ке</a:t>
            </a:r>
            <a:r>
              <a:rPr lang="en-US" sz="2400" dirty="0" err="1" smtClean="0">
                <a:latin typeface="Arial Black" panose="020B0A04020102020204" pitchFamily="34" charset="0"/>
              </a:rPr>
              <a:t>dr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322" y="1212764"/>
            <a:ext cx="2860729" cy="3824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8667" r="28666"/>
          <a:stretch/>
        </p:blipFill>
        <p:spPr>
          <a:xfrm>
            <a:off x="8973587" y="1252972"/>
            <a:ext cx="2955175" cy="49252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37993" y="5778153"/>
            <a:ext cx="91242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 Black" panose="020B0A04020102020204" pitchFamily="34" charset="0"/>
              </a:rPr>
              <a:t>Pixta</a:t>
            </a:r>
            <a:endParaRPr lang="ru-RU" sz="2000" dirty="0" smtClean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334" y="5346659"/>
            <a:ext cx="277608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 Black" panose="020B0A04020102020204" pitchFamily="34" charset="0"/>
              </a:rPr>
              <a:t>Yevropa</a:t>
            </a:r>
            <a:r>
              <a:rPr lang="en-US" sz="2000" dirty="0" smtClean="0"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atin typeface="Arial Black" panose="020B0A04020102020204" pitchFamily="34" charset="0"/>
              </a:rPr>
              <a:t>qarag‘ayi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10249" y="6211863"/>
            <a:ext cx="6098983" cy="64229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Podzol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-10248" y="907107"/>
            <a:ext cx="12232218" cy="554159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qarag‘ayi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kedr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tilog‘ochlar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" y="-7514"/>
            <a:ext cx="1218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артинки по запросу &quot;olen yevraazii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" y="3476348"/>
            <a:ext cx="4498850" cy="33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qo'ng'ir ayiq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12" y="912981"/>
            <a:ext cx="4027198" cy="26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обыкновенный рыс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20" y="4056984"/>
            <a:ext cx="3969782" cy="27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&quot;belka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8" y="717182"/>
            <a:ext cx="4547610" cy="27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&quot;teterev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28" y="2376775"/>
            <a:ext cx="3673083" cy="24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46587" y="4296317"/>
            <a:ext cx="1231654" cy="40284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Karqur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105717" y="963511"/>
            <a:ext cx="2040885" cy="415667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US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170177" y="3731096"/>
            <a:ext cx="1147639" cy="419817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Bug‘u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7234" y="912982"/>
            <a:ext cx="1466413" cy="36897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Olmaxon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12196" y="4070927"/>
            <a:ext cx="1380328" cy="4507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Silovsin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&quot;смешанные и широколиственные леса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3035"/>
            <a:ext cx="12192001" cy="61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" y="5898839"/>
            <a:ext cx="4030300" cy="959161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Chimli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podzol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" y="865024"/>
            <a:ext cx="6517342" cy="149759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279341" y="5360410"/>
            <a:ext cx="4912658" cy="149759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lipa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zarang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grab,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jo‘ka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788"/>
            <a:ext cx="12192000" cy="605450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875699" y="5495959"/>
            <a:ext cx="5549774" cy="959161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o‘rmon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tuproqlari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tarqalgan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12479" y="2268399"/>
            <a:ext cx="4999022" cy="959161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Buk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daraxtlari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ko‘p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tarqalgan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0" y="3581152"/>
            <a:ext cx="3928786" cy="243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923330"/>
            <a:ext cx="6033247" cy="255494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923330"/>
            <a:ext cx="6158753" cy="136267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O‘rmonlarda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sur-qo‘ng‘ir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tuproqlar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dashtlarda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qora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tuproqlar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tarqalgan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63" y="3478271"/>
            <a:ext cx="6028637" cy="3379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037"/>
            <a:ext cx="6158753" cy="347696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" y="2286000"/>
            <a:ext cx="6158754" cy="1095036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o‘simliklardan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iloq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betaga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shuvoq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o‘sadi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2"/>
            <a:ext cx="12192000" cy="6004678"/>
          </a:xfrm>
          <a:prstGeom prst="rect">
            <a:avLst/>
          </a:prstGeom>
        </p:spPr>
      </p:pic>
      <p:pic>
        <p:nvPicPr>
          <p:cNvPr id="8194" name="Picture 2" descr="Картинки по запросу &quot;sayg`oq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084"/>
            <a:ext cx="3694984" cy="28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8004382" y="4336610"/>
          <a:ext cx="4234996" cy="253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r:id="rId5" imgW="8253720" imgH="4939560" progId="">
                  <p:embed/>
                </p:oleObj>
              </mc:Choice>
              <mc:Fallback>
                <p:oleObj r:id="rId5" imgW="8253720" imgH="4939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04382" y="4336610"/>
                        <a:ext cx="4234996" cy="253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4" descr="Картинки по запросу &quot;volk yevrazii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11" y="1922213"/>
            <a:ext cx="3023088" cy="20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2587" y="4084675"/>
            <a:ext cx="1389191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Sayg‘oq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29199" y="4340056"/>
            <a:ext cx="1459918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Sug‘ur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818938" y="3432645"/>
            <a:ext cx="940905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Bo‘ri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8" y="1743724"/>
            <a:ext cx="4103944" cy="24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978250" y="1809543"/>
            <a:ext cx="1281916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Burgut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Картинки по запросу &quot;yumronqoziq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67" y="4539957"/>
            <a:ext cx="1761264" cy="228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619208" y="6371382"/>
            <a:ext cx="2100781" cy="51865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Yumronqoziq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787183" y="4774815"/>
          <a:ext cx="2989823" cy="193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r:id="rId10" imgW="8253720" imgH="5346000" progId="">
                  <p:embed/>
                </p:oleObj>
              </mc:Choice>
              <mc:Fallback>
                <p:oleObj r:id="rId10" imgW="8253720" imgH="534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7183" y="4774815"/>
                        <a:ext cx="2989823" cy="1936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918401" y="6377937"/>
            <a:ext cx="1831162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Qo‘shoyoq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824"/>
            <a:ext cx="12192000" cy="605594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923330"/>
            <a:ext cx="7109012" cy="1084042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+24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C+27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150-250 mm.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" y="5699157"/>
            <a:ext cx="9260541" cy="1158843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qoramtir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kashtan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kashtan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733" y="3467101"/>
            <a:ext cx="6028267" cy="3390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77" y="923330"/>
            <a:ext cx="6013676" cy="3002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" y="806824"/>
            <a:ext cx="6179110" cy="306592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16671" y="4144237"/>
            <a:ext cx="6194995" cy="1084042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+25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C+32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099" y="5446647"/>
            <a:ext cx="6179110" cy="959161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sur-qo‘ng‘ir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53036" y="923330"/>
            <a:ext cx="11445718" cy="420236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Taklamakon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Gobi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O‘rganamiz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…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48309047"/>
              </p:ext>
            </p:extLst>
          </p:nvPr>
        </p:nvGraphicFramePr>
        <p:xfrm>
          <a:off x="-1" y="914400"/>
          <a:ext cx="12206859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1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83741" y="2473088"/>
            <a:ext cx="3896916" cy="107721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529" y="1672946"/>
            <a:ext cx="4043706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mintaqalaridagi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290916" y="984688"/>
            <a:ext cx="9744637" cy="534567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06164" y="1626905"/>
            <a:ext cx="3588613" cy="156966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Жестколистные лес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" y="3396297"/>
            <a:ext cx="4043706" cy="3085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Как называются люди которые выращивают виноград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8" y="3738282"/>
            <a:ext cx="4031388" cy="2869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Саксаул белый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76" y="3396297"/>
            <a:ext cx="3432134" cy="2776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7506"/>
            <a:ext cx="12192001" cy="599585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9309" y="901056"/>
            <a:ext cx="11470740" cy="6140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" y="830997"/>
            <a:ext cx="5864680" cy="1510435"/>
          </a:xfrm>
          <a:prstGeom prst="rect">
            <a:avLst/>
          </a:prstGeom>
          <a:solidFill>
            <a:srgbClr val="99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+5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C+7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seryomg‘ir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73211" y="5855827"/>
            <a:ext cx="4089400" cy="1084042"/>
          </a:xfrm>
          <a:prstGeom prst="rect">
            <a:avLst/>
          </a:prstGeom>
          <a:solidFill>
            <a:srgbClr val="99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Turoqlari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hosildor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/>
          <a:stretch/>
        </p:blipFill>
        <p:spPr>
          <a:xfrm>
            <a:off x="-1" y="668858"/>
            <a:ext cx="12192001" cy="6182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767" y="830997"/>
            <a:ext cx="3730727" cy="2794444"/>
          </a:xfrm>
          <a:prstGeom prst="rect">
            <a:avLst/>
          </a:prstGeom>
        </p:spPr>
      </p:pic>
      <p:pic>
        <p:nvPicPr>
          <p:cNvPr id="2" name="Picture 2" descr="Дуб каменный: описание, виды и полезные свойс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668859"/>
            <a:ext cx="5384800" cy="298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288788" y="3050793"/>
            <a:ext cx="2427723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Tosh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Горная ЗЕМЛЯника. Блиц: ягоды. Фотоконкур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6" y="3657600"/>
            <a:ext cx="6083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3517" y="6225256"/>
            <a:ext cx="1360084" cy="51789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Yertut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Мирт обыкновенный (лат. Myrtus communis). Энциклопедия. Материал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"/>
          <a:stretch/>
        </p:blipFill>
        <p:spPr bwMode="auto">
          <a:xfrm>
            <a:off x="6083300" y="3657600"/>
            <a:ext cx="6108701" cy="318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01670" y="6152423"/>
            <a:ext cx="1413745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Mirta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5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120" y="4010768"/>
            <a:ext cx="4488784" cy="28544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791" y="4010768"/>
            <a:ext cx="3458768" cy="2847231"/>
          </a:xfrm>
          <a:prstGeom prst="rect">
            <a:avLst/>
          </a:prstGeom>
        </p:spPr>
      </p:pic>
      <p:pic>
        <p:nvPicPr>
          <p:cNvPr id="29698" name="Picture 2" descr="Как цветет инжир - немного из истории растения, условия получения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997"/>
            <a:ext cx="5664353" cy="32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02749" y="3357041"/>
            <a:ext cx="128730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Anjir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28811" y="6267273"/>
            <a:ext cx="128730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Anor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2" name="Picture 6" descr="Как называются люди которые выращивают виноград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353" y="830997"/>
            <a:ext cx="6527647" cy="31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726916" y="3293151"/>
            <a:ext cx="1477988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Uzum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4" name="Picture 8" descr="Картинки &quot;Оливковое дерево&quot; (36 фото) ⭐ Наслаждайтесь юмором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" y="3989917"/>
            <a:ext cx="4302125" cy="28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707342" y="6267273"/>
            <a:ext cx="1631450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Zaytun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797559" y="3989917"/>
            <a:ext cx="300208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Sitrus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05" y="851849"/>
            <a:ext cx="1867657" cy="1167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156" y="851849"/>
            <a:ext cx="1439633" cy="215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8" y="3989917"/>
            <a:ext cx="1590780" cy="1207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7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1403" r="-79" b="3158"/>
          <a:stretch/>
        </p:blipFill>
        <p:spPr>
          <a:xfrm>
            <a:off x="-45456" y="735106"/>
            <a:ext cx="12237456" cy="61950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87788" y="6364941"/>
            <a:ext cx="6819459" cy="565248"/>
          </a:xfrm>
          <a:prstGeom prst="rect">
            <a:avLst/>
          </a:prstGeom>
          <a:solidFill>
            <a:srgbClr val="99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80" y="3808914"/>
            <a:ext cx="4661187" cy="291324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1680" y="6266329"/>
            <a:ext cx="2260485" cy="455827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Kameliya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Picture 4" descr="Дафны. Заметки практика. | Деревья и кустарники | Твой Сад - клуб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4" y="3530563"/>
            <a:ext cx="4994275" cy="33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299324" y="6373906"/>
            <a:ext cx="3090770" cy="4828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Kamforali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dafna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6" name="Picture 6" descr="Адиантум папоротник. Выращивание адиантума. Уход за адиантумом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2"/>
          <a:stretch/>
        </p:blipFill>
        <p:spPr bwMode="auto">
          <a:xfrm>
            <a:off x="-5019" y="769441"/>
            <a:ext cx="4047293" cy="243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06618" y="2703599"/>
            <a:ext cx="2159536" cy="4986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Paporotnik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5018" y="0"/>
            <a:ext cx="12197018" cy="11417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019" y="-23358"/>
            <a:ext cx="12186033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4" y="627962"/>
            <a:ext cx="4735875" cy="3034402"/>
          </a:xfrm>
          <a:prstGeom prst="rect">
            <a:avLst/>
          </a:prstGeom>
        </p:spPr>
      </p:pic>
      <p:pic>
        <p:nvPicPr>
          <p:cNvPr id="19466" name="Picture 10" descr="Питон змея. Описание, особенности, виды, образ жизни и сред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25" y="3657600"/>
            <a:ext cx="51234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Большая умная панда&quot; — card of the user Екатерина Романько 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46005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Поющая обезьяна - гиббо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48" y="1560558"/>
            <a:ext cx="2858626" cy="38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Tapir malayo | Stuffed animals, Animales insectos, Animales 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68225" cy="32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64349" y="830997"/>
            <a:ext cx="1330888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Panda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95237" y="3079145"/>
            <a:ext cx="165168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021105" y="6463131"/>
            <a:ext cx="1579469" cy="41941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Tapir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229601" y="6267273"/>
            <a:ext cx="1562100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791700" y="5427736"/>
            <a:ext cx="2374474" cy="83953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Gibbon 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maymun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41" y="3613356"/>
            <a:ext cx="4017359" cy="31278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45" y="768182"/>
            <a:ext cx="4029249" cy="28451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5073" r="22746" b="12117"/>
          <a:stretch/>
        </p:blipFill>
        <p:spPr>
          <a:xfrm>
            <a:off x="3794914" y="3597431"/>
            <a:ext cx="4356764" cy="3121748"/>
          </a:xfrm>
          <a:prstGeom prst="rect">
            <a:avLst/>
          </a:prstGeom>
        </p:spPr>
      </p:pic>
      <p:pic>
        <p:nvPicPr>
          <p:cNvPr id="22530" name="Picture 2" descr="Саксаул белый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" y="820458"/>
            <a:ext cx="3783140" cy="27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Черный саксаул | Dagpravda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76" y="812338"/>
            <a:ext cx="4401306" cy="27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3025088"/>
            <a:ext cx="3780255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6522" y="2629155"/>
            <a:ext cx="2020775" cy="96827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148910" y="808514"/>
            <a:ext cx="1879820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6" name="Picture 8" descr="Верблюжья колючка / Кустарники / Энциклопедия растений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8"/>
          <a:stretch/>
        </p:blipFill>
        <p:spPr bwMode="auto">
          <a:xfrm>
            <a:off x="-2885" y="3588708"/>
            <a:ext cx="3919466" cy="30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141740" y="3892794"/>
            <a:ext cx="1635214" cy="47517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Yantoq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32229" y="3597431"/>
            <a:ext cx="3070593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Lolaqizg‘aldoq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197297" y="3653688"/>
            <a:ext cx="128730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Iloq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74304" y="6166126"/>
            <a:ext cx="6977127" cy="575038"/>
          </a:xfrm>
          <a:prstGeom prst="rect">
            <a:avLst/>
          </a:prstGeom>
          <a:solidFill>
            <a:srgbClr val="99CC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691" y="73462"/>
            <a:ext cx="3861421" cy="31650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89" y="3248022"/>
            <a:ext cx="4225320" cy="36406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2" y="3248022"/>
            <a:ext cx="4162308" cy="3609978"/>
          </a:xfrm>
          <a:prstGeom prst="rect">
            <a:avLst/>
          </a:prstGeom>
        </p:spPr>
      </p:pic>
      <p:pic>
        <p:nvPicPr>
          <p:cNvPr id="20482" name="Picture 2" descr="O'zA - Jayron nega koʻzing toʻla yosh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6"/>
            <a:ext cx="4167704" cy="32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ayg'oq hayvonidir. Sayg'oq hayoti va yashash joylari. Sayg'oq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59" y="4645"/>
            <a:ext cx="4193932" cy="32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www.tepid.ru/animals-2/images/tawny-eagle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343" y="3248022"/>
            <a:ext cx="3856592" cy="36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348754" y="2672640"/>
            <a:ext cx="1787680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86743" y="6297963"/>
            <a:ext cx="1364016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09766" y="2657295"/>
            <a:ext cx="1949252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Sayg‘oq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367250" y="73462"/>
            <a:ext cx="2862685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Kaltakesaklar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356398" y="3263367"/>
            <a:ext cx="1674355" cy="9419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burguti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294477" y="6279973"/>
            <a:ext cx="3061921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В пустыне Руб аль Хали (Дубаи, ОАЭ) - Владимир Горуб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4850"/>
            <a:ext cx="12192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4919008"/>
            <a:ext cx="5486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442879"/>
              </p:ext>
            </p:extLst>
          </p:nvPr>
        </p:nvGraphicFramePr>
        <p:xfrm>
          <a:off x="3478306" y="923330"/>
          <a:ext cx="8229600" cy="586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3" imgW="14806080" imgH="10552320" progId="">
                  <p:embed/>
                </p:oleObj>
              </mc:Choice>
              <mc:Fallback>
                <p:oleObj r:id="rId3" imgW="14806080" imgH="10552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8306" y="923330"/>
                        <a:ext cx="8229600" cy="5865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4" descr="Картинки по запросу &quot;озера евразии википедия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5" y="1282972"/>
            <a:ext cx="3091804" cy="30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7" y="0"/>
            <a:ext cx="12186033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12" y="0"/>
            <a:ext cx="12285012" cy="68395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82163" y="3874928"/>
            <a:ext cx="3629023" cy="3072311"/>
          </a:xfrm>
          <a:prstGeom prst="rect">
            <a:avLst/>
          </a:prstGeom>
        </p:spPr>
      </p:pic>
      <p:pic>
        <p:nvPicPr>
          <p:cNvPr id="31746" name="Picture 2" descr="Онагр, животное,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68" y="555287"/>
            <a:ext cx="4343221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6097" y="3581464"/>
            <a:ext cx="174450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Onagr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4" descr="Пин от пользователя елена на доске Фауна | Млекопитающие, Олень и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91" y="452992"/>
            <a:ext cx="3637653" cy="341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069744" y="830997"/>
            <a:ext cx="276112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Uchqur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kiyik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50" name="Picture 6" descr="kipmu.ru/wp-content/uploads/gien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32" y="4191000"/>
            <a:ext cx="444605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95661" y="4206296"/>
            <a:ext cx="1536699" cy="59072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217396" y="3878071"/>
            <a:ext cx="2026024" cy="4518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3807" y="0"/>
            <a:ext cx="1230580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Саванны и редколесья Евразии, Африки, Северной и Южной Аме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12192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6259"/>
            <a:ext cx="6069106" cy="37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Аридная растительность плато Дек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3718"/>
            <a:ext cx="12192001" cy="603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0050" y="5083468"/>
            <a:ext cx="715411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Fasliy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3807" y="0"/>
            <a:ext cx="1230580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440" y="2554618"/>
            <a:ext cx="3883428" cy="4262381"/>
          </a:xfrm>
          <a:prstGeom prst="rect">
            <a:avLst/>
          </a:prstGeom>
        </p:spPr>
      </p:pic>
      <p:pic>
        <p:nvPicPr>
          <p:cNvPr id="2" name="Picture 2" descr="Кокосовая пальма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03349" cy="44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3740218"/>
            <a:ext cx="1574800" cy="68327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Palma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В Европе исчезают древнейшие папорот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49" y="3589266"/>
            <a:ext cx="4905223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47906" y="6235700"/>
            <a:ext cx="2822694" cy="64326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Paporotnik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Акация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5" y="4423495"/>
            <a:ext cx="3496354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05511" y="6235700"/>
            <a:ext cx="2112111" cy="66429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Akatsiya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Мангры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48" y="48615"/>
            <a:ext cx="4905224" cy="35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377548" y="3022599"/>
            <a:ext cx="2019952" cy="6113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Mangra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005919" y="6246216"/>
            <a:ext cx="2186081" cy="6222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Bambuk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440" y="0"/>
            <a:ext cx="3921692" cy="25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0 июня отмечают всемирный день защиты слонов в зоопар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" y="5998"/>
            <a:ext cx="4298699" cy="35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718" y="3057791"/>
            <a:ext cx="847725" cy="44237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Fil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 descr="Обезьяна Азии Таиланд — Стоковое фото © Deerphoto #832217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89" y="2452643"/>
            <a:ext cx="3705105" cy="21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515600" y="4064000"/>
            <a:ext cx="1691694" cy="50875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Maymun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2" name="Picture 6" descr="В Казахстане намерены восстановить популяцию тигр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39" y="11732"/>
            <a:ext cx="43370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78705" y="1909592"/>
            <a:ext cx="1823483" cy="521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Yo‘lbars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Большая умная панда&quot; — card of the user Екатерина Романько 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" y="3565118"/>
            <a:ext cx="4322866" cy="333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800" y="6370146"/>
            <a:ext cx="1480976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Panda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4" name="Picture 8" descr="Интересные факты о леопарде | sm-news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8" y="-38838"/>
            <a:ext cx="3751749" cy="24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429879" y="-41349"/>
            <a:ext cx="1529909" cy="47956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6" name="Picture 10" descr="Животные красной книги россии. Снежные леопарды центральной Азии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51" y="2450132"/>
            <a:ext cx="4233945" cy="238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326054" y="4274489"/>
            <a:ext cx="1535961" cy="5213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8" name="Picture 12" descr="scharks.ru/reptilia/25-Crocodylus_palustris/Cro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33" y="4831266"/>
            <a:ext cx="4142153" cy="20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309932" y="6370146"/>
            <a:ext cx="1633667" cy="4903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Timsoh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10" name="Picture 14" descr="Питон змея. Описание, особенности, виды, образ жизни и среда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86" y="4553348"/>
            <a:ext cx="3729390" cy="23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8468208" y="4550837"/>
            <a:ext cx="1107076" cy="450299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5834" y="1018220"/>
            <a:ext cx="6302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5" y="1851774"/>
            <a:ext cx="6208889" cy="3492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93857" y="1151602"/>
            <a:ext cx="496474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ferralit-laterit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yarusli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Malakkaning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7,5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Безымянныmm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319"/>
            <a:ext cx="12192000" cy="616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j035466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35" y="2719657"/>
            <a:ext cx="7334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j035466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44" y="1695649"/>
            <a:ext cx="793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j035466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9" y="1173255"/>
            <a:ext cx="77628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горы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10" name="Рисунок 1" descr="slid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51" y="923329"/>
            <a:ext cx="6656491" cy="439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1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8585" y="958811"/>
            <a:ext cx="2011697" cy="226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1350728254_boburnoma-boburnoma-foto-ras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2269">
            <a:off x="7523374" y="696128"/>
            <a:ext cx="1232635" cy="23389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5323821"/>
            <a:ext cx="1226456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Boburnoma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471452"/>
              </p:ext>
            </p:extLst>
          </p:nvPr>
        </p:nvGraphicFramePr>
        <p:xfrm>
          <a:off x="71716" y="707886"/>
          <a:ext cx="12192001" cy="6959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r:id="rId3" imgW="7022160" imgH="4838040" progId="">
                  <p:embed/>
                </p:oleObj>
              </mc:Choice>
              <mc:Fallback>
                <p:oleObj r:id="rId3" imgW="7022160" imgH="4838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716" y="707886"/>
                        <a:ext cx="12192001" cy="6959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67" y="0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831068"/>
              </p:ext>
            </p:extLst>
          </p:nvPr>
        </p:nvGraphicFramePr>
        <p:xfrm>
          <a:off x="292381" y="967189"/>
          <a:ext cx="4799571" cy="577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r:id="rId3" imgW="3072960" imgH="4253760" progId="">
                  <p:embed/>
                </p:oleObj>
              </mc:Choice>
              <mc:Fallback>
                <p:oleObj r:id="rId3" imgW="3072960" imgH="425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381" y="967189"/>
                        <a:ext cx="4799571" cy="577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5476956" y="967189"/>
            <a:ext cx="6057610" cy="1208873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36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shimoliy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kenglik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sz="36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sharqiy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uzunlik</a:t>
            </a:r>
            <a:endParaRPr lang="ru-RU" sz="36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76956" y="2312254"/>
            <a:ext cx="6057610" cy="1731794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Himolay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tog‘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etaklarida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botqoqlashgan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changalzorlar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terayalar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joylashgan</a:t>
            </a:r>
            <a:endParaRPr lang="ru-RU" sz="36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Гималаи (горы) — Азия — Планета Зем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29" y="4180240"/>
            <a:ext cx="6604000" cy="25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3" y="3498683"/>
            <a:ext cx="6320118" cy="3323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>
          <a:xfrm>
            <a:off x="5967" y="3847952"/>
            <a:ext cx="5865915" cy="2973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28" y="887966"/>
            <a:ext cx="2149687" cy="2859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3" y="851612"/>
            <a:ext cx="6320118" cy="3180927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-128504" y="1059549"/>
            <a:ext cx="4090904" cy="25749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sahrolari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sahrolari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imalayan mountains Archives - Myths And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2" y="0"/>
            <a:ext cx="8592458" cy="540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-116113" y="815788"/>
            <a:ext cx="4239878" cy="6049467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sanskrit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makoni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8000 m.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samolyotlar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o‘tmaydi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109 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20457" y="4939553"/>
            <a:ext cx="8171543" cy="1936911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tog‘ida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10 000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kelishadi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4 000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shaharchalar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cho‘qqilari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borki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oyog‘i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bormagan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9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Японская мимоза дерево. Давняя путаница: мимоза стыдливая v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41" y="1233877"/>
            <a:ext cx="4202941" cy="29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ЗАЧЕМ НАМ «МЫЛЬНОЕ ДЕРЕВО»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29" y="1190195"/>
            <a:ext cx="2998717" cy="29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62127"/>
              </p:ext>
            </p:extLst>
          </p:nvPr>
        </p:nvGraphicFramePr>
        <p:xfrm>
          <a:off x="63717" y="917524"/>
          <a:ext cx="4888082" cy="584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r:id="rId5" imgW="3072960" imgH="4253760" progId="">
                  <p:embed/>
                </p:oleObj>
              </mc:Choice>
              <mc:Fallback>
                <p:oleObj r:id="rId5" imgW="3072960" imgH="425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717" y="917524"/>
                        <a:ext cx="4888082" cy="5849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5076217" y="917524"/>
            <a:ext cx="6916109" cy="682641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qorabalchiq-botqoq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27693" y="3639201"/>
            <a:ext cx="2838592" cy="5907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Sovun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976548" y="3766807"/>
            <a:ext cx="1689966" cy="4179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Mimoza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Кокосовая пальма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08" y="4190839"/>
            <a:ext cx="3577774" cy="26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566008" y="6369257"/>
            <a:ext cx="1538513" cy="51495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Бамбук: посадка и уход в открытом грунте, виды и сорта с фот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34" y="4102322"/>
            <a:ext cx="3519638" cy="27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966417" y="6382271"/>
            <a:ext cx="1802351" cy="45719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Bambuk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904270"/>
              </p:ext>
            </p:extLst>
          </p:nvPr>
        </p:nvGraphicFramePr>
        <p:xfrm>
          <a:off x="85057" y="899886"/>
          <a:ext cx="4692849" cy="5712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r:id="rId3" imgW="3072960" imgH="4253760" progId="">
                  <p:embed/>
                </p:oleObj>
              </mc:Choice>
              <mc:Fallback>
                <p:oleObj r:id="rId3" imgW="3072960" imgH="425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057" y="899886"/>
                        <a:ext cx="4692849" cy="5712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5359280" y="1030901"/>
            <a:ext cx="6057610" cy="528638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Tropik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o‘rmonlar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252696" y="5865342"/>
            <a:ext cx="2164194" cy="66679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Palma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553016" y="5909912"/>
            <a:ext cx="2186081" cy="6222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Dafna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478449" y="1699923"/>
            <a:ext cx="6057610" cy="627125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Tuprog‘i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ferrolit</a:t>
            </a:r>
            <a:endParaRPr lang="ru-RU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Волчеягодник Daph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06" y="2266577"/>
            <a:ext cx="3653825" cy="36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8431732" y="2266577"/>
          <a:ext cx="3760268" cy="364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r:id="rId6" imgW="10158480" imgH="6768000" progId="">
                  <p:embed/>
                </p:oleObj>
              </mc:Choice>
              <mc:Fallback>
                <p:oleObj r:id="rId6" imgW="10158480" imgH="6768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31732" y="2266577"/>
                        <a:ext cx="3760268" cy="3643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6" name="Picture 10" descr="Файл:Acer platanoides 002.jpg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34" y="2153241"/>
            <a:ext cx="3674197" cy="29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горный склон и белая береза в осени Стоковое Изображен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6" y="0"/>
            <a:ext cx="12234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Горіх (рід)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00" y="2176373"/>
            <a:ext cx="4124062" cy="29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708550" y="1000057"/>
            <a:ext cx="8496754" cy="622541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58552" y="4507163"/>
            <a:ext cx="2165758" cy="6222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Yong‘oq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01854" y="2013926"/>
            <a:ext cx="6057610" cy="682641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4" name="Picture 8" descr="Берёза - описание, свойства Берёзы, применение, интересные фак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81" y="5114924"/>
            <a:ext cx="401348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261907" y="6235869"/>
            <a:ext cx="1564459" cy="60545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Qayin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116152" y="4544764"/>
            <a:ext cx="2113379" cy="54702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Zarang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Два брата», «Дуб Суворова» и ровесник Богдана Хмельницкого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6" y="898812"/>
            <a:ext cx="3247308" cy="32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-79767" y="3653874"/>
            <a:ext cx="1251561" cy="47885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Магнолия. - Изображение Парк Дендрарий в Сочи - Tripadvis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34118"/>
            <a:ext cx="3098950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641750" y="6362473"/>
            <a:ext cx="2133600" cy="47885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Magnoliya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-79767" y="882140"/>
            <a:ext cx="3775013" cy="682641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ferralit</a:t>
            </a:r>
            <a:endParaRPr lang="ru-RU" sz="3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941041"/>
              </p:ext>
            </p:extLst>
          </p:nvPr>
        </p:nvGraphicFramePr>
        <p:xfrm>
          <a:off x="122051" y="787704"/>
          <a:ext cx="4692849" cy="5882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" r:id="rId3" imgW="3072960" imgH="4253760" progId="">
                  <p:embed/>
                </p:oleObj>
              </mc:Choice>
              <mc:Fallback>
                <p:oleObj r:id="rId3" imgW="3072960" imgH="425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051" y="787704"/>
                        <a:ext cx="4692849" cy="5882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5741099" y="961687"/>
            <a:ext cx="5371788" cy="798145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Igna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bargli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o‘rmonlar</a:t>
            </a:r>
            <a:endParaRPr lang="ru-RU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741099" y="1759833"/>
            <a:ext cx="5314036" cy="682641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Tuprog‘i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chala-podzol</a:t>
            </a:r>
            <a:endParaRPr lang="ru-RU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107895"/>
              </p:ext>
            </p:extLst>
          </p:nvPr>
        </p:nvGraphicFramePr>
        <p:xfrm>
          <a:off x="4892976" y="2442474"/>
          <a:ext cx="3688745" cy="4397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r:id="rId5" imgW="11428560" imgH="8888760" progId="">
                  <p:embed/>
                </p:oleObj>
              </mc:Choice>
              <mc:Fallback>
                <p:oleObj r:id="rId5" imgW="11428560" imgH="8888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92976" y="2442474"/>
                        <a:ext cx="3688745" cy="4397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4892976" y="6217430"/>
            <a:ext cx="2489602" cy="6222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Oqqarag‘ay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Лиственниц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721" y="2442474"/>
            <a:ext cx="3610279" cy="43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234058" y="6235771"/>
            <a:ext cx="1957942" cy="6222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Tilog‘och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12613"/>
              </p:ext>
            </p:extLst>
          </p:nvPr>
        </p:nvGraphicFramePr>
        <p:xfrm>
          <a:off x="0" y="874053"/>
          <a:ext cx="5125868" cy="595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r:id="rId3" imgW="3072960" imgH="4253760" progId="">
                  <p:embed/>
                </p:oleObj>
              </mc:Choice>
              <mc:Fallback>
                <p:oleObj r:id="rId3" imgW="3072960" imgH="425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874053"/>
                        <a:ext cx="5125868" cy="5956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6299179" y="998432"/>
            <a:ext cx="5427527" cy="1208873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shimoliy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kenglik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sharqiy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uzunlik</a:t>
            </a:r>
            <a:endParaRPr lang="ru-RU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артинки альп Швейцария Горы Природа Пейзаж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68" y="2350774"/>
            <a:ext cx="4742095" cy="23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Тур в Доломитовые Альп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5" y="4731169"/>
            <a:ext cx="5242217" cy="19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5071412" cy="163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6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andex.Kolleksiyalardagi Марина Гаврилюк foydalanuvchin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32" y="0"/>
            <a:ext cx="12267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-75433" y="923330"/>
            <a:ext cx="4683291" cy="593467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Monblan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Alp deb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nomlanuvchi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Изумительные фото гор Кавказа! Горы кавказа фото Самые красив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8212"/>
            <a:ext cx="12192001" cy="61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-119475" y="830997"/>
            <a:ext cx="3864161" cy="4563035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subalp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sc.1september.ru/2009/22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1247"/>
            <a:ext cx="3541486" cy="15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Kavkaz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Кавказские горы» — карточка пользователя Марина Б. в Яндекс.Коллекция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657856" y="4990322"/>
            <a:ext cx="7797288" cy="805312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555812" y="1092320"/>
            <a:ext cx="11458388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800" dirty="0" smtClean="0">
                <a:latin typeface="Arial" pitchFamily="34" charset="0"/>
                <a:cs typeface="Arial" pitchFamily="34" charset="0"/>
              </a:rPr>
              <a:t>1.Darslikning 125- 132-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Yevrosiyo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materigidagi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sovuq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mo‘tadil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issiq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iqlim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mintaqalaridagi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tabiat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zonalari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800" b="1" dirty="0" err="1">
                <a:latin typeface="Arial" pitchFamily="34" charset="0"/>
                <a:cs typeface="Arial" pitchFamily="34" charset="0"/>
              </a:rPr>
              <a:t>Balandlik</a:t>
            </a:r>
            <a:r>
              <a:rPr lang="en-US" sz="3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800" dirty="0" err="1" smtClean="0">
                <a:latin typeface="Arial"/>
                <a:cs typeface="Arial"/>
              </a:rPr>
              <a:t>m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avzularini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8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Yevrosiyo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8" y="4899895"/>
            <a:ext cx="1791478" cy="17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6471"/>
            <a:ext cx="12192001" cy="5925316"/>
          </a:xfrm>
          <a:prstGeom prst="rect">
            <a:avLst/>
          </a:prstGeom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" y="1035690"/>
            <a:ext cx="3513395" cy="250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&quot;morj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97" y="4141323"/>
            <a:ext cx="3708903" cy="26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tyule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4" y="4271786"/>
            <a:ext cx="3843489" cy="240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20351" y="3385288"/>
            <a:ext cx="1390194" cy="414244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598472" y="6232951"/>
            <a:ext cx="1137200" cy="40455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Morj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94240" y="4379310"/>
            <a:ext cx="1205350" cy="4795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Tyulen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82" y="1103796"/>
            <a:ext cx="3987251" cy="26565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67" y="1447742"/>
            <a:ext cx="3192732" cy="212848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508168" y="1447742"/>
            <a:ext cx="1643131" cy="42902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endParaRPr lang="ru-RU" sz="2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42" y="-36438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sahrolari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07" y="1691270"/>
            <a:ext cx="4101726" cy="264156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81247" y="968152"/>
            <a:ext cx="10926023" cy="4572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Tundra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-tundra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1470210"/>
            <a:ext cx="4014520" cy="2671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Subarktika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26" y="1470210"/>
            <a:ext cx="3657521" cy="259976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6541" y="4284641"/>
            <a:ext cx="4014520" cy="1801941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+10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1907" y="4455424"/>
            <a:ext cx="4007673" cy="1631158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tundra-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gleyli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torfli-gleyli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tuproqlardir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C:\Users\Администратор\Desktop\Geografiya rasmlari\images-37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0426" y="4181830"/>
            <a:ext cx="3657521" cy="21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440426" y="6086582"/>
            <a:ext cx="2685351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 err="1"/>
              <a:t>Qutb</a:t>
            </a:r>
            <a:r>
              <a:rPr lang="en-US" altLang="ru-RU" sz="2800" b="1" dirty="0"/>
              <a:t> </a:t>
            </a:r>
            <a:r>
              <a:rPr lang="en-US" altLang="ru-RU" sz="2800" b="1" dirty="0" err="1" smtClean="0"/>
              <a:t>yog‘dusi</a:t>
            </a: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008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824752"/>
            <a:ext cx="12192000" cy="6033247"/>
          </a:xfrm>
          <a:prstGeom prst="rect">
            <a:avLst/>
          </a:prstGeom>
        </p:spPr>
      </p:pic>
      <p:pic>
        <p:nvPicPr>
          <p:cNvPr id="5156" name="Picture 36" descr="Картинки по запросу &quot;растительность тундры еврази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7" y="4138830"/>
            <a:ext cx="3909429" cy="25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60" name="Picture 40" descr="Картинки по запросу &quot;растительность тундры еврази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37" y="1080365"/>
            <a:ext cx="4369296" cy="286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17" y="4138830"/>
            <a:ext cx="4229968" cy="252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7" y="1126218"/>
            <a:ext cx="4280438" cy="273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08" y="2064825"/>
            <a:ext cx="3695435" cy="277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302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8299" y="1080365"/>
            <a:ext cx="460128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Pakana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lolaqizg‘aldog‘i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878540"/>
            <a:ext cx="12192000" cy="5979459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575711"/>
              </p:ext>
            </p:extLst>
          </p:nvPr>
        </p:nvGraphicFramePr>
        <p:xfrm>
          <a:off x="261039" y="1194389"/>
          <a:ext cx="5857379" cy="390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r:id="rId4" imgW="12063240" imgH="8038080" progId="">
                  <p:embed/>
                </p:oleObj>
              </mc:Choice>
              <mc:Fallback>
                <p:oleObj r:id="rId4" imgW="12063240" imgH="8038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039" y="1194389"/>
                        <a:ext cx="5857379" cy="3902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 descr="Картинки по запросу &quot;lemming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08" y="1656207"/>
            <a:ext cx="5058310" cy="3998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97582" y="1127082"/>
            <a:ext cx="3500354" cy="455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bug‘usi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942730" y="1041018"/>
            <a:ext cx="3263684" cy="627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Lemminglar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2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" y="836540"/>
            <a:ext cx="12194554" cy="602146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966" y="932383"/>
            <a:ext cx="6735493" cy="95917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DE" sz="3200" baseline="30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C+13</a:t>
            </a:r>
            <a:r>
              <a:rPr lang="de-DE" sz="3200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300-400 mm.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1075" y="5853572"/>
            <a:ext cx="6644957" cy="1004428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Tuproqlari-podzolli-gleyli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torfli-podzolli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tuproqlardir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422776" y="923330"/>
            <a:ext cx="4777744" cy="1371635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pakana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tilog‘och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9979</TotalTime>
  <Words>864</Words>
  <Application>Microsoft Office PowerPoint</Application>
  <PresentationFormat>Широкоэкранный</PresentationFormat>
  <Paragraphs>203</Paragraphs>
  <Slides>49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1914</cp:revision>
  <dcterms:created xsi:type="dcterms:W3CDTF">2020-04-09T12:18:10Z</dcterms:created>
  <dcterms:modified xsi:type="dcterms:W3CDTF">2021-03-09T10:13:44Z</dcterms:modified>
</cp:coreProperties>
</file>