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306" r:id="rId5"/>
    <p:sldId id="307" r:id="rId6"/>
    <p:sldId id="297" r:id="rId7"/>
    <p:sldId id="260" r:id="rId8"/>
    <p:sldId id="292" r:id="rId9"/>
    <p:sldId id="313" r:id="rId10"/>
    <p:sldId id="309" r:id="rId11"/>
    <p:sldId id="308" r:id="rId12"/>
    <p:sldId id="310" r:id="rId13"/>
    <p:sldId id="311" r:id="rId14"/>
    <p:sldId id="305" r:id="rId15"/>
    <p:sldId id="312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8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09A2-C2D9-49CD-BDC0-37FB05C7E707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19AB-9F28-41F9-906E-9FC407263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19AB-9F28-41F9-906E-9FC4072634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fif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11" Type="http://schemas.openxmlformats.org/officeDocument/2006/relationships/image" Target="../media/image12.jfif"/><Relationship Id="rId5" Type="http://schemas.openxmlformats.org/officeDocument/2006/relationships/image" Target="../media/image6.jfif"/><Relationship Id="rId10" Type="http://schemas.openxmlformats.org/officeDocument/2006/relationships/image" Target="../media/image11.jf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ru-RU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Schulgarten</a:t>
            </a:r>
            <a:endParaRPr lang="uz-Cyrl-UZ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843" y="861102"/>
            <a:ext cx="3852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de-DE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die Früchte aufgewachsen?</a:t>
            </a:r>
            <a:endParaRPr lang="de-DE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Bauern haben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reiche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Ernte eingebracht. Sie haben Äpfel,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de-DE" sz="3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irnen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Pflaumen, Pfirsiche gepflückt. Am Baum sind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Äpfel,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Birnen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Pflaumen,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Pfirsiche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gewachsen. </a:t>
            </a:r>
            <a:endParaRPr lang="de-DE" sz="11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711200"/>
            <a:ext cx="3822492" cy="614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01" y="805467"/>
            <a:ext cx="2820805" cy="2297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711200"/>
            <a:ext cx="3206456" cy="240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28" y="3304576"/>
            <a:ext cx="2857500" cy="2213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82" y="3304576"/>
            <a:ext cx="2790825" cy="207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34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314" y="739516"/>
            <a:ext cx="33428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Weintrauben, Himbeeren gepflückt. Am Strauch sind Weintrauben, Himbeeren gewachsen. </a:t>
            </a:r>
            <a:endParaRPr lang="de-DE" sz="11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739516"/>
            <a:ext cx="4079042" cy="571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76" y="711200"/>
            <a:ext cx="4202476" cy="588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22" y="4090650"/>
            <a:ext cx="3317671" cy="2673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4" y="4550273"/>
            <a:ext cx="3536614" cy="2353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9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76" y="711200"/>
            <a:ext cx="118122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Wassermelone,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Gurke</a:t>
            </a:r>
            <a:r>
              <a:rPr lang="ru-RU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Melone, Kürbis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gepflückt. Auf der Erde sind Wassermelone,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Gurke</a:t>
            </a:r>
            <a:r>
              <a:rPr lang="ru-RU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Melone und Kürbis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gewachsen. </a:t>
            </a:r>
            <a:endParaRPr lang="de-DE" sz="35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30" y="2548328"/>
            <a:ext cx="3194000" cy="418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30" y="2604463"/>
            <a:ext cx="3183068" cy="418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" y="2604463"/>
            <a:ext cx="3088129" cy="418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87" y="2604463"/>
            <a:ext cx="2748197" cy="407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5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92" y="917526"/>
            <a:ext cx="1171660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_______ gern. _______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ru-RU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hat ________ (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ru-RU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Samen. ________ ist __________ (am Baum, am Strauch, auf der Erde) gewachsen. 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 auch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Und ich mag __________ (nicht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35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39" y="4260333"/>
            <a:ext cx="4315362" cy="1972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1910"/>
          <a:stretch/>
        </p:blipFill>
        <p:spPr>
          <a:xfrm>
            <a:off x="674558" y="4017269"/>
            <a:ext cx="6765560" cy="26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6900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Obstsalat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4439"/>
            <a:ext cx="11530013" cy="581618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22" y="990094"/>
            <a:ext cx="7517512" cy="5541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4" y="990094"/>
            <a:ext cx="3685448" cy="268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97166" y="1866369"/>
            <a:ext cx="44494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 waschen Obst.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1 шт. Нержавеющая сталь фрукты овощи Пилерс Apple чистить картошку машины  Скребки сад Кухня Пособия по кулинарии Инструменты Аксессуары | Сниматели  кожуры и цедры с Алиэкспресс | Отзывы покупател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10" y="2368447"/>
            <a:ext cx="3492708" cy="302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62076" y="3563014"/>
            <a:ext cx="49317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 schneiden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4" y="4009825"/>
            <a:ext cx="3659266" cy="249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71180" y="5467810"/>
            <a:ext cx="410003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 schalen Obst.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04" y="851493"/>
            <a:ext cx="8289560" cy="56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294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Übung 1 Seite 138</a:t>
            </a:r>
          </a:p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Beantworten Sie die </a:t>
            </a:r>
            <a:r>
              <a:rPr lang="de-DE" sz="4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folgenden Fragen</a:t>
            </a: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40" y="3013021"/>
            <a:ext cx="3996581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99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4" y="3953103"/>
            <a:ext cx="3135442" cy="2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4035187"/>
            <a:ext cx="11172825" cy="26085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50" y="711200"/>
            <a:ext cx="119586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 wir einen Schulgarten. Der Schulgarten ist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β. Da sehen wir einige Schüler und Schülerinnen. Sie arbeiten im Schulgarten. Sie heiβen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Lola,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 sehen wir auch viele Bäume und Blumen. Die Bäume sind grün. Die Blumen sind sehr </a:t>
            </a:r>
            <a:r>
              <a:rPr lang="de-DE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schӧn</a:t>
            </a:r>
            <a:r>
              <a:rPr lang="de-DE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02977" y="1"/>
            <a:ext cx="1199213" cy="7111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S.81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4035187"/>
            <a:ext cx="11172825" cy="2608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7" y="1011237"/>
            <a:ext cx="628650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Schulgarten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arbeitet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Schulgarten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sind Blumen und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Bäume?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29388" y="1026716"/>
            <a:ext cx="540067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Schülerinnen</a:t>
            </a:r>
            <a:endParaRPr lang="en-US" sz="3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r>
              <a:rPr lang="en-US" sz="3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endParaRPr lang="en-US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das?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62400" y="2772229"/>
            <a:ext cx="4499429" cy="16981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Früchte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4833258"/>
            <a:ext cx="5059493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7" y="3122291"/>
            <a:ext cx="2305060" cy="2266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9" y="1260559"/>
            <a:ext cx="1972753" cy="1861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10" y="799453"/>
            <a:ext cx="1791347" cy="1791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83" y="721151"/>
            <a:ext cx="3369352" cy="1780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04" y="4651829"/>
            <a:ext cx="2521512" cy="1937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415" y="2860934"/>
            <a:ext cx="1905000" cy="203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23" y="4499119"/>
            <a:ext cx="1770601" cy="1952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78" y="846040"/>
            <a:ext cx="168077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rben und Formen auf Deutsch Finde 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7489" b="1569"/>
          <a:stretch/>
        </p:blipFill>
        <p:spPr bwMode="auto">
          <a:xfrm>
            <a:off x="2473376" y="725714"/>
            <a:ext cx="7015397" cy="61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242692">
            <a:off x="359583" y="1378751"/>
            <a:ext cx="208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Dreieckig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254677">
            <a:off x="659567" y="2766357"/>
            <a:ext cx="1379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Braun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856945">
            <a:off x="547141" y="4308463"/>
            <a:ext cx="1379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Kreis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239245">
            <a:off x="478453" y="5688095"/>
            <a:ext cx="1849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Schwarz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423818">
            <a:off x="10132545" y="1319924"/>
            <a:ext cx="181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Quadrat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689320">
            <a:off x="10035913" y="5688095"/>
            <a:ext cx="1379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Gelb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92997">
            <a:off x="9763055" y="4192565"/>
            <a:ext cx="2154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Recheckig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425583">
            <a:off x="9988158" y="2652906"/>
            <a:ext cx="1379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62400" y="2772229"/>
            <a:ext cx="4499429" cy="14100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Früchte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020" y="1356505"/>
            <a:ext cx="2278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mazali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144" y="1156939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pishgan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3763" y="3108605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936" y="5001712"/>
            <a:ext cx="236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556" y="5376334"/>
            <a:ext cx="1963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nordon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043" y="5047878"/>
            <a:ext cx="1963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shirali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901" y="3205520"/>
            <a:ext cx="2357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4406" y="1388919"/>
            <a:ext cx="22385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260" y="1644097"/>
            <a:ext cx="12117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reif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4020" y="1851599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lecker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3763" y="3562503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1532" y="5455610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28" y="5815982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580" y="5502827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saftig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1729" y="3638061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1816" y="1901771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62400" y="2772229"/>
            <a:ext cx="4499429" cy="14100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Früchte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9226" y="1365066"/>
            <a:ext cx="22785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вкусный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144" y="1156939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спелый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6256" y="3136407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свежий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9403" y="5001712"/>
            <a:ext cx="236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сладкий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0258" y="5414782"/>
            <a:ext cx="1963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кислый</a:t>
            </a: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910" y="5047878"/>
            <a:ext cx="1963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сочный</a:t>
            </a: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4222" y="3207936"/>
            <a:ext cx="1963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мягкий</a:t>
            </a: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3870" y="1411233"/>
            <a:ext cx="22385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твёрдый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260" y="1644097"/>
            <a:ext cx="12117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reif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4020" y="1851599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lecker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3763" y="3562503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1532" y="5455610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süß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28" y="5815982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9580" y="5502827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saftig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1729" y="3638061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1816" y="1901771"/>
            <a:ext cx="19637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bilden die Sätze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2984" y="1253859"/>
            <a:ext cx="752131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Pflaume ist violett und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1037" y="2760715"/>
            <a:ext cx="76449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Pfirsich ist reif, saftig und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2" y="781926"/>
            <a:ext cx="2200275" cy="2076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6061" r="7509" b="7481"/>
          <a:stretch/>
        </p:blipFill>
        <p:spPr>
          <a:xfrm>
            <a:off x="9638675" y="1957814"/>
            <a:ext cx="2421185" cy="2304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5" y="3243010"/>
            <a:ext cx="2038350" cy="2247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409" y="4262436"/>
            <a:ext cx="76449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Apfel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rot, hart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lecker.</a:t>
            </a:r>
            <a:endParaRPr lang="de-DE" sz="3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3078" y="5875544"/>
            <a:ext cx="79860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Weintraube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sauer 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grün.</a:t>
            </a: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36" y="4893378"/>
            <a:ext cx="3301857" cy="18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12731</TotalTime>
  <Words>392</Words>
  <Application>Microsoft Office PowerPoint</Application>
  <PresentationFormat>Широкоэкранный</PresentationFormat>
  <Paragraphs>96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Office Theme</vt:lpstr>
      <vt:lpstr>DEUTSCH</vt:lpstr>
      <vt:lpstr>PLAN DER STUNDE:</vt:lpstr>
      <vt:lpstr>Wir lesen den Text</vt:lpstr>
      <vt:lpstr>Beantworten die Fragen</vt:lpstr>
      <vt:lpstr>Was ist das?</vt:lpstr>
      <vt:lpstr>Neue Wörter</vt:lpstr>
      <vt:lpstr>Wir lernen neue Wörter</vt:lpstr>
      <vt:lpstr>Wir lernen neue Wörter</vt:lpstr>
      <vt:lpstr>Wir bilden die Sätze</vt:lpstr>
      <vt:lpstr>Wir lesen den Text</vt:lpstr>
      <vt:lpstr>Wir lesen den Text</vt:lpstr>
      <vt:lpstr>Wir lesen den Text</vt:lpstr>
      <vt:lpstr>Wir machen Übung</vt:lpstr>
      <vt:lpstr>Obstsalat</vt:lpstr>
      <vt:lpstr>Die 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183</cp:revision>
  <dcterms:created xsi:type="dcterms:W3CDTF">2020-09-21T16:11:53Z</dcterms:created>
  <dcterms:modified xsi:type="dcterms:W3CDTF">2021-03-06T07:30:50Z</dcterms:modified>
</cp:coreProperties>
</file>