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6" r:id="rId3"/>
    <p:sldId id="257" r:id="rId4"/>
    <p:sldId id="306" r:id="rId5"/>
    <p:sldId id="307" r:id="rId6"/>
    <p:sldId id="297" r:id="rId7"/>
    <p:sldId id="260" r:id="rId8"/>
    <p:sldId id="292" r:id="rId9"/>
    <p:sldId id="313" r:id="rId10"/>
    <p:sldId id="309" r:id="rId11"/>
    <p:sldId id="308" r:id="rId12"/>
    <p:sldId id="310" r:id="rId13"/>
    <p:sldId id="311" r:id="rId14"/>
    <p:sldId id="305" r:id="rId15"/>
    <p:sldId id="312" r:id="rId16"/>
    <p:sldId id="261" r:id="rId17"/>
    <p:sldId id="26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18" autoAdjust="0"/>
  </p:normalViewPr>
  <p:slideViewPr>
    <p:cSldViewPr snapToGrid="0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D09A2-C2D9-49CD-BDC0-37FB05C7E707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19AB-9F28-41F9-906E-9FC40726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1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819AB-9F28-41F9-906E-9FC40726344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914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fif"/><Relationship Id="rId5" Type="http://schemas.openxmlformats.org/officeDocument/2006/relationships/image" Target="../media/image18.jfif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jfif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jfif"/><Relationship Id="rId4" Type="http://schemas.openxmlformats.org/officeDocument/2006/relationships/image" Target="../media/image26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g"/><Relationship Id="rId11" Type="http://schemas.openxmlformats.org/officeDocument/2006/relationships/image" Target="../media/image12.jfif"/><Relationship Id="rId5" Type="http://schemas.openxmlformats.org/officeDocument/2006/relationships/image" Target="../media/image6.jfif"/><Relationship Id="rId10" Type="http://schemas.openxmlformats.org/officeDocument/2006/relationships/image" Target="../media/image11.jfif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fif"/><Relationship Id="rId4" Type="http://schemas.openxmlformats.org/officeDocument/2006/relationships/image" Target="../media/image12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  <a:ln w="28575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  <a:endParaRPr lang="ru-RU" sz="5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 Schulgarten</a:t>
            </a:r>
            <a:endParaRPr lang="uz-Cyrl-UZ" sz="5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8"/>
            <a:ext cx="2317749" cy="1343025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.KLASSE</a:t>
            </a:r>
            <a:endParaRPr lang="ru-RU" sz="3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9843" y="861102"/>
            <a:ext cx="3852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</a:t>
            </a:r>
            <a:r>
              <a:rPr lang="de-DE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die Früchte aufgewachsen?</a:t>
            </a:r>
            <a:endParaRPr lang="de-DE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Bauern haben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reiche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Ernte eingebracht. Sie haben Äpfel, 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de-DE" sz="3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irnen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Pflaumen, Pfirsiche gepflückt. Am Baum sind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Äpfel,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Birnen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Pflaumen,</a:t>
            </a:r>
            <a:r>
              <a:rPr lang="ru-RU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Pfirsiche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gewachsen. </a:t>
            </a:r>
            <a:endParaRPr lang="de-DE" sz="11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859" y="711200"/>
            <a:ext cx="3822492" cy="6146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01" y="805467"/>
            <a:ext cx="2820805" cy="2297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050" y="711200"/>
            <a:ext cx="3206456" cy="24048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528" y="3304576"/>
            <a:ext cx="2857500" cy="22138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482" y="3304576"/>
            <a:ext cx="2790825" cy="20789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346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314" y="739516"/>
            <a:ext cx="33428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 Weintrauben, Himbeeren gepflückt. Am Strauch sind Weintrauben, Himbeeren gewachsen. </a:t>
            </a:r>
            <a:endParaRPr lang="de-DE" sz="11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2" y="739516"/>
            <a:ext cx="4079042" cy="5711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076" y="711200"/>
            <a:ext cx="4202476" cy="5884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522" y="4090650"/>
            <a:ext cx="3317671" cy="26730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864" y="4550273"/>
            <a:ext cx="3536614" cy="23534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691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9876" y="711200"/>
            <a:ext cx="1181224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 Wassermelone, 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Gurke</a:t>
            </a:r>
            <a:r>
              <a:rPr lang="ru-RU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Melone, Kürbis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gepflückt. Auf der Erde sind Wassermelone, 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Gurke</a:t>
            </a:r>
            <a:r>
              <a:rPr lang="ru-RU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Melone und Kürbis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gewachsen. </a:t>
            </a:r>
            <a:endParaRPr lang="de-DE" sz="35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830" y="2548328"/>
            <a:ext cx="3194000" cy="4189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830" y="2604463"/>
            <a:ext cx="3183068" cy="4189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6" y="2604463"/>
            <a:ext cx="3088129" cy="4189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987" y="2604463"/>
            <a:ext cx="2748197" cy="4077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857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792" y="917526"/>
            <a:ext cx="11716609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 _______ gern. _______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ru-RU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 hat ________ (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</a:t>
            </a:r>
            <a:r>
              <a:rPr lang="ru-RU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Samen. ________ ist __________ (am Baum, am Strauch, auf der Erde) gewachsen.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3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 auch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Und ich mag __________ (nicht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de-DE" sz="35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039" y="4260333"/>
            <a:ext cx="4315362" cy="19722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31910"/>
          <a:stretch/>
        </p:blipFill>
        <p:spPr>
          <a:xfrm>
            <a:off x="674558" y="4017269"/>
            <a:ext cx="6765560" cy="26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2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6900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Obstsalat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4439"/>
            <a:ext cx="11530013" cy="581618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022" y="990094"/>
            <a:ext cx="7517512" cy="5541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94" y="990094"/>
            <a:ext cx="3685448" cy="2682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197166" y="1866369"/>
            <a:ext cx="444948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 waschen Obst.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 descr="1 шт. Нержавеющая сталь фрукты овощи Пилерс Apple чистить картошку машины  Скребки сад Кухня Пособия по кулинарии Инструменты Аксессуары | Сниматели  кожуры и цедры с Алиэкспресс | Отзывы покупателе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610" y="2368447"/>
            <a:ext cx="3492708" cy="3029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462076" y="3563014"/>
            <a:ext cx="493176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 schneiden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Obst.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94" y="4009825"/>
            <a:ext cx="3659266" cy="2499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271180" y="5467810"/>
            <a:ext cx="410003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 schalen Obst.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404" y="851493"/>
            <a:ext cx="8289560" cy="56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3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/>
      <p:bldP spid="14" grpId="1"/>
      <p:bldP spid="16" grpId="0"/>
      <p:bldP spid="1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1294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Aufgabe für selbstständige Arbeit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61143"/>
            <a:ext cx="11530013" cy="52253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Übung 1 Seite 138</a:t>
            </a:r>
          </a:p>
          <a:p>
            <a:pPr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Beantworten Sie die </a:t>
            </a:r>
            <a:r>
              <a:rPr lang="de-DE" sz="45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folgenden Fragen</a:t>
            </a:r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040" y="3013021"/>
            <a:ext cx="3996581" cy="284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7991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233714"/>
            <a:ext cx="11120284" cy="5122840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414" y="3953103"/>
            <a:ext cx="3135442" cy="226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endParaRPr lang="de-DE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lernen neue Wörter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4035187"/>
            <a:ext cx="11172825" cy="26085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1450" y="711200"/>
            <a:ext cx="1195863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sehen wir einen Schulgarten. Der Schulgarten ist </a:t>
            </a:r>
            <a:r>
              <a:rPr lang="de-DE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β. Da sehen wir einige Schüler und Schülerinnen. Sie arbeiten im Schulgarten. Sie heiβen </a:t>
            </a:r>
            <a:r>
              <a:rPr lang="de-DE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Umid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Barno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Lola, </a:t>
            </a:r>
            <a:r>
              <a:rPr lang="de-DE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 sehen wir auch viele Bäume und Blumen. Die Bäume sind grün. Die Blumen sind sehr </a:t>
            </a:r>
            <a:r>
              <a:rPr lang="de-DE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schӧn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702977" y="1"/>
            <a:ext cx="1199213" cy="71119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S.81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42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die Fragen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4035187"/>
            <a:ext cx="11172825" cy="26085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2887" y="1011237"/>
            <a:ext cx="6286501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Schulgarten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arbeitet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Schulgarten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Wie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sind Blumen und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Bäume?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29388" y="1026716"/>
            <a:ext cx="5400675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groß</a:t>
            </a:r>
            <a:endParaRPr lang="en-US" sz="35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</a:t>
            </a:r>
            <a:endParaRPr lang="en-US" sz="35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Schön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grün</a:t>
            </a:r>
            <a:endParaRPr lang="en-US" sz="3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699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ist das?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962400" y="2772229"/>
            <a:ext cx="4499429" cy="169817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Früchte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57" y="4833258"/>
            <a:ext cx="5059493" cy="19526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87" y="3122291"/>
            <a:ext cx="2305060" cy="22666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49" y="1260559"/>
            <a:ext cx="1972753" cy="18617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610" y="799453"/>
            <a:ext cx="1791347" cy="17913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483" y="721151"/>
            <a:ext cx="3369352" cy="17809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404" y="4651829"/>
            <a:ext cx="2521512" cy="19374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415" y="2860934"/>
            <a:ext cx="1905000" cy="20327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23" y="4499119"/>
            <a:ext cx="1770601" cy="19526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178" y="846040"/>
            <a:ext cx="1680775" cy="185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4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arben und Formen auf Deutsch Finde 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8" t="7489" b="1569"/>
          <a:stretch/>
        </p:blipFill>
        <p:spPr bwMode="auto">
          <a:xfrm>
            <a:off x="2473376" y="725714"/>
            <a:ext cx="7015397" cy="613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20242692">
            <a:off x="359583" y="1378751"/>
            <a:ext cx="2087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Dreieckig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254677">
            <a:off x="659567" y="2766357"/>
            <a:ext cx="13790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Braun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9856945">
            <a:off x="547141" y="4308463"/>
            <a:ext cx="13790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Kreis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239245">
            <a:off x="478453" y="5688095"/>
            <a:ext cx="18498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Schwarz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423818">
            <a:off x="10132545" y="1319924"/>
            <a:ext cx="18118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Quadrat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689320">
            <a:off x="10035913" y="5688095"/>
            <a:ext cx="13790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Gelb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92997">
            <a:off x="9763055" y="4192565"/>
            <a:ext cx="21546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Recheckig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20425583">
            <a:off x="9988158" y="2652906"/>
            <a:ext cx="13790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Grau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53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962400" y="2772229"/>
            <a:ext cx="4499429" cy="141002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Früchte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14020" y="1356505"/>
            <a:ext cx="227850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4144" y="1156939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pishgan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03763" y="3108605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20936" y="5001712"/>
            <a:ext cx="236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75556" y="5376334"/>
            <a:ext cx="196371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nordon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8043" y="5047878"/>
            <a:ext cx="196371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shirali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3901" y="3205520"/>
            <a:ext cx="23575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04406" y="1388919"/>
            <a:ext cx="223853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06260" y="1644097"/>
            <a:ext cx="121170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reif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14020" y="1851599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lecker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503763" y="3562503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frisch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11532" y="5455610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süß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43928" y="5815982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sauer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39580" y="5502827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saftig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51729" y="3638061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weich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41816" y="1901771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34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962400" y="2772229"/>
            <a:ext cx="4499429" cy="141002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Früchte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99226" y="1365066"/>
            <a:ext cx="227850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вкусный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4144" y="1156939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спелый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36256" y="3136407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свежий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29403" y="5001712"/>
            <a:ext cx="236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сладкий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30258" y="5414782"/>
            <a:ext cx="196371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кислый</a:t>
            </a:r>
          </a:p>
          <a:p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5910" y="5047878"/>
            <a:ext cx="196371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сочный</a:t>
            </a:r>
          </a:p>
          <a:p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4222" y="3207936"/>
            <a:ext cx="196371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мягкий</a:t>
            </a:r>
          </a:p>
          <a:p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3870" y="1411233"/>
            <a:ext cx="223853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твёрдый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06260" y="1644097"/>
            <a:ext cx="121170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reif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14020" y="1851599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lecker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503763" y="3562503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frisch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11532" y="5455610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süß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43928" y="5815982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sauer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39580" y="5502827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saftig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51729" y="3638061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weich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41816" y="1901771"/>
            <a:ext cx="19637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72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bilden die Sätze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72984" y="1253859"/>
            <a:ext cx="752131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Pflaume ist violett und 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oval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11037" y="2760715"/>
            <a:ext cx="764498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Pfirsich ist reif, saftig und 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ß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3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82" y="781926"/>
            <a:ext cx="2200275" cy="2076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3" t="6061" r="7509" b="7481"/>
          <a:stretch/>
        </p:blipFill>
        <p:spPr>
          <a:xfrm>
            <a:off x="9638675" y="1957814"/>
            <a:ext cx="2421185" cy="23046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75" y="3243010"/>
            <a:ext cx="2038350" cy="22479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16409" y="4262436"/>
            <a:ext cx="764498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Apfel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rot, hart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lecker.</a:t>
            </a:r>
            <a:endParaRPr lang="de-DE" sz="3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23078" y="5875544"/>
            <a:ext cx="798601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Weintraube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sauer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de-DE" sz="3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grün.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236" y="4893378"/>
            <a:ext cx="3301857" cy="186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94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12731</TotalTime>
  <Words>392</Words>
  <Application>Microsoft Office PowerPoint</Application>
  <PresentationFormat>Широкоэкранный</PresentationFormat>
  <Paragraphs>96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Office Theme</vt:lpstr>
      <vt:lpstr>DEUTSCH</vt:lpstr>
      <vt:lpstr>PLAN DER STUNDE:</vt:lpstr>
      <vt:lpstr>Wir lesen den Text</vt:lpstr>
      <vt:lpstr>Beantworten die Fragen</vt:lpstr>
      <vt:lpstr>Was ist das?</vt:lpstr>
      <vt:lpstr>Neue Wörter</vt:lpstr>
      <vt:lpstr>Wir lernen neue Wörter</vt:lpstr>
      <vt:lpstr>Wir lernen neue Wörter</vt:lpstr>
      <vt:lpstr>Wir bilden die Sätze</vt:lpstr>
      <vt:lpstr>Wir lesen den Text</vt:lpstr>
      <vt:lpstr>Wir lesen den Text</vt:lpstr>
      <vt:lpstr>Wir lesen den Text</vt:lpstr>
      <vt:lpstr>Wir machen Übung</vt:lpstr>
      <vt:lpstr>Obstsalat</vt:lpstr>
      <vt:lpstr>Die 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183</cp:revision>
  <dcterms:created xsi:type="dcterms:W3CDTF">2020-09-21T16:11:53Z</dcterms:created>
  <dcterms:modified xsi:type="dcterms:W3CDTF">2021-03-06T07:30:50Z</dcterms:modified>
</cp:coreProperties>
</file>