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88" r:id="rId2"/>
    <p:sldId id="737" r:id="rId3"/>
    <p:sldId id="819" r:id="rId4"/>
    <p:sldId id="820" r:id="rId5"/>
    <p:sldId id="822" r:id="rId6"/>
    <p:sldId id="821" r:id="rId7"/>
    <p:sldId id="789" r:id="rId8"/>
    <p:sldId id="798" r:id="rId9"/>
    <p:sldId id="790" r:id="rId10"/>
    <p:sldId id="799" r:id="rId11"/>
    <p:sldId id="791" r:id="rId12"/>
    <p:sldId id="792" r:id="rId13"/>
    <p:sldId id="801" r:id="rId14"/>
    <p:sldId id="797" r:id="rId15"/>
    <p:sldId id="800" r:id="rId16"/>
    <p:sldId id="802" r:id="rId17"/>
    <p:sldId id="793" r:id="rId18"/>
    <p:sldId id="794" r:id="rId19"/>
    <p:sldId id="795" r:id="rId20"/>
    <p:sldId id="796" r:id="rId21"/>
    <p:sldId id="74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54B4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A28AC9-94B0-4C51-B726-A25C14B88CB3}" type="doc">
      <dgm:prSet loTypeId="urn:microsoft.com/office/officeart/2005/8/layout/venn1" loCatId="relationship" qsTypeId="urn:microsoft.com/office/officeart/2005/8/quickstyle/simple3" qsCatId="simple" csTypeId="urn:microsoft.com/office/officeart/2005/8/colors/colorful4" csCatId="colorful" phldr="1"/>
      <dgm:spPr/>
    </dgm:pt>
    <dgm:pt modelId="{39CD190B-5A12-4A0F-9438-09D2EAB534B3}">
      <dgm:prSet phldrT="[Текст]" custT="1"/>
      <dgm:spPr/>
      <dgm:t>
        <a:bodyPr/>
        <a:lstStyle/>
        <a:p>
          <a:pPr algn="just"/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CA1910-6824-40A1-A6A2-EAE17C458268}" type="parTrans" cxnId="{9548BA7D-9922-4329-8CA7-C24CE4577247}">
      <dgm:prSet/>
      <dgm:spPr/>
      <dgm:t>
        <a:bodyPr/>
        <a:lstStyle/>
        <a:p>
          <a:endParaRPr lang="ru-RU"/>
        </a:p>
      </dgm:t>
    </dgm:pt>
    <dgm:pt modelId="{9949B79F-A893-40EB-8579-12A80D8550D4}" type="sibTrans" cxnId="{9548BA7D-9922-4329-8CA7-C24CE4577247}">
      <dgm:prSet/>
      <dgm:spPr/>
      <dgm:t>
        <a:bodyPr/>
        <a:lstStyle/>
        <a:p>
          <a:endParaRPr lang="ru-RU"/>
        </a:p>
      </dgm:t>
    </dgm:pt>
    <dgm:pt modelId="{D3162430-CF1B-4F09-80B9-B0618547FF9F}">
      <dgm:prSet phldrT="[Текст]" custT="1"/>
      <dgm:spPr/>
      <dgm:t>
        <a:bodyPr/>
        <a:lstStyle/>
        <a:p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DB1A6B-A64A-4D2A-8531-EE10D25974F9}" type="parTrans" cxnId="{D895B9AA-A256-4834-BCB5-CC953C1C541F}">
      <dgm:prSet/>
      <dgm:spPr/>
      <dgm:t>
        <a:bodyPr/>
        <a:lstStyle/>
        <a:p>
          <a:endParaRPr lang="ru-RU"/>
        </a:p>
      </dgm:t>
    </dgm:pt>
    <dgm:pt modelId="{17076A5C-2C56-404D-8B78-89F194040253}" type="sibTrans" cxnId="{D895B9AA-A256-4834-BCB5-CC953C1C541F}">
      <dgm:prSet/>
      <dgm:spPr/>
      <dgm:t>
        <a:bodyPr/>
        <a:lstStyle/>
        <a:p>
          <a:endParaRPr lang="ru-RU"/>
        </a:p>
      </dgm:t>
    </dgm:pt>
    <dgm:pt modelId="{670F67E6-E933-48E2-AD46-06F843686DB7}" type="pres">
      <dgm:prSet presAssocID="{C2A28AC9-94B0-4C51-B726-A25C14B88CB3}" presName="compositeShape" presStyleCnt="0">
        <dgm:presLayoutVars>
          <dgm:chMax val="7"/>
          <dgm:dir/>
          <dgm:resizeHandles val="exact"/>
        </dgm:presLayoutVars>
      </dgm:prSet>
      <dgm:spPr/>
    </dgm:pt>
    <dgm:pt modelId="{67A00661-0FED-482D-AD0E-D82FC6B62F1E}" type="pres">
      <dgm:prSet presAssocID="{39CD190B-5A12-4A0F-9438-09D2EAB534B3}" presName="circ1" presStyleLbl="vennNode1" presStyleIdx="0" presStyleCnt="2" custScaleX="164446" custScaleY="117281" custLinFactNeighborX="614" custLinFactNeighborY="0"/>
      <dgm:spPr/>
      <dgm:t>
        <a:bodyPr/>
        <a:lstStyle/>
        <a:p>
          <a:endParaRPr lang="ru-RU"/>
        </a:p>
      </dgm:t>
    </dgm:pt>
    <dgm:pt modelId="{359986DF-3158-457A-9D6E-4A8BA5AC41C3}" type="pres">
      <dgm:prSet presAssocID="{39CD190B-5A12-4A0F-9438-09D2EAB534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B549FE-8924-44FF-9B49-628D422FB5AA}" type="pres">
      <dgm:prSet presAssocID="{D3162430-CF1B-4F09-80B9-B0618547FF9F}" presName="circ2" presStyleLbl="vennNode1" presStyleIdx="1" presStyleCnt="2" custScaleX="162550" custScaleY="117363" custLinFactNeighborX="4159" custLinFactNeighborY="4109"/>
      <dgm:spPr/>
      <dgm:t>
        <a:bodyPr/>
        <a:lstStyle/>
        <a:p>
          <a:endParaRPr lang="ru-RU"/>
        </a:p>
      </dgm:t>
    </dgm:pt>
    <dgm:pt modelId="{9F0288E3-DFB0-4CBA-B69A-3F000A557DC5}" type="pres">
      <dgm:prSet presAssocID="{D3162430-CF1B-4F09-80B9-B0618547FF9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48BA7D-9922-4329-8CA7-C24CE4577247}" srcId="{C2A28AC9-94B0-4C51-B726-A25C14B88CB3}" destId="{39CD190B-5A12-4A0F-9438-09D2EAB534B3}" srcOrd="0" destOrd="0" parTransId="{98CA1910-6824-40A1-A6A2-EAE17C458268}" sibTransId="{9949B79F-A893-40EB-8579-12A80D8550D4}"/>
    <dgm:cxn modelId="{C1933C10-7757-4D42-AEEE-E1C930B6CF29}" type="presOf" srcId="{D3162430-CF1B-4F09-80B9-B0618547FF9F}" destId="{9F0288E3-DFB0-4CBA-B69A-3F000A557DC5}" srcOrd="1" destOrd="0" presId="urn:microsoft.com/office/officeart/2005/8/layout/venn1"/>
    <dgm:cxn modelId="{88211E47-F2D1-4DFF-B605-C071F0B668FD}" type="presOf" srcId="{D3162430-CF1B-4F09-80B9-B0618547FF9F}" destId="{6DB549FE-8924-44FF-9B49-628D422FB5AA}" srcOrd="0" destOrd="0" presId="urn:microsoft.com/office/officeart/2005/8/layout/venn1"/>
    <dgm:cxn modelId="{9110E435-DB08-45F1-B7A8-0AF6DADC5064}" type="presOf" srcId="{39CD190B-5A12-4A0F-9438-09D2EAB534B3}" destId="{359986DF-3158-457A-9D6E-4A8BA5AC41C3}" srcOrd="1" destOrd="0" presId="urn:microsoft.com/office/officeart/2005/8/layout/venn1"/>
    <dgm:cxn modelId="{D895B9AA-A256-4834-BCB5-CC953C1C541F}" srcId="{C2A28AC9-94B0-4C51-B726-A25C14B88CB3}" destId="{D3162430-CF1B-4F09-80B9-B0618547FF9F}" srcOrd="1" destOrd="0" parTransId="{5DDB1A6B-A64A-4D2A-8531-EE10D25974F9}" sibTransId="{17076A5C-2C56-404D-8B78-89F194040253}"/>
    <dgm:cxn modelId="{053F8AEF-0AAA-4E24-AC83-0E3C352DC8F5}" type="presOf" srcId="{C2A28AC9-94B0-4C51-B726-A25C14B88CB3}" destId="{670F67E6-E933-48E2-AD46-06F843686DB7}" srcOrd="0" destOrd="0" presId="urn:microsoft.com/office/officeart/2005/8/layout/venn1"/>
    <dgm:cxn modelId="{51B5EE7B-F64E-41A2-A24F-53A508178582}" type="presOf" srcId="{39CD190B-5A12-4A0F-9438-09D2EAB534B3}" destId="{67A00661-0FED-482D-AD0E-D82FC6B62F1E}" srcOrd="0" destOrd="0" presId="urn:microsoft.com/office/officeart/2005/8/layout/venn1"/>
    <dgm:cxn modelId="{9A2A7C11-A50B-478F-B040-64EF0AA56461}" type="presParOf" srcId="{670F67E6-E933-48E2-AD46-06F843686DB7}" destId="{67A00661-0FED-482D-AD0E-D82FC6B62F1E}" srcOrd="0" destOrd="0" presId="urn:microsoft.com/office/officeart/2005/8/layout/venn1"/>
    <dgm:cxn modelId="{3B723645-4454-4373-A2D5-EA0BA4A17131}" type="presParOf" srcId="{670F67E6-E933-48E2-AD46-06F843686DB7}" destId="{359986DF-3158-457A-9D6E-4A8BA5AC41C3}" srcOrd="1" destOrd="0" presId="urn:microsoft.com/office/officeart/2005/8/layout/venn1"/>
    <dgm:cxn modelId="{CA3EB678-806B-4AE4-932C-1C04F713F28B}" type="presParOf" srcId="{670F67E6-E933-48E2-AD46-06F843686DB7}" destId="{6DB549FE-8924-44FF-9B49-628D422FB5AA}" srcOrd="2" destOrd="0" presId="urn:microsoft.com/office/officeart/2005/8/layout/venn1"/>
    <dgm:cxn modelId="{6C94D44C-709C-4B2E-887A-7F6F55CB6C85}" type="presParOf" srcId="{670F67E6-E933-48E2-AD46-06F843686DB7}" destId="{9F0288E3-DFB0-4CBA-B69A-3F000A557DC5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00661-0FED-482D-AD0E-D82FC6B62F1E}">
      <dsp:nvSpPr>
        <dsp:cNvPr id="0" name=""/>
        <dsp:cNvSpPr/>
      </dsp:nvSpPr>
      <dsp:spPr>
        <a:xfrm>
          <a:off x="-1221632" y="64037"/>
          <a:ext cx="7418224" cy="529059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185754" y="687911"/>
        <a:ext cx="4277174" cy="4042843"/>
      </dsp:txXfrm>
    </dsp:sp>
    <dsp:sp modelId="{6DB549FE-8924-44FF-9B49-628D422FB5AA}">
      <dsp:nvSpPr>
        <dsp:cNvPr id="0" name=""/>
        <dsp:cNvSpPr/>
      </dsp:nvSpPr>
      <dsp:spPr>
        <a:xfrm>
          <a:off x="2044634" y="124375"/>
          <a:ext cx="7332695" cy="529429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25534" y="748685"/>
        <a:ext cx="4227860" cy="4045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F27BC-C71F-4385-8AE3-16E1C08F5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4151E1-0E96-4A0A-9BE5-28CA4DFCD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D3B608-4FB7-4351-84D8-8B17BAA85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335A-B0AB-4F47-AAA2-98A274FF9AD6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A8B381-5291-48F9-B813-8FA6BA1ED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618EB2-2D63-43AD-8179-B5617B52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7B60-2059-4AFF-A1C7-F6C44A57A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726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134AB-4E86-4775-A1C5-9D7F4B7C7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F39281-ACBC-47D3-8802-C1BDD1123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61EC3-DEEC-4C70-BAA8-CF842C4C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335A-B0AB-4F47-AAA2-98A274FF9AD6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39D84-FED3-4631-828B-E81B9FBC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BDC89-8DD0-4995-B2FB-C8272EB1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7B60-2059-4AFF-A1C7-F6C44A57A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53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964C42-1EBD-421D-B0B0-34FDA9C0E6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E55DE9-C33A-4017-A609-542FB9BA3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0E0A28-52EB-4950-91C9-20E98A0B8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335A-B0AB-4F47-AAA2-98A274FF9AD6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281B4C-089B-42F8-9249-3EDF7FC7A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27CF6B-A8AD-4DE1-B2F8-63533BDAA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7B60-2059-4AFF-A1C7-F6C44A57A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2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9563D-85E5-42A6-B65D-7BCC41A5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333C26-97D3-430A-A433-062BFDC60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BCA2CA-2F4D-4123-8BBE-13B53D85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335A-B0AB-4F47-AAA2-98A274FF9AD6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91A88-2A14-4B19-8A18-30A4F9FA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BBCBC3-75F4-4F26-B2E3-427296081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7B60-2059-4AFF-A1C7-F6C44A57A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8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71F54-2B66-448A-9DEB-11C7F262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F3D644-C501-447B-9424-5B8BB4097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AF5E3A-039F-4F19-AF56-875D8387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335A-B0AB-4F47-AAA2-98A274FF9AD6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913DAE-0C3B-48BB-A573-57D86CCA0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6DB7D-6F35-4594-939C-82B829AA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7B60-2059-4AFF-A1C7-F6C44A57A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3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C6E2B-A5FC-4D08-9181-03D63C9FB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B23C2F-4D73-4847-9E86-BB58DA450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DADA8F-FE98-42FC-83E5-23852CCE5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178B54-9C4E-459A-ADF2-25F74BD7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335A-B0AB-4F47-AAA2-98A274FF9AD6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DBF0AA-4955-4F29-A429-8DFC88720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2CC9-5EDD-4948-A04F-BF714007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7B60-2059-4AFF-A1C7-F6C44A57A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105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37677-7792-4107-9EC9-BCFBE4FB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64E972-0D12-4CF0-832B-4AB54FE78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1DECF9-191C-4CCF-8840-EAA64F0DE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767234-4A65-4B24-9BDE-F2862CA64E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0D1246-3DB6-4603-A946-113FFE417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C9239AA-F865-417F-9FAB-BCBB7AF7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335A-B0AB-4F47-AAA2-98A274FF9AD6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65A491-8FDA-4D38-9551-CE9478F76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BA2848-8EBD-47B6-B498-59D038CA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7B60-2059-4AFF-A1C7-F6C44A57A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29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D2A42-904F-4FC5-A47E-694F2E4C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8B0998-FEE6-4B0B-BC8D-DBF1EAAE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335A-B0AB-4F47-AAA2-98A274FF9AD6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DF6B6A-28BE-4404-B715-EBE07EF53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B7CACB4-36E9-4DA9-B1AF-8F139D73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7B60-2059-4AFF-A1C7-F6C44A57A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82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17D2FF-BD90-4364-B041-5D7E308B2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335A-B0AB-4F47-AAA2-98A274FF9AD6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62E335-B3F5-4751-944E-A858C90F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332CB-B314-43EE-A30D-BC4590CD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7B60-2059-4AFF-A1C7-F6C44A57A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22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6EFE0-09D6-435A-AE5D-D68040E9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4B2DB-A020-49D7-A9EF-E44CE9A7A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DBC259-CBDF-431E-BC14-A907C73F0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1110AF-D216-4C2F-AE5E-2C693B22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335A-B0AB-4F47-AAA2-98A274FF9AD6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8F81B0-C011-4F8B-9692-5851FCD1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F5E937-D025-4A6E-B80D-5C3EBAB9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7B60-2059-4AFF-A1C7-F6C44A57A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621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373F2-59F1-4A2A-9CAC-652DFEA84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1A2BB3-9CFC-4659-B93D-4D20673895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D3D2-7E88-488C-A50A-6A8DC9A1F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22ECD2-0B95-41ED-B283-458A243E7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335A-B0AB-4F47-AAA2-98A274FF9AD6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97B676-8ADE-4934-8816-3D62520F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3F35CB-4D03-45B7-8A0D-46BBFE61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67B60-2059-4AFF-A1C7-F6C44A57A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581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7275D-9C40-4E9D-9747-EE495A44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0970C1-ED08-4AF4-80B2-7A8127C05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FF1F64-72EC-40D0-96CF-5784BC610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E335A-B0AB-4F47-AAA2-98A274FF9AD6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398B2-936B-41BE-B140-033ACCF09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F97F5C-ABC5-41B8-8F3C-4DF6BA294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67B60-2059-4AFF-A1C7-F6C44A57A5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40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1679322" y="1447088"/>
            <a:ext cx="9466731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565224" y="4246299"/>
            <a:ext cx="608492" cy="21690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65" y="1931869"/>
            <a:ext cx="596767" cy="196494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13" name="Прямоугольник 12"/>
          <p:cNvSpPr/>
          <p:nvPr/>
        </p:nvSpPr>
        <p:spPr>
          <a:xfrm>
            <a:off x="0" y="1"/>
            <a:ext cx="12192000" cy="1443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161365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52522" y="215153"/>
            <a:ext cx="1880890" cy="1045756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9971773" y="295835"/>
            <a:ext cx="194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7-sinf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B4AA69-E413-4700-BA6B-219194CAF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860" y="4109987"/>
            <a:ext cx="4589123" cy="258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C78A5C-E598-4094-A79E-439408799FDE}"/>
              </a:ext>
            </a:extLst>
          </p:cNvPr>
          <p:cNvSpPr/>
          <p:nvPr/>
        </p:nvSpPr>
        <p:spPr>
          <a:xfrm>
            <a:off x="198784" y="1305342"/>
            <a:ext cx="621587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Homilaning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homiladorlik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Homila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dorlik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haftadan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yilgacha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Homiladorlik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muddati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homila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tarziga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kovagi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bolalaydigan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homiladorlik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yumuq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tug‘adi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DD4B40-2927-4253-BF57-76816B402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536" y="1460158"/>
            <a:ext cx="5261304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7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C78A5C-E598-4094-A79E-439408799FDE}"/>
              </a:ext>
            </a:extLst>
          </p:cNvPr>
          <p:cNvSpPr/>
          <p:nvPr/>
        </p:nvSpPr>
        <p:spPr>
          <a:xfrm>
            <a:off x="254931" y="1270544"/>
            <a:ext cx="62297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bolalaydigan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harakatchan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homiladorlik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1–2 ta bola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tug‘adi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soatdan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orqasidan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ergashadigan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Sichqonlar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5–8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C55CD1-6020-4AF0-A55B-BDF38007A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788" y="1357172"/>
            <a:ext cx="5412308" cy="360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0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BOLALARNI SUT BILAN BOQISH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C08D38-B71A-4B22-B688-225A5FFE0D4C}"/>
              </a:ext>
            </a:extLst>
          </p:cNvPr>
          <p:cNvSpPr/>
          <p:nvPr/>
        </p:nvSpPr>
        <p:spPr>
          <a:xfrm>
            <a:off x="462433" y="1350848"/>
            <a:ext cx="59287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boqadi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qorin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bezlari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Bezlar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so‘rg‘ichlar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ochiladi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So‘rg‘ichlar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serpushtligiga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D6A792-29C4-4CA2-860A-BBE5309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38221" y="1335091"/>
            <a:ext cx="5071133" cy="39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BOLALARNI SUT BILAN BOQISH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C08D38-B71A-4B22-B688-225A5FFE0D4C}"/>
              </a:ext>
            </a:extLst>
          </p:cNvPr>
          <p:cNvSpPr/>
          <p:nvPr/>
        </p:nvSpPr>
        <p:spPr>
          <a:xfrm>
            <a:off x="265723" y="1283857"/>
            <a:ext cx="56201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–8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tug‘adigan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itlarning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8 ta, 1–4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tug‘adigan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echkilarning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so‘rg‘ichi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bolasi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yog‘lar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oqsillar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vitaminlar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6344DE-5AB9-4F20-918B-BF759B9DA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036" y="1320152"/>
            <a:ext cx="6061555" cy="3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 KELIB CHIQISHI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2CCE6D-D87E-4784-8843-D122A8CBC95E}"/>
              </a:ext>
            </a:extLst>
          </p:cNvPr>
          <p:cNvSpPr/>
          <p:nvPr/>
        </p:nvSpPr>
        <p:spPr>
          <a:xfrm>
            <a:off x="198783" y="1288520"/>
            <a:ext cx="75043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xususan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skeleti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muskullari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ovqat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hazm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ayirish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sistemasining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yuruvchilar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nikiga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birmuncha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terisida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yuruvchilarnikiga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tangachalar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tangachalardan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0B0303-A1E9-41CC-B3D1-D84B763F5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126" y="3697191"/>
            <a:ext cx="4176733" cy="27584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F0BF8A-566F-4CDB-A3EA-321835DE1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126" y="1372225"/>
            <a:ext cx="4082271" cy="232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 KELIB CHIQISHI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2CCE6D-D87E-4784-8843-D122A8CBC95E}"/>
              </a:ext>
            </a:extLst>
          </p:cNvPr>
          <p:cNvSpPr/>
          <p:nvPr/>
        </p:nvSpPr>
        <p:spPr>
          <a:xfrm>
            <a:off x="356617" y="1454862"/>
            <a:ext cx="40265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Tuban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kloakasi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yuruvchilarga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o‘xshaydi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E7E15B-DB58-44BA-AF36-4E944E113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011" y="1292262"/>
            <a:ext cx="72390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 KELIB CHIQISHI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36C0FE-B00A-41AC-8DE8-2D5F4CBDE01C}"/>
              </a:ext>
            </a:extLst>
          </p:cNvPr>
          <p:cNvSpPr/>
          <p:nvPr/>
        </p:nvSpPr>
        <p:spPr>
          <a:xfrm>
            <a:off x="198783" y="1282419"/>
            <a:ext cx="116745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ajdodi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200–300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kaltakesaklar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Olimlar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skelet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qoldiqlarini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tekshirib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yuruvchilarniki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joylashganligini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ixtisoslashganligini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aniqlashgan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5A6350-D5FB-4FC8-89AD-E3C381F59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846616" y="3131127"/>
            <a:ext cx="6146599" cy="34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 KELIB CHIQISHI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36C0FE-B00A-41AC-8DE8-2D5F4CBDE01C}"/>
              </a:ext>
            </a:extLst>
          </p:cNvPr>
          <p:cNvSpPr/>
          <p:nvPr/>
        </p:nvSpPr>
        <p:spPr>
          <a:xfrm>
            <a:off x="365615" y="1418310"/>
            <a:ext cx="49460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tishli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kaltakesaklarning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yuruvchilarga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o‘xshashlik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oyoqlarida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yo‘g‘on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dumini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sudrab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harakatlangan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2169A2-97DD-4D0F-B845-DB2D3D06D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108" y="1472911"/>
            <a:ext cx="5832783" cy="485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7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3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 KELIB CHIQISHI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36A4A8-A087-46D1-84EF-D898B699E96F}"/>
              </a:ext>
            </a:extLst>
          </p:cNvPr>
          <p:cNvSpPr/>
          <p:nvPr/>
        </p:nvSpPr>
        <p:spPr>
          <a:xfrm>
            <a:off x="387927" y="2299387"/>
            <a:ext cx="42533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Iqlimning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sovib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sovuqqonli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yuruvchilar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qirilib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issiqqonli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C02BCD-0E9A-4C1F-9C02-078D8E5ED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653" y="1326572"/>
            <a:ext cx="6899564" cy="51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0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792C613-47AE-4CB1-9B11-92F243D2B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7892785"/>
              </p:ext>
            </p:extLst>
          </p:nvPr>
        </p:nvGraphicFramePr>
        <p:xfrm>
          <a:off x="2032000" y="10046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E0D515-5C34-4C17-B570-6D5ACB935006}"/>
              </a:ext>
            </a:extLst>
          </p:cNvPr>
          <p:cNvSpPr/>
          <p:nvPr/>
        </p:nvSpPr>
        <p:spPr>
          <a:xfrm>
            <a:off x="7058187" y="1530417"/>
            <a:ext cx="3096465" cy="51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SUT EMIZUVCHI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5F6BAC-98EE-4728-A655-F17503D6E269}"/>
              </a:ext>
            </a:extLst>
          </p:cNvPr>
          <p:cNvSpPr/>
          <p:nvPr/>
        </p:nvSpPr>
        <p:spPr>
          <a:xfrm>
            <a:off x="2185805" y="1464488"/>
            <a:ext cx="3426691" cy="5264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SUDRALIB YURUVCHI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9709F0-185A-48B8-8F34-2A57D15B4A49}"/>
              </a:ext>
            </a:extLst>
          </p:cNvPr>
          <p:cNvSpPr/>
          <p:nvPr/>
        </p:nvSpPr>
        <p:spPr>
          <a:xfrm>
            <a:off x="5133813" y="2093603"/>
            <a:ext cx="2244437" cy="512618"/>
          </a:xfrm>
          <a:prstGeom prst="rect">
            <a:avLst/>
          </a:prstGeom>
          <a:solidFill>
            <a:srgbClr val="725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TEROPSID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3BF66-2872-45BD-A713-32C3D068ABD0}"/>
              </a:ext>
            </a:extLst>
          </p:cNvPr>
          <p:cNvSpPr/>
          <p:nvPr/>
        </p:nvSpPr>
        <p:spPr>
          <a:xfrm>
            <a:off x="501777" y="1828420"/>
            <a:ext cx="5053896" cy="44520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226BA4-1AF8-441C-8773-1BD9F69A8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674" y="1828420"/>
            <a:ext cx="6437544" cy="42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60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3CF512-252A-4105-BF7F-E46E98A98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4" t="3668" r="5194" b="2712"/>
          <a:stretch/>
        </p:blipFill>
        <p:spPr>
          <a:xfrm>
            <a:off x="6827279" y="1877290"/>
            <a:ext cx="5029200" cy="40732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B74C86-B7F0-49BF-9A20-1A1ECB972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26" y="2197510"/>
            <a:ext cx="6465253" cy="344129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5BED09-53CD-4BEA-8A8F-563B58821DDD}"/>
              </a:ext>
            </a:extLst>
          </p:cNvPr>
          <p:cNvSpPr/>
          <p:nvPr/>
        </p:nvSpPr>
        <p:spPr>
          <a:xfrm>
            <a:off x="2374548" y="1496291"/>
            <a:ext cx="3734704" cy="701219"/>
          </a:xfrm>
          <a:prstGeom prst="rect">
            <a:avLst/>
          </a:prstGeom>
          <a:solidFill>
            <a:srgbClr val="725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TAQQOSLANG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0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4343" y="1902018"/>
            <a:ext cx="110673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175-, 177-sahifalarini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NAZORAT 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725DF1-A4DD-41FC-BAEE-C70903B0E8DF}"/>
              </a:ext>
            </a:extLst>
          </p:cNvPr>
          <p:cNvSpPr/>
          <p:nvPr/>
        </p:nvSpPr>
        <p:spPr>
          <a:xfrm>
            <a:off x="249723" y="1282419"/>
            <a:ext cx="58462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Umurtqalilarni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bo’lgan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turkum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juftlangan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javobini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beluga-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bakra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baliqlar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triton-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dumlilar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sterlyad-bakra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baliqlar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baqa-dumlilar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gorbusha-karpsimonlar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qurbaqa-dumsizlar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gulmoyi-karpsimonlar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alligator-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timsohlar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A50050-DCCB-4912-9DF3-E44CEB9AF615}"/>
              </a:ext>
            </a:extLst>
          </p:cNvPr>
          <p:cNvSpPr/>
          <p:nvPr/>
        </p:nvSpPr>
        <p:spPr>
          <a:xfrm>
            <a:off x="6173444" y="1282419"/>
            <a:ext cx="55139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Salamandra (a)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tuvaloq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tizimining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kislorodga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to`yingan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rabi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yurakning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chap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bo`lmachasi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buAutoNum type="arabicParenR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chap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qorinchasi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AutoNum type="arabi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arteriyalar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o`ng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bo`lmasi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o`pka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venasi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6) aorta</a:t>
            </a:r>
          </a:p>
          <a:p>
            <a:pPr marL="514350" indent="-514350">
              <a:buAutoNum type="alphaU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a-1 b-5        </a:t>
            </a:r>
          </a:p>
          <a:p>
            <a:pPr marL="514350" indent="-514350">
              <a:buAutoNum type="alphaU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a-1,3,6 b-1,2,6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a-1,6 b-3,6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D) a-3,4 b-1,2,6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NAZORAT 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2B493004-5CA1-4C97-978E-983E2F388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935394"/>
              </p:ext>
            </p:extLst>
          </p:nvPr>
        </p:nvGraphicFramePr>
        <p:xfrm>
          <a:off x="506647" y="1645920"/>
          <a:ext cx="11178706" cy="3992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04669">
                  <a:extLst>
                    <a:ext uri="{9D8B030D-6E8A-4147-A177-3AD203B41FA5}">
                      <a16:colId xmlns:a16="http://schemas.microsoft.com/office/drawing/2014/main" val="562391213"/>
                    </a:ext>
                  </a:extLst>
                </a:gridCol>
                <a:gridCol w="8894618">
                  <a:extLst>
                    <a:ext uri="{9D8B030D-6E8A-4147-A177-3AD203B41FA5}">
                      <a16:colId xmlns:a16="http://schemas.microsoft.com/office/drawing/2014/main" val="1332354145"/>
                    </a:ext>
                  </a:extLst>
                </a:gridCol>
                <a:gridCol w="1579419">
                  <a:extLst>
                    <a:ext uri="{9D8B030D-6E8A-4147-A177-3AD203B41FA5}">
                      <a16:colId xmlns:a16="http://schemas.microsoft.com/office/drawing/2014/main" val="2935870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Qushlarga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xos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belgilar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ha/ </a:t>
                      </a:r>
                      <a:r>
                        <a:rPr lang="en-US" sz="3200" dirty="0" err="1"/>
                        <a:t>yo‘q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355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miqqiy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jo‘rchi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qirg‘iy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va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kalxat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bir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turkumga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mansub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509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bosh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miya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yarimsharlarida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burmalar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paydo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bo'lgan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yo‘q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51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suqsun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suvsar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churrak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va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o‘rdaklarning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dumi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asosida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dumg‘aza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bezi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bo‘ladi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yo‘q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146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4.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ozuqasi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yaxshilansa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Kornuel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va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Plimutrok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kabi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zotlarning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go‘sht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berishi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massasi</a:t>
                      </a:r>
                      <a:r>
                        <a:rPr kumimoji="0" lang="en-US" sz="2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2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ortadi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509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05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NAZORAT 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A2DA7EF-5A2F-4393-A9F9-4D791CE0F556}"/>
              </a:ext>
            </a:extLst>
          </p:cNvPr>
          <p:cNvSpPr/>
          <p:nvPr/>
        </p:nvSpPr>
        <p:spPr>
          <a:xfrm>
            <a:off x="3893127" y="1565564"/>
            <a:ext cx="4170218" cy="78970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OLDINGI OYOQ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9B1FB1-6633-4D88-9833-6F9ECB9F0382}"/>
              </a:ext>
            </a:extLst>
          </p:cNvPr>
          <p:cNvSpPr/>
          <p:nvPr/>
        </p:nvSpPr>
        <p:spPr>
          <a:xfrm>
            <a:off x="928255" y="2701637"/>
            <a:ext cx="3879272" cy="90054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ERKIN SUYAKLAR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E59162B-800D-4A47-8ED4-8DCF8AD40684}"/>
              </a:ext>
            </a:extLst>
          </p:cNvPr>
          <p:cNvSpPr/>
          <p:nvPr/>
        </p:nvSpPr>
        <p:spPr>
          <a:xfrm>
            <a:off x="7600123" y="2639291"/>
            <a:ext cx="3879272" cy="7897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KAMAR SUYAKLAR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327FD6-7240-46FC-B6D9-7D2147A33E7F}"/>
              </a:ext>
            </a:extLst>
          </p:cNvPr>
          <p:cNvSpPr/>
          <p:nvPr/>
        </p:nvSpPr>
        <p:spPr>
          <a:xfrm>
            <a:off x="9539759" y="4087090"/>
            <a:ext cx="2335395" cy="8866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0836D36-1611-473A-881D-D153310CB703}"/>
              </a:ext>
            </a:extLst>
          </p:cNvPr>
          <p:cNvSpPr/>
          <p:nvPr/>
        </p:nvSpPr>
        <p:spPr>
          <a:xfrm>
            <a:off x="540327" y="4087091"/>
            <a:ext cx="2618509" cy="88669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DE2620A-362F-46DD-B790-1909DBA5EAFA}"/>
              </a:ext>
            </a:extLst>
          </p:cNvPr>
          <p:cNvSpPr/>
          <p:nvPr/>
        </p:nvSpPr>
        <p:spPr>
          <a:xfrm>
            <a:off x="2549236" y="5361709"/>
            <a:ext cx="2826328" cy="90054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BARMOQ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0E29C9B-E05E-4C1C-B637-817C8CBE0DA4}"/>
              </a:ext>
            </a:extLst>
          </p:cNvPr>
          <p:cNvSpPr/>
          <p:nvPr/>
        </p:nvSpPr>
        <p:spPr>
          <a:xfrm>
            <a:off x="3893127" y="4114800"/>
            <a:ext cx="2618509" cy="90054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BILAK-TIRSAK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455835A-4DDB-4E82-BA8D-771E67D3A94F}"/>
              </a:ext>
            </a:extLst>
          </p:cNvPr>
          <p:cNvSpPr/>
          <p:nvPr/>
        </p:nvSpPr>
        <p:spPr>
          <a:xfrm>
            <a:off x="7342909" y="5361709"/>
            <a:ext cx="2826328" cy="90054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KO‘KRAK-TIRGAK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1B1713F1-CBD7-4085-8407-5A348BB41360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2867891" y="2355273"/>
            <a:ext cx="3110345" cy="346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29BAF9E-3231-4545-8545-F8E36EDB6460}"/>
              </a:ext>
            </a:extLst>
          </p:cNvPr>
          <p:cNvCxnSpPr>
            <a:stCxn id="5" idx="2"/>
          </p:cNvCxnSpPr>
          <p:nvPr/>
        </p:nvCxnSpPr>
        <p:spPr>
          <a:xfrm>
            <a:off x="5978236" y="2355273"/>
            <a:ext cx="3694344" cy="2840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4E8CEF7-8ADC-4D64-B533-97CBCBAFF84B}"/>
              </a:ext>
            </a:extLst>
          </p:cNvPr>
          <p:cNvCxnSpPr>
            <a:stCxn id="6" idx="2"/>
          </p:cNvCxnSpPr>
          <p:nvPr/>
        </p:nvCxnSpPr>
        <p:spPr>
          <a:xfrm flipH="1">
            <a:off x="1662545" y="3602182"/>
            <a:ext cx="1205346" cy="4987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ABD6C8F-5F75-489C-80AE-0545D89529C4}"/>
              </a:ext>
            </a:extLst>
          </p:cNvPr>
          <p:cNvCxnSpPr>
            <a:stCxn id="6" idx="2"/>
            <a:endCxn id="11" idx="0"/>
          </p:cNvCxnSpPr>
          <p:nvPr/>
        </p:nvCxnSpPr>
        <p:spPr>
          <a:xfrm>
            <a:off x="2867891" y="3602182"/>
            <a:ext cx="2334491" cy="5126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B0D5324-1432-4CED-A926-B3DB01F9CC14}"/>
              </a:ext>
            </a:extLst>
          </p:cNvPr>
          <p:cNvCxnSpPr>
            <a:stCxn id="6" idx="2"/>
          </p:cNvCxnSpPr>
          <p:nvPr/>
        </p:nvCxnSpPr>
        <p:spPr>
          <a:xfrm>
            <a:off x="2867891" y="3602182"/>
            <a:ext cx="880668" cy="17595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CD1C504D-E76E-4409-9CA4-851CDB7F43FB}"/>
              </a:ext>
            </a:extLst>
          </p:cNvPr>
          <p:cNvCxnSpPr>
            <a:stCxn id="7" idx="2"/>
          </p:cNvCxnSpPr>
          <p:nvPr/>
        </p:nvCxnSpPr>
        <p:spPr>
          <a:xfrm>
            <a:off x="9539759" y="3429000"/>
            <a:ext cx="1336059" cy="6580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3C91F31A-8CA3-4DD7-89AA-B80737211A99}"/>
              </a:ext>
            </a:extLst>
          </p:cNvPr>
          <p:cNvCxnSpPr>
            <a:stCxn id="7" idx="2"/>
            <a:endCxn id="12" idx="0"/>
          </p:cNvCxnSpPr>
          <p:nvPr/>
        </p:nvCxnSpPr>
        <p:spPr>
          <a:xfrm flipH="1">
            <a:off x="8756073" y="3429000"/>
            <a:ext cx="783686" cy="19327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AFD8F37-00C1-4562-BD10-1B3D879B77B2}"/>
              </a:ext>
            </a:extLst>
          </p:cNvPr>
          <p:cNvSpPr/>
          <p:nvPr/>
        </p:nvSpPr>
        <p:spPr>
          <a:xfrm>
            <a:off x="353290" y="1343892"/>
            <a:ext cx="2618509" cy="789709"/>
          </a:xfrm>
          <a:prstGeom prst="rect">
            <a:avLst/>
          </a:prstGeom>
          <a:solidFill>
            <a:srgbClr val="008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IT SKELETI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E88C3A-36D5-4501-B9C5-662E5BF73737}"/>
              </a:ext>
            </a:extLst>
          </p:cNvPr>
          <p:cNvSpPr/>
          <p:nvPr/>
        </p:nvSpPr>
        <p:spPr>
          <a:xfrm>
            <a:off x="540327" y="5181600"/>
            <a:ext cx="1698086" cy="8728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YELKA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87D2A68-71CD-4A0F-B551-352A6036CE86}"/>
              </a:ext>
            </a:extLst>
          </p:cNvPr>
          <p:cNvSpPr/>
          <p:nvPr/>
        </p:nvSpPr>
        <p:spPr>
          <a:xfrm>
            <a:off x="10383078" y="5361709"/>
            <a:ext cx="1610139" cy="7897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KURAK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9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NAZORAT 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D5DF9CF-88A0-46EF-A9BA-E3F436050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458" y="1304396"/>
            <a:ext cx="1182093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jadvalda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qatorda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oshqozoni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bo’lmali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altLang="ru-RU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qatorda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qatorda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bachadoni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lmagan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ko’ra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A-II, B-III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C-I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bo’sh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kataklarga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keluvchi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ketma-ketlikda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toping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37542A-B658-49D9-A7EB-F6C41A677800}"/>
              </a:ext>
            </a:extLst>
          </p:cNvPr>
          <p:cNvSpPr/>
          <p:nvPr/>
        </p:nvSpPr>
        <p:spPr>
          <a:xfrm>
            <a:off x="630982" y="5020265"/>
            <a:ext cx="1146457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UcParenR"/>
            </a:pPr>
            <a:r>
              <a:rPr lang="en-US" alt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gepard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rishta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assidiya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arenR"/>
            </a:pPr>
            <a:r>
              <a:rPr lang="ru-RU" alt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siklo</a:t>
            </a:r>
            <a:r>
              <a:rPr lang="en-US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gidra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aktiniya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arenR"/>
            </a:pPr>
            <a:r>
              <a:rPr lang="en-US" alt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miqqiy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jigar</a:t>
            </a:r>
            <a:r>
              <a:rPr lang="en-US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qurti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cho‘rtan</a:t>
            </a:r>
            <a:endParaRPr lang="en-US" alt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arenR"/>
            </a:pPr>
            <a:r>
              <a:rPr lang="ru-RU" alt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moyqurt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midiya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alligator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D1C5D118-BEE5-4871-8C33-2441120E0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609989"/>
              </p:ext>
            </p:extLst>
          </p:nvPr>
        </p:nvGraphicFramePr>
        <p:xfrm>
          <a:off x="2045252" y="2947625"/>
          <a:ext cx="812800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846596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9559960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4692492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20183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005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krevetka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exinokokk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56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askarida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gulmoy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08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miqqiy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falanga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173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54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60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206E4A-7362-49A2-B8D3-1056CCC17D41}"/>
              </a:ext>
            </a:extLst>
          </p:cNvPr>
          <p:cNvSpPr/>
          <p:nvPr/>
        </p:nvSpPr>
        <p:spPr>
          <a:xfrm>
            <a:off x="512618" y="1314255"/>
            <a:ext cx="660861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sariqligi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tuxumdonda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yo‘liga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urug‘lanadi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embrioni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xaltaga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organ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bachadon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B4AA69-E413-4700-BA6B-219194CAF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563" y="1499224"/>
            <a:ext cx="4918364" cy="27665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7B52ED-FFFA-4651-A5D4-2457E975C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396" y="4422798"/>
            <a:ext cx="2257425" cy="2028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640AAB-6161-47E3-BE1B-B94B57D9B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210" y="4422798"/>
            <a:ext cx="2786320" cy="20864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13E363-672A-4F27-A99F-5524A9797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515" y="4557403"/>
            <a:ext cx="1743485" cy="19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206E4A-7362-49A2-B8D3-1056CCC17D41}"/>
              </a:ext>
            </a:extLst>
          </p:cNvPr>
          <p:cNvSpPr/>
          <p:nvPr/>
        </p:nvSpPr>
        <p:spPr>
          <a:xfrm>
            <a:off x="401161" y="2090172"/>
            <a:ext cx="67055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Urug‘langan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yo‘lida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Embrion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bachadonga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tushgach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devoriga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yopishib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Tuban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bachadoni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urug‘langan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muhitda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F389C4-7DFD-4F17-B053-812A094FA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138" y="1345264"/>
            <a:ext cx="4564207" cy="509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8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4EF91A-8906-45F5-A427-F018CEAA1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679" y="3768438"/>
            <a:ext cx="7157627" cy="25101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3921B0-6CA7-4286-8B48-4DD73247FA09}"/>
              </a:ext>
            </a:extLst>
          </p:cNvPr>
          <p:cNvSpPr/>
          <p:nvPr/>
        </p:nvSpPr>
        <p:spPr>
          <a:xfrm>
            <a:off x="318653" y="1360576"/>
            <a:ext cx="116745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Bachadonda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rivojlanayotgan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embrion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homila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Homila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yo‘ldosh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bachadon</a:t>
            </a:r>
            <a:r>
              <a:rPr lang="ru-R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Bachadon</a:t>
            </a:r>
            <a:r>
              <a:rPr lang="ru-R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tomirlari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yo‘ldoshga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tomirlariga</a:t>
            </a:r>
            <a:r>
              <a:rPr lang="ru-R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yo‘ldosh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ru-R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homila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qoniga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keraksiz</a:t>
            </a:r>
            <a:r>
              <a:rPr lang="ru-R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homila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qoniga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yuboriladi</a:t>
            </a:r>
            <a:r>
              <a:rPr lang="ru-R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87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736</Words>
  <Application>Microsoft Office PowerPoint</Application>
  <PresentationFormat>Широкоэкранный</PresentationFormat>
  <Paragraphs>106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DARS REJASI</vt:lpstr>
      <vt:lpstr>NAZORAT ISHI</vt:lpstr>
      <vt:lpstr>NAZORAT ISHI</vt:lpstr>
      <vt:lpstr>NAZORAT ISHI</vt:lpstr>
      <vt:lpstr>NAZORAT ISHI</vt:lpstr>
      <vt:lpstr>KO‘PAYISHI</vt:lpstr>
      <vt:lpstr>KO‘PAYISHI</vt:lpstr>
      <vt:lpstr>KO‘PAYISHI</vt:lpstr>
      <vt:lpstr>KO‘PAYISHI</vt:lpstr>
      <vt:lpstr>KO‘PAYISHI</vt:lpstr>
      <vt:lpstr>BOLALARNI SUT BILAN BOQISH</vt:lpstr>
      <vt:lpstr>BOLALARNI SUT BILAN BOQISH</vt:lpstr>
      <vt:lpstr>SUTEMIZUVCHILARNING KELIB CHIQISHI</vt:lpstr>
      <vt:lpstr>SUTEMIZUVCHILARNING KELIB CHIQISHI</vt:lpstr>
      <vt:lpstr>SUTEMIZUVCHILARNING KELIB CHIQISHI</vt:lpstr>
      <vt:lpstr>SUTEMIZUVCHILARNING KELIB CHIQISHI</vt:lpstr>
      <vt:lpstr>SUTEMIZUVCHILARNING KELIB CHIQISHI</vt:lpstr>
      <vt:lpstr>TOPSHIRIQ</vt:lpstr>
      <vt:lpstr>TOPSHIRIQ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2021-03-06T20:51:01Z</dcterms:created>
  <dcterms:modified xsi:type="dcterms:W3CDTF">2021-03-09T13:31:47Z</dcterms:modified>
</cp:coreProperties>
</file>