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88" r:id="rId2"/>
    <p:sldId id="737" r:id="rId3"/>
    <p:sldId id="823" r:id="rId4"/>
    <p:sldId id="815" r:id="rId5"/>
    <p:sldId id="824" r:id="rId6"/>
    <p:sldId id="803" r:id="rId7"/>
    <p:sldId id="795" r:id="rId8"/>
    <p:sldId id="808" r:id="rId9"/>
    <p:sldId id="797" r:id="rId10"/>
    <p:sldId id="807" r:id="rId11"/>
    <p:sldId id="809" r:id="rId12"/>
    <p:sldId id="806" r:id="rId13"/>
    <p:sldId id="811" r:id="rId14"/>
    <p:sldId id="814" r:id="rId15"/>
    <p:sldId id="818" r:id="rId16"/>
    <p:sldId id="817" r:id="rId17"/>
    <p:sldId id="816" r:id="rId18"/>
    <p:sldId id="819" r:id="rId19"/>
    <p:sldId id="820" r:id="rId20"/>
    <p:sldId id="822" r:id="rId21"/>
    <p:sldId id="821" r:id="rId22"/>
    <p:sldId id="74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972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E7286-C857-41BB-9E33-C0367A3F5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80DF12-FB59-4433-A992-26DB0639E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05EB7-5EA7-479C-92D4-9749181E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AA132-4CDF-4C05-A399-756BF992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0FB98-2DE9-48B7-A5FB-3ED304DD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0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EF6F-C92C-4F23-BE17-A7788169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35E5DB-BBF0-4909-994A-6E98E6A78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1FD74-84DC-4C49-AF5F-DA178C1B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34D7E7-4ED5-4B5A-ACBC-71AE05B1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806BCE-936A-4724-A21C-1F088207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9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257DCA-FBA4-4B2A-A926-54D5841BC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E33A33-F1C8-4750-A306-7E1061E84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36C71-007B-4C04-812F-F84A69A6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7EB20-BADD-4B80-B53C-1E1E30F2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5BE16-4DDF-44DF-AD14-9A4337DC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6ABFE-D31C-4C19-81BB-4793D571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81E01-08FF-4169-9495-74A62CE22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EAC6C0-3F81-4C18-B368-1B82748C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E9E854-ACE9-4205-A723-CA570DA0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B80B8D-D0CB-49CA-9FA5-F9413CD9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4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FE213-84AE-4310-8C6D-EA9FCF1F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E6448-BFB6-4156-B842-13FFBA9C8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86C9A-5FCC-4AC5-B0BF-73822C17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B9E69-9DE4-44C3-852F-DD918548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925B51-638F-4BBB-837A-43529EE1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5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392F3-1159-42A9-B4CE-84E83A62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06AC65-02D8-409D-8E57-2EEEC41F6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1F1326-B7FE-41CA-B4BE-4F598CD62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13723B-0E73-455A-8E92-99735FC1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7CC1B5-FD56-4728-8B6E-33B6F638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8CCC6-D7C2-4DE5-9F58-90FD14C8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8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1A7A-F3E9-4A59-A4C2-C5EE9EE2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75783B-C381-4DC0-B62B-9A145632D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70D38E-B629-42D6-8A5A-D0C235C16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D03CB3-B0C0-4684-B5A5-7DED4C6C3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03B437-A1CA-4E51-936B-AFAB50793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D1E0BE-C0E0-422A-BA7D-B9A06C3F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F38F38-E2A9-4678-A04B-040C331A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B56E3-2C42-486C-86AA-D4DC24B8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6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1DA80-29CD-4BF0-B7EC-EFDB8F58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75B544-174D-42BF-9564-6642F6B9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536D0D-86E1-4055-85E0-E2D53826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C3EEC0-5F70-4E39-9194-99F71EFC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4DACDF-6EEC-469B-9228-3D28655B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1DF70C-DC16-4C76-A6E3-98DFAD54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2FB001-2D0A-40AB-AE57-E7668F2B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4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4E0FA-9B19-4065-AE64-A2771C01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49812-C459-4EDC-8C45-F43389CE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EDFB2C-0890-429D-8CD6-C4BDD508B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0223F-FBE2-4D22-88E4-456302A6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23B096-B112-4B7A-8580-5327A047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AE246-9DA3-4F66-929F-2E587C7D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9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2E7F7-0020-4C24-A0CF-45B445B0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D661F6-F6DF-41B4-82B2-BF71F9970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FA4F-1ED1-4EE5-8515-85171E901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50E62-BB89-4079-89C7-33C17339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6E099D-11A1-42BD-97F4-B28348F8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B608C3-169D-4661-A84E-C9BAF79A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FA6B8-A3C4-457F-B8DE-6E179128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257F0A-B958-40EB-BA88-D581AC574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23F2E2-D5F0-472E-B40A-CE46325F4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255B2-DE91-4CAA-B597-32EDC123632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FB6D8-41C4-4D1F-9D7A-33DC39581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B8B844-28AD-44DB-BD36-05E5569DA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0974-B127-423C-A764-34D62A8A5D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8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379" y="1708483"/>
            <a:ext cx="11935325" cy="5019575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525319" y="1841722"/>
            <a:ext cx="98203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ITNING ICHKI 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 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565223" y="4369870"/>
            <a:ext cx="647559" cy="20166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227DC3-BF93-455D-9817-F4C675ED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51" y="2153250"/>
            <a:ext cx="625864" cy="196494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15400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16136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42897" y="215153"/>
            <a:ext cx="1890515" cy="968754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971773" y="295836"/>
            <a:ext cx="1942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7-sinf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689B96-3C20-4652-9D77-DD87CB0E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619" y="3522846"/>
            <a:ext cx="4402651" cy="30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 QILISH SISTEMASI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32954-17D8-42F1-A01C-A4D865A6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753" y="1452282"/>
            <a:ext cx="4703210" cy="470321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FD70A5-CBCC-40DD-AFD2-722675D9CC14}"/>
              </a:ext>
            </a:extLst>
          </p:cNvPr>
          <p:cNvSpPr/>
          <p:nvPr/>
        </p:nvSpPr>
        <p:spPr>
          <a:xfrm>
            <a:off x="332509" y="1497862"/>
            <a:ext cx="63315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Og‘izda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maydalangan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oshqozon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shirasi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aralashib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qisman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ichakka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Ichakda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oshqozonosti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bezlaridan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shirasi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jigardan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ajraladigan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suyuqligi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Oziqning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yo‘g‘on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ichakka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teshigi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 ALMASHINUVI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785F84-562F-4796-9923-D283DC7FA104}"/>
              </a:ext>
            </a:extLst>
          </p:cNvPr>
          <p:cNvSpPr/>
          <p:nvPr/>
        </p:nvSpPr>
        <p:spPr>
          <a:xfrm>
            <a:off x="402596" y="1821174"/>
            <a:ext cx="71143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rivojlanganligi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jadal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issiqqonli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hayvonlardir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qushlarnikiga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pastroq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37–38°C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D36398-2320-4EAE-99DB-D45C64065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8"/>
          <a:stretch/>
        </p:blipFill>
        <p:spPr>
          <a:xfrm>
            <a:off x="7673683" y="1374573"/>
            <a:ext cx="4119683" cy="38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 SISTEMASI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EA9107-3128-4D98-A4E4-FAFEF61D6E7B}"/>
              </a:ext>
            </a:extLst>
          </p:cNvPr>
          <p:cNvSpPr/>
          <p:nvPr/>
        </p:nvSpPr>
        <p:spPr>
          <a:xfrm>
            <a:off x="388742" y="1767676"/>
            <a:ext cx="670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Sutemizuvchilarning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bo‘shlig‘ida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umurtqalarining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loviya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buyrakdan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Buyraklarda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siydik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siydik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qovuqqa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to‘kiladi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Siydik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qovuqdagi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nayi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yuboriladi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22724F-29DB-4E43-9604-AC0F360F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236" y="1409902"/>
            <a:ext cx="4507136" cy="49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 SISTEMASI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E416CF-C980-435B-BDA3-A51E965200C3}"/>
              </a:ext>
            </a:extLst>
          </p:cNvPr>
          <p:cNvSpPr/>
          <p:nvPr/>
        </p:nvSpPr>
        <p:spPr>
          <a:xfrm>
            <a:off x="401781" y="1497863"/>
            <a:ext cx="78950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Sutemizuvchilarning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miyasi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hayvonlarniki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beshta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bo‘limdan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Ammo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yarimsharlari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po‘stlog‘i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burmalarni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Burmalar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po‘stlog‘ida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shartli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reflekslar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po‘stlog‘ining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4FD0E0-6D15-4DD8-AEF4-38726DBA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357" y="2030505"/>
            <a:ext cx="3501893" cy="238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 ORGANLARI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725DF1-A4DD-41FC-BAEE-C70903B0E8DF}"/>
              </a:ext>
            </a:extLst>
          </p:cNvPr>
          <p:cNvSpPr/>
          <p:nvPr/>
        </p:nvSpPr>
        <p:spPr>
          <a:xfrm>
            <a:off x="367144" y="1332240"/>
            <a:ext cx="112360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Sutemizuvchilarning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eshitish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tuyg‘u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turlicha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yashaydigan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hidni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hayvonlarni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bolalarini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jinsini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o‘ljasi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dushmanini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E95230-E985-49E5-AA29-CD9AB596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19" y="3692048"/>
            <a:ext cx="4465845" cy="28089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F03F4F-64BA-427F-8135-F03FFADF3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6797900" y="3335218"/>
            <a:ext cx="4465845" cy="30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 ORGANLARI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725DF1-A4DD-41FC-BAEE-C70903B0E8DF}"/>
              </a:ext>
            </a:extLst>
          </p:cNvPr>
          <p:cNvSpPr/>
          <p:nvPr/>
        </p:nvSpPr>
        <p:spPr>
          <a:xfrm>
            <a:off x="332509" y="1940245"/>
            <a:ext cx="57634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qushlarnikiga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kuchsizroq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narsalar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shaklini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Maymunlar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narsalarning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rangini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qushlarga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Tuproqda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yashaydigan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ko‘rsichqonlarning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ojiz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7C484B-1AA5-41DC-9E32-AB0141E6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815" y="1499895"/>
            <a:ext cx="5536092" cy="41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 ORGANLARI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725DF1-A4DD-41FC-BAEE-C70903B0E8DF}"/>
              </a:ext>
            </a:extLst>
          </p:cNvPr>
          <p:cNvSpPr/>
          <p:nvPr/>
        </p:nvSpPr>
        <p:spPr>
          <a:xfrm>
            <a:off x="498764" y="2042233"/>
            <a:ext cx="63315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eshitish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quloqdan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suprasi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eshitish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yo‘lidan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suprasi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tovushni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kuchaytirish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6" name="Picture 2" descr="ЁЛҒИЗЛИК........ — ZAYTSI-QUYONLAR !!! | OK.RU">
            <a:extLst>
              <a:ext uri="{FF2B5EF4-FFF2-40B4-BE49-F238E27FC236}">
                <a16:creationId xmlns:a16="http://schemas.microsoft.com/office/drawing/2014/main" id="{0715748A-816A-495D-A662-A3B85E57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42" y="1465551"/>
            <a:ext cx="4692794" cy="469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 ORGANLARI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725DF1-A4DD-41FC-BAEE-C70903B0E8DF}"/>
              </a:ext>
            </a:extLst>
          </p:cNvPr>
          <p:cNvSpPr/>
          <p:nvPr/>
        </p:nvSpPr>
        <p:spPr>
          <a:xfrm>
            <a:off x="249722" y="1349736"/>
            <a:ext cx="68239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Sutemizuvchilarning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tuyg‘u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terisida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og‘riq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narsalar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yumshoq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sezuvchi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tuyg‘u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joylaridagi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yo‘g‘on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tuyg‘u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burun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teshiklari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ko‘zlar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yaqinida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joylashganligidan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mo‘ylovlar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D55398-EB85-44FB-AC90-DE4F4A8D3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89" y="1905222"/>
            <a:ext cx="4902475" cy="38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 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725DF1-A4DD-41FC-BAEE-C70903B0E8DF}"/>
              </a:ext>
            </a:extLst>
          </p:cNvPr>
          <p:cNvSpPr/>
          <p:nvPr/>
        </p:nvSpPr>
        <p:spPr>
          <a:xfrm>
            <a:off x="262975" y="1337952"/>
            <a:ext cx="58462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Umurtqalilarni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bo’lgan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turkum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juftlangan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javobini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beluga-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bakra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baliqlar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triton-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dumlilar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sterlyad-bakra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baliqlar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baqa-dumlilar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gorbusha-karpsimonlar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qurbaqa-dumsizlar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gulmoyi-karpsimonlar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alligator-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timsohlar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A50050-DCCB-4912-9DF3-E44CEB9AF615}"/>
              </a:ext>
            </a:extLst>
          </p:cNvPr>
          <p:cNvSpPr/>
          <p:nvPr/>
        </p:nvSpPr>
        <p:spPr>
          <a:xfrm>
            <a:off x="6173444" y="1282419"/>
            <a:ext cx="55139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Salamandra (a)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tuvaloq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tizimining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qismlarida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kislorodga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yurakning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bo‘lmachasi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qorinchasi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AutoNum type="arabi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arteriyalar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bo‘lmasi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o‘pka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6) aorta</a:t>
            </a:r>
          </a:p>
          <a:p>
            <a:pPr marL="514350" indent="-514350">
              <a:buAutoNum type="alphaU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a-1 b-5      </a:t>
            </a:r>
          </a:p>
          <a:p>
            <a:pPr marL="514350" indent="-514350">
              <a:buAutoNum type="alphaU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a-1,3,6 b-1,2,6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a-1,6 b-3,6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D) a-3,4 b-1,2,6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 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2B493004-5CA1-4C97-978E-983E2F388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385503"/>
              </p:ext>
            </p:extLst>
          </p:nvPr>
        </p:nvGraphicFramePr>
        <p:xfrm>
          <a:off x="506647" y="1432560"/>
          <a:ext cx="11178706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669">
                  <a:extLst>
                    <a:ext uri="{9D8B030D-6E8A-4147-A177-3AD203B41FA5}">
                      <a16:colId xmlns:a16="http://schemas.microsoft.com/office/drawing/2014/main" val="562391213"/>
                    </a:ext>
                  </a:extLst>
                </a:gridCol>
                <a:gridCol w="8894618">
                  <a:extLst>
                    <a:ext uri="{9D8B030D-6E8A-4147-A177-3AD203B41FA5}">
                      <a16:colId xmlns:a16="http://schemas.microsoft.com/office/drawing/2014/main" val="1332354145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2935870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Qushlarga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xos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ha/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35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miqqiy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jo‘rchi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qirg‘iy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kalxat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turkumga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mansub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50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bosh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miya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yarimsharlarida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burmalar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paydo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bo'lgan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1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suqsun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suvsar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churrak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o‘rdaklarning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dumi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asosida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dumg‘aza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bezi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bo‘ladi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4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ozuqasi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yaxshilansa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Kornuel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Plimutrok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kabi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zotlarning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go‘sht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berishi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massasi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ortadi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0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0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63BF66-2872-45BD-A713-32C3D068ABD0}"/>
              </a:ext>
            </a:extLst>
          </p:cNvPr>
          <p:cNvSpPr/>
          <p:nvPr/>
        </p:nvSpPr>
        <p:spPr>
          <a:xfrm>
            <a:off x="501777" y="1828420"/>
            <a:ext cx="10554150" cy="44520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6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 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2DA7EF-5A2F-4393-A9F9-4D791CE0F556}"/>
              </a:ext>
            </a:extLst>
          </p:cNvPr>
          <p:cNvSpPr/>
          <p:nvPr/>
        </p:nvSpPr>
        <p:spPr>
          <a:xfrm>
            <a:off x="3893127" y="1565564"/>
            <a:ext cx="4170218" cy="78970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OLDINGI OYOQ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9B1FB1-6633-4D88-9833-6F9ECB9F0382}"/>
              </a:ext>
            </a:extLst>
          </p:cNvPr>
          <p:cNvSpPr/>
          <p:nvPr/>
        </p:nvSpPr>
        <p:spPr>
          <a:xfrm>
            <a:off x="928255" y="2701637"/>
            <a:ext cx="3879272" cy="9005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ERKIN SUYAKLAR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59162B-800D-4A47-8ED4-8DCF8AD40684}"/>
              </a:ext>
            </a:extLst>
          </p:cNvPr>
          <p:cNvSpPr/>
          <p:nvPr/>
        </p:nvSpPr>
        <p:spPr>
          <a:xfrm>
            <a:off x="7600123" y="2639291"/>
            <a:ext cx="3879272" cy="7897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KAMAR SUYAKLAR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327FD6-7240-46FC-B6D9-7D2147A33E7F}"/>
              </a:ext>
            </a:extLst>
          </p:cNvPr>
          <p:cNvSpPr/>
          <p:nvPr/>
        </p:nvSpPr>
        <p:spPr>
          <a:xfrm>
            <a:off x="9539759" y="4087090"/>
            <a:ext cx="2335395" cy="8866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836D36-1611-473A-881D-D153310CB703}"/>
              </a:ext>
            </a:extLst>
          </p:cNvPr>
          <p:cNvSpPr/>
          <p:nvPr/>
        </p:nvSpPr>
        <p:spPr>
          <a:xfrm>
            <a:off x="540327" y="4087091"/>
            <a:ext cx="2618509" cy="8866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E2620A-362F-46DD-B790-1909DBA5EAFA}"/>
              </a:ext>
            </a:extLst>
          </p:cNvPr>
          <p:cNvSpPr/>
          <p:nvPr/>
        </p:nvSpPr>
        <p:spPr>
          <a:xfrm>
            <a:off x="2549236" y="5361709"/>
            <a:ext cx="2826328" cy="9005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BARMOQ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E29C9B-E05E-4C1C-B637-817C8CBE0DA4}"/>
              </a:ext>
            </a:extLst>
          </p:cNvPr>
          <p:cNvSpPr/>
          <p:nvPr/>
        </p:nvSpPr>
        <p:spPr>
          <a:xfrm>
            <a:off x="3893127" y="4114800"/>
            <a:ext cx="2618509" cy="9005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BILAK-TIRSAK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455835A-4DDB-4E82-BA8D-771E67D3A94F}"/>
              </a:ext>
            </a:extLst>
          </p:cNvPr>
          <p:cNvSpPr/>
          <p:nvPr/>
        </p:nvSpPr>
        <p:spPr>
          <a:xfrm>
            <a:off x="7342909" y="5361709"/>
            <a:ext cx="2826328" cy="9005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KO‘KRAK-TIRGAK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B1713F1-CBD7-4085-8407-5A348BB41360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867891" y="2355273"/>
            <a:ext cx="3110345" cy="346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29BAF9E-3231-4545-8545-F8E36EDB6460}"/>
              </a:ext>
            </a:extLst>
          </p:cNvPr>
          <p:cNvCxnSpPr>
            <a:stCxn id="5" idx="2"/>
          </p:cNvCxnSpPr>
          <p:nvPr/>
        </p:nvCxnSpPr>
        <p:spPr>
          <a:xfrm>
            <a:off x="5978236" y="2355273"/>
            <a:ext cx="3694344" cy="2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4E8CEF7-8ADC-4D64-B533-97CBCBAFF84B}"/>
              </a:ext>
            </a:extLst>
          </p:cNvPr>
          <p:cNvCxnSpPr>
            <a:stCxn id="6" idx="2"/>
          </p:cNvCxnSpPr>
          <p:nvPr/>
        </p:nvCxnSpPr>
        <p:spPr>
          <a:xfrm flipH="1">
            <a:off x="1662545" y="3602182"/>
            <a:ext cx="1205346" cy="4987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ABD6C8F-5F75-489C-80AE-0545D89529C4}"/>
              </a:ext>
            </a:extLst>
          </p:cNvPr>
          <p:cNvCxnSpPr>
            <a:stCxn id="6" idx="2"/>
            <a:endCxn id="11" idx="0"/>
          </p:cNvCxnSpPr>
          <p:nvPr/>
        </p:nvCxnSpPr>
        <p:spPr>
          <a:xfrm>
            <a:off x="2867891" y="3602182"/>
            <a:ext cx="2334491" cy="5126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B0D5324-1432-4CED-A926-B3DB01F9CC14}"/>
              </a:ext>
            </a:extLst>
          </p:cNvPr>
          <p:cNvCxnSpPr>
            <a:stCxn id="6" idx="2"/>
          </p:cNvCxnSpPr>
          <p:nvPr/>
        </p:nvCxnSpPr>
        <p:spPr>
          <a:xfrm>
            <a:off x="2867891" y="3602182"/>
            <a:ext cx="880668" cy="1759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D1C504D-E76E-4409-9CA4-851CDB7F43FB}"/>
              </a:ext>
            </a:extLst>
          </p:cNvPr>
          <p:cNvCxnSpPr>
            <a:stCxn id="7" idx="2"/>
          </p:cNvCxnSpPr>
          <p:nvPr/>
        </p:nvCxnSpPr>
        <p:spPr>
          <a:xfrm>
            <a:off x="9539759" y="3429000"/>
            <a:ext cx="1336059" cy="658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C91F31A-8CA3-4DD7-89AA-B80737211A99}"/>
              </a:ext>
            </a:extLst>
          </p:cNvPr>
          <p:cNvCxnSpPr>
            <a:stCxn id="7" idx="2"/>
            <a:endCxn id="12" idx="0"/>
          </p:cNvCxnSpPr>
          <p:nvPr/>
        </p:nvCxnSpPr>
        <p:spPr>
          <a:xfrm flipH="1">
            <a:off x="8756073" y="3429000"/>
            <a:ext cx="783686" cy="19327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AFD8F37-00C1-4562-BD10-1B3D879B77B2}"/>
              </a:ext>
            </a:extLst>
          </p:cNvPr>
          <p:cNvSpPr/>
          <p:nvPr/>
        </p:nvSpPr>
        <p:spPr>
          <a:xfrm>
            <a:off x="353290" y="1343892"/>
            <a:ext cx="2618509" cy="789709"/>
          </a:xfrm>
          <a:prstGeom prst="rect">
            <a:avLst/>
          </a:prstGeom>
          <a:solidFill>
            <a:srgbClr val="008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SKELETI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 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5DF9CF-88A0-46EF-A9BA-E3F436050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3" y="1286950"/>
            <a:ext cx="118209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jadvalda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oshqozoni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bo’lmali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parazit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bachadoni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bo’lmagan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ko’ra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A-II, B-III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C-I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bo’sh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kataklarga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keluvchi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hayvonlarni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ketma-ketlikda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toping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37542A-B658-49D9-A7EB-F6C41A677800}"/>
              </a:ext>
            </a:extLst>
          </p:cNvPr>
          <p:cNvSpPr/>
          <p:nvPr/>
        </p:nvSpPr>
        <p:spPr>
          <a:xfrm>
            <a:off x="727422" y="4921382"/>
            <a:ext cx="7017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gepard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rishta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assidiya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siklop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gidra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aktiniya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miqqiy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jigar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qurti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cho‘rtan</a:t>
            </a:r>
            <a:endParaRPr lang="en-US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moyqurt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midiya</a:t>
            </a:r>
            <a: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alligator</a:t>
            </a:r>
            <a:br>
              <a:rPr lang="en-US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D1C5D118-BEE5-4871-8C33-2441120E0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56718"/>
              </p:ext>
            </p:extLst>
          </p:nvPr>
        </p:nvGraphicFramePr>
        <p:xfrm>
          <a:off x="2032000" y="2848742"/>
          <a:ext cx="8128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846596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955996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69249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20183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00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krevetka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exinokokk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562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askarida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gulmoy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081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miqqiy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falanga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173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5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5841" y="1863518"/>
            <a:ext cx="10239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171-, 174-sahifalarini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 TEKSHIRISH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C2A5B1-28A6-40BA-B045-3DEA8CCE26B5}"/>
              </a:ext>
            </a:extLst>
          </p:cNvPr>
          <p:cNvSpPr/>
          <p:nvPr/>
        </p:nvSpPr>
        <p:spPr>
          <a:xfrm>
            <a:off x="630360" y="1513221"/>
            <a:ext cx="10141527" cy="418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og‘zini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ochib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tez-tez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Sutemizuvchilarning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moddadan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Itlarda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kamar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rivojlanmagan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Tullash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Qushlarda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uchishga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moslanishlar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maqsadda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halqalanadi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ko‘chmanchi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1"/>
            <a:ext cx="12192000" cy="102083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 TEKSHIRISH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85530" y="1205346"/>
            <a:ext cx="11820939" cy="54550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825953-5543-4644-9148-C3DC0EC8C84B}"/>
              </a:ext>
            </a:extLst>
          </p:cNvPr>
          <p:cNvSpPr/>
          <p:nvPr/>
        </p:nvSpPr>
        <p:spPr>
          <a:xfrm>
            <a:off x="4630991" y="1248062"/>
            <a:ext cx="3235037" cy="85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TOVUQ ZOTLARI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EB60E4-2A3C-4DDF-A999-69DE8B199DC5}"/>
              </a:ext>
            </a:extLst>
          </p:cNvPr>
          <p:cNvSpPr/>
          <p:nvPr/>
        </p:nvSpPr>
        <p:spPr>
          <a:xfrm>
            <a:off x="1668720" y="1799668"/>
            <a:ext cx="1717963" cy="7707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AC753D-F917-41BA-8AE1-262E4751624D}"/>
              </a:ext>
            </a:extLst>
          </p:cNvPr>
          <p:cNvSpPr/>
          <p:nvPr/>
        </p:nvSpPr>
        <p:spPr>
          <a:xfrm>
            <a:off x="4724510" y="4298490"/>
            <a:ext cx="3048000" cy="665018"/>
          </a:xfrm>
          <a:prstGeom prst="rect">
            <a:avLst/>
          </a:prstGeom>
          <a:solidFill>
            <a:srgbClr val="9729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TUXUM-GO‘SHT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B3730B-491D-4FB5-B24D-2B88ED2CD6E9}"/>
              </a:ext>
            </a:extLst>
          </p:cNvPr>
          <p:cNvSpPr/>
          <p:nvPr/>
        </p:nvSpPr>
        <p:spPr>
          <a:xfrm>
            <a:off x="8888222" y="1592383"/>
            <a:ext cx="1717963" cy="770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CBCEFB5-4FAB-4632-A4F6-84059F4495C2}"/>
              </a:ext>
            </a:extLst>
          </p:cNvPr>
          <p:cNvSpPr/>
          <p:nvPr/>
        </p:nvSpPr>
        <p:spPr>
          <a:xfrm>
            <a:off x="185530" y="2791227"/>
            <a:ext cx="2160555" cy="10208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0BD44EA-3883-4703-A3B7-509305DDBF63}"/>
              </a:ext>
            </a:extLst>
          </p:cNvPr>
          <p:cNvSpPr/>
          <p:nvPr/>
        </p:nvSpPr>
        <p:spPr>
          <a:xfrm>
            <a:off x="2527701" y="2750187"/>
            <a:ext cx="3374335" cy="9978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 oq tovug‘i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50E288F-8C0B-4727-9A95-127008DF3F06}"/>
              </a:ext>
            </a:extLst>
          </p:cNvPr>
          <p:cNvSpPr/>
          <p:nvPr/>
        </p:nvSpPr>
        <p:spPr>
          <a:xfrm>
            <a:off x="5101325" y="5430562"/>
            <a:ext cx="2313709" cy="1094509"/>
          </a:xfrm>
          <a:prstGeom prst="ellipse">
            <a:avLst/>
          </a:prstGeom>
          <a:solidFill>
            <a:srgbClr val="9729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DA54330-7CCF-476A-80CA-9E91AAA37354}"/>
              </a:ext>
            </a:extLst>
          </p:cNvPr>
          <p:cNvSpPr/>
          <p:nvPr/>
        </p:nvSpPr>
        <p:spPr>
          <a:xfrm>
            <a:off x="8377125" y="4544383"/>
            <a:ext cx="3235037" cy="1108271"/>
          </a:xfrm>
          <a:prstGeom prst="ellipse">
            <a:avLst/>
          </a:prstGeom>
          <a:solidFill>
            <a:srgbClr val="9729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Nyugempshir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CF7FA06-A7C3-407E-9E4B-C914D46E0C47}"/>
              </a:ext>
            </a:extLst>
          </p:cNvPr>
          <p:cNvSpPr/>
          <p:nvPr/>
        </p:nvSpPr>
        <p:spPr>
          <a:xfrm>
            <a:off x="1226875" y="4916262"/>
            <a:ext cx="3048000" cy="1021560"/>
          </a:xfrm>
          <a:prstGeom prst="ellipse">
            <a:avLst/>
          </a:prstGeom>
          <a:solidFill>
            <a:srgbClr val="9729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Pervomaysk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4CA9DB3-273B-4B5E-8708-FE8A785ECE9F}"/>
              </a:ext>
            </a:extLst>
          </p:cNvPr>
          <p:cNvSpPr/>
          <p:nvPr/>
        </p:nvSpPr>
        <p:spPr>
          <a:xfrm>
            <a:off x="6978931" y="2606903"/>
            <a:ext cx="2185102" cy="10208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Kornuel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1D19716-06DC-4F63-A396-F46418921847}"/>
              </a:ext>
            </a:extLst>
          </p:cNvPr>
          <p:cNvSpPr/>
          <p:nvPr/>
        </p:nvSpPr>
        <p:spPr>
          <a:xfrm>
            <a:off x="9352429" y="2740383"/>
            <a:ext cx="2522894" cy="8873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63C0E20-999A-4F8A-9FE8-89D673C788EC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6248510" y="2107136"/>
            <a:ext cx="0" cy="2191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CFA5CA1-9B3D-47E6-A408-9A69BC12069B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7866028" y="1677599"/>
            <a:ext cx="1022194" cy="3001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DD7AA75-D023-40DF-A6FF-3D3205E32336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>
            <a:off x="3386683" y="1677599"/>
            <a:ext cx="1244308" cy="5074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836729D-3390-40E5-9E90-04EC4A944F74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6248510" y="4963508"/>
            <a:ext cx="9670" cy="4670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92381AB2-D3C2-47EA-B0FE-5DAD68141C20}"/>
              </a:ext>
            </a:extLst>
          </p:cNvPr>
          <p:cNvCxnSpPr>
            <a:stCxn id="7" idx="2"/>
            <a:endCxn id="16" idx="7"/>
          </p:cNvCxnSpPr>
          <p:nvPr/>
        </p:nvCxnSpPr>
        <p:spPr>
          <a:xfrm flipH="1">
            <a:off x="3828506" y="4963508"/>
            <a:ext cx="2420004" cy="1023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16FB655-FC1A-449D-9777-0E11621C8507}"/>
              </a:ext>
            </a:extLst>
          </p:cNvPr>
          <p:cNvCxnSpPr>
            <a:cxnSpLocks/>
          </p:cNvCxnSpPr>
          <p:nvPr/>
        </p:nvCxnSpPr>
        <p:spPr>
          <a:xfrm flipV="1">
            <a:off x="6420982" y="4947755"/>
            <a:ext cx="2046986" cy="273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E696C251-6FDC-485C-97E3-7B22AE2DBFDB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527702" y="2570433"/>
            <a:ext cx="926539" cy="232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8A7D1731-CADC-4DB0-A29F-92FE5FB6B383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508948" y="2570433"/>
            <a:ext cx="1018754" cy="2598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E3DA9A5C-4C93-4D55-8BCB-5069EF6DC4DA}"/>
              </a:ext>
            </a:extLst>
          </p:cNvPr>
          <p:cNvCxnSpPr>
            <a:stCxn id="8" idx="2"/>
            <a:endCxn id="17" idx="7"/>
          </p:cNvCxnSpPr>
          <p:nvPr/>
        </p:nvCxnSpPr>
        <p:spPr>
          <a:xfrm flipH="1">
            <a:off x="8844032" y="2363149"/>
            <a:ext cx="903172" cy="3932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A3E239B-382E-4FC0-8ACB-99BEDDB3261C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747204" y="2363149"/>
            <a:ext cx="866672" cy="377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F3B919-C9A3-4BA4-BEA8-CF79EAD9A901}"/>
              </a:ext>
            </a:extLst>
          </p:cNvPr>
          <p:cNvSpPr/>
          <p:nvPr/>
        </p:nvSpPr>
        <p:spPr>
          <a:xfrm>
            <a:off x="270916" y="3921899"/>
            <a:ext cx="2479959" cy="6650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LEKGORN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AADAB2-C022-4509-8853-42EF0F30C619}"/>
              </a:ext>
            </a:extLst>
          </p:cNvPr>
          <p:cNvSpPr/>
          <p:nvPr/>
        </p:nvSpPr>
        <p:spPr>
          <a:xfrm>
            <a:off x="9442123" y="3748002"/>
            <a:ext cx="2522893" cy="6650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PLIMUTROK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F5E24D3-EDD2-481D-A095-7AF16866C511}"/>
              </a:ext>
            </a:extLst>
          </p:cNvPr>
          <p:cNvSpPr/>
          <p:nvPr/>
        </p:nvSpPr>
        <p:spPr>
          <a:xfrm>
            <a:off x="7578547" y="5837119"/>
            <a:ext cx="2833675" cy="666552"/>
          </a:xfrm>
          <a:prstGeom prst="rect">
            <a:avLst/>
          </a:prstGeom>
          <a:solidFill>
            <a:srgbClr val="9729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ZAGORSK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 AYLANISH SISTEMASI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9D3131-BCF5-412F-9A1D-C1F7F82EC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416" y="1532965"/>
            <a:ext cx="4524018" cy="45240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DAC0C9-372C-400E-9636-5B68C7A30ACF}"/>
              </a:ext>
            </a:extLst>
          </p:cNvPr>
          <p:cNvSpPr/>
          <p:nvPr/>
        </p:nvSpPr>
        <p:spPr>
          <a:xfrm>
            <a:off x="387042" y="2113092"/>
            <a:ext cx="66280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qorincha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bo‘lmadan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doiralaridan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Sutemizuvchilar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issiqqonli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arteriya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batamom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 AYLANISH SISTEMASI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DAC0C9-372C-400E-9636-5B68C7A30ACF}"/>
              </a:ext>
            </a:extLst>
          </p:cNvPr>
          <p:cNvSpPr/>
          <p:nvPr/>
        </p:nvSpPr>
        <p:spPr>
          <a:xfrm>
            <a:off x="4581533" y="1389639"/>
            <a:ext cx="72105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Katta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doirasi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qorinchadan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boshlanib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ta’minlab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bo‘lmachada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tugaydi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doirasi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qorincha-dan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boshlanib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o‘pkada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kislorodga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to‘yinib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chap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bo‘lmachada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tugaydi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9C655C-2DB8-4F6A-9857-B0D00E574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85" y="1385102"/>
            <a:ext cx="4084909" cy="51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 OLISH SISTEMASI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289150-A629-4B7D-B0A1-773910B4D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461" y="1361774"/>
            <a:ext cx="4216005" cy="31065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C534DA-1632-4A04-B789-2B43894F81BE}"/>
              </a:ext>
            </a:extLst>
          </p:cNvPr>
          <p:cNvSpPr/>
          <p:nvPr/>
        </p:nvSpPr>
        <p:spPr>
          <a:xfrm>
            <a:off x="340979" y="1835626"/>
            <a:ext cx="72965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burun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bo‘shlig‘i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hiqildoq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kekirdak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bronxlar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ko‘krak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qafasida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o‘pkaga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Ko‘krak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qafasi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bo‘shlig‘idan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olganda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qovurg‘alar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ko‘tarilib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bo‘shlig‘iga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suriladi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 OLISH SISTEMASI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289150-A629-4B7D-B0A1-773910B4D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249" y="1828800"/>
            <a:ext cx="4183717" cy="308385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C534DA-1632-4A04-B789-2B43894F81BE}"/>
              </a:ext>
            </a:extLst>
          </p:cNvPr>
          <p:cNvSpPr/>
          <p:nvPr/>
        </p:nvSpPr>
        <p:spPr>
          <a:xfrm>
            <a:off x="394767" y="1862520"/>
            <a:ext cx="72965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ko‘krak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qafasining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o‘pkaga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otilib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qovurg‘alar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pasayib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gumbaz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ko‘krak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bo‘shlig‘iga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ko‘tarilishi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ko‘krak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qafasi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torayadi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o‘pkadan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8635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 QILISH SISTEMASI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219200"/>
            <a:ext cx="11820939" cy="53894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32954-17D8-42F1-A01C-A4D865A6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176" y="1250577"/>
            <a:ext cx="4331990" cy="438577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FD70A5-CBCC-40DD-AFD2-722675D9CC14}"/>
              </a:ext>
            </a:extLst>
          </p:cNvPr>
          <p:cNvSpPr/>
          <p:nvPr/>
        </p:nvSpPr>
        <p:spPr>
          <a:xfrm>
            <a:off x="471054" y="1497863"/>
            <a:ext cx="63869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og‘iz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bo‘shlig‘i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halqum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qizilo‘ngach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oshqozon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ingichka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yo‘g‘on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ichakdan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bo‘shlig‘ida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tishlari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oziqning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ta’mini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Og‘iz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bo‘shlig‘ida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so‘lak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bezlaridan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so‘lak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oziqni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ho‘llaydi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oziqni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so‘lak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aralashtiradi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953</Words>
  <Application>Microsoft Office PowerPoint</Application>
  <PresentationFormat>Широкоэкранный</PresentationFormat>
  <Paragraphs>127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DARS REJASI</vt:lpstr>
      <vt:lpstr>TOPSHIRIQNI TEKSHIRISH</vt:lpstr>
      <vt:lpstr>TOPSHIRIQNI TEKSHIRISH</vt:lpstr>
      <vt:lpstr>QON AYLANISH SISTEMASI</vt:lpstr>
      <vt:lpstr>QON AYLANISH SISTEMASI</vt:lpstr>
      <vt:lpstr>NAFAS OLISH SISTEMASI</vt:lpstr>
      <vt:lpstr>NAFAS OLISH SISTEMASI</vt:lpstr>
      <vt:lpstr>HAZM QILISH SISTEMASI</vt:lpstr>
      <vt:lpstr>HAZM QILISH SISTEMASI</vt:lpstr>
      <vt:lpstr>MODDALAR ALMASHINUVI</vt:lpstr>
      <vt:lpstr>AYIRISH SISTEMASI</vt:lpstr>
      <vt:lpstr>NERV SISTEMASI</vt:lpstr>
      <vt:lpstr>SEZGI ORGANLARI</vt:lpstr>
      <vt:lpstr>SEZGI ORGANLARI</vt:lpstr>
      <vt:lpstr>SEZGI ORGANLARI</vt:lpstr>
      <vt:lpstr>SEZGI ORGANLARI</vt:lpstr>
      <vt:lpstr>NAZORAT ISHI</vt:lpstr>
      <vt:lpstr>NAZORAT ISHI</vt:lpstr>
      <vt:lpstr>NAZORAT ISHI</vt:lpstr>
      <vt:lpstr>NAZORAT ISHI</vt:lpstr>
      <vt:lpstr>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2021-03-06T18:56:02Z</dcterms:created>
  <dcterms:modified xsi:type="dcterms:W3CDTF">2021-03-09T13:10:05Z</dcterms:modified>
</cp:coreProperties>
</file>