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88" r:id="rId2"/>
    <p:sldId id="737" r:id="rId3"/>
    <p:sldId id="807" r:id="rId4"/>
    <p:sldId id="808" r:id="rId5"/>
    <p:sldId id="809" r:id="rId6"/>
    <p:sldId id="805" r:id="rId7"/>
    <p:sldId id="789" r:id="rId8"/>
    <p:sldId id="790" r:id="rId9"/>
    <p:sldId id="798" r:id="rId10"/>
    <p:sldId id="804" r:id="rId11"/>
    <p:sldId id="799" r:id="rId12"/>
    <p:sldId id="800" r:id="rId13"/>
    <p:sldId id="801" r:id="rId14"/>
    <p:sldId id="802" r:id="rId15"/>
    <p:sldId id="791" r:id="rId16"/>
    <p:sldId id="792" r:id="rId17"/>
    <p:sldId id="794" r:id="rId18"/>
    <p:sldId id="793" r:id="rId19"/>
    <p:sldId id="796" r:id="rId20"/>
    <p:sldId id="813" r:id="rId21"/>
    <p:sldId id="815" r:id="rId22"/>
    <p:sldId id="74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35"/>
    <a:srgbClr val="A61A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 snapToGrid="0">
      <p:cViewPr varScale="1">
        <p:scale>
          <a:sx n="66" d="100"/>
          <a:sy n="66" d="100"/>
        </p:scale>
        <p:origin x="7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6C2114-C3F7-401A-9B44-1558856B09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2ADD30-3E8E-4601-9EB2-4D47A50F8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ED9FC8-B95E-456E-AFAF-F6E3C5FF6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B2B14-D0F7-4939-9C2F-94A97015A8A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F1282-9B44-4BB4-84BB-CB25B9C81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4671F5-38E6-41F8-B0BF-42B74E81B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57BCB-12F9-492B-A849-3B0C4E724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592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99BA0-D15B-4285-A7B2-C315D6089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586051-31B3-4134-B68A-D951A38BE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850B1-D60B-4346-98CE-C14A5A7BE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B2B14-D0F7-4939-9C2F-94A97015A8A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1B79A2-164C-4131-9824-E123AAC24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A23DE6-3701-4CC0-9FA4-DAFE27B31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57BCB-12F9-492B-A849-3B0C4E724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827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8ECFD5C-B1DE-476D-B7E4-18E8493E35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A97C7F-DCC4-4D4D-A0A3-78D020D63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BAED94-9C35-4576-8BE4-35D087D96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B2B14-D0F7-4939-9C2F-94A97015A8A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287763-57F0-4521-B6C0-A6072FD90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5B3B97-C454-446B-AEE8-761BA3E4E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57BCB-12F9-492B-A849-3B0C4E724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523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CC96A-CC80-4BC1-A2A7-5BC2A0ED8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747631-C075-4F99-8E9F-315AD27A5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5734AD-F538-4380-9D1B-C4B76531B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B2B14-D0F7-4939-9C2F-94A97015A8A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31D37D-66FC-41EE-9FC0-2225A00F7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029B1D-8880-44F5-AF6C-3AD93858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57BCB-12F9-492B-A849-3B0C4E724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768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09829-2BB6-4A72-844F-95D6824A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055413-8AEE-4D5B-8317-6B71144AA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A26A0B-5A8E-4274-98F1-C1B82971C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B2B14-D0F7-4939-9C2F-94A97015A8A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711873-0DF6-46F3-9CDF-CAD0A0D90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63D9F6-4E66-461C-BF51-AD2625B41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57BCB-12F9-492B-A849-3B0C4E724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109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5763CA-ACA8-4337-9169-558DBB71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49AE36-E93F-4C6A-BC03-A48059114A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871C1C-96B9-4176-B3C0-C92300EB5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1F9839-4BA9-4DEF-AF61-4D01EC01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B2B14-D0F7-4939-9C2F-94A97015A8A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112B32-47DC-497D-B2E7-450BCA374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AC9070-95C8-4E6D-9656-64712594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57BCB-12F9-492B-A849-3B0C4E724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668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0BF82-3EC6-4155-B3A4-A86664BB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5CF44F-F674-4875-8002-21BF2D583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14C51E-B4BB-4F4D-B7FE-3354491C8F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1CCBAD-D9F2-48F4-A89C-66F94128DE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D706D20-3990-42B5-AB14-965AA7B02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738723-63BA-4B8A-8702-D6D56701C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B2B14-D0F7-4939-9C2F-94A97015A8A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53932FD-5EFB-41FC-902C-07D0CDABF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AC91100-620D-476E-8588-D7D322DF8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57BCB-12F9-492B-A849-3B0C4E724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175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5F36F-9F92-42D8-B75F-207C97858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EED107-B461-40A3-BEE2-66FE93C15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B2B14-D0F7-4939-9C2F-94A97015A8A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EB7E97-433D-46DD-A809-2AA5D029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C945103-FC4B-4307-B3D3-5E1C3C5CB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57BCB-12F9-492B-A849-3B0C4E724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4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4D9EC0-1BEA-4B15-864F-7F4DFB5E0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B2B14-D0F7-4939-9C2F-94A97015A8A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432593-80BB-47C9-8680-DD66ECD07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2BE20D-F275-40AB-B73C-9AC8600D7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57BCB-12F9-492B-A849-3B0C4E724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435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50D84-B06C-4A58-B739-6043BE083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ABFC1-5CCB-4D47-BC0E-C3FFDFF11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83EB17-EA46-4D3D-9F95-FE10183BB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A6994E-E969-4DE2-BC1A-AE512FB9D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B2B14-D0F7-4939-9C2F-94A97015A8A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09FF96-E1AE-46DD-9856-A1C8E9008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F85EBE-CD21-479A-AAF5-F4BE6B43C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57BCB-12F9-492B-A849-3B0C4E724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855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BCB60-C4F7-4923-9C6E-70B0CE09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5802BA-4A1D-4744-8A96-CB3EE9366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465D3F-7BA5-4F7C-B2D3-94E5C8C99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805178-4365-497D-8B97-F5FD87810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B2B14-D0F7-4939-9C2F-94A97015A8A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8B41FB-B656-4129-BAA0-B45CFA16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4FACC5-4535-499A-8950-5BD3CA439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57BCB-12F9-492B-A849-3B0C4E724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304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93A63-D1CC-4136-81F8-9636E8054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08BF4E-96B3-43B7-8B98-36675CC45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E387AB-249B-4344-878E-68FB3E36D8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B2B14-D0F7-4939-9C2F-94A97015A8A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0353E4-F340-42DC-B1D4-9CACD404F3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4FB71C-30C8-4E1F-9F3B-F64EDC25A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57BCB-12F9-492B-A849-3B0C4E724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34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BEDC7-A441-4E16-AEEF-96D89C91F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364" y="3537177"/>
            <a:ext cx="4862374" cy="3227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BED673-0A00-4754-8F8F-9D5CE3EC9335}"/>
              </a:ext>
            </a:extLst>
          </p:cNvPr>
          <p:cNvSpPr txBox="1"/>
          <p:nvPr/>
        </p:nvSpPr>
        <p:spPr>
          <a:xfrm>
            <a:off x="1477193" y="1716595"/>
            <a:ext cx="101116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Itning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skeleti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muskullari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727F04-B237-4830-9B61-D0B53E6A71BD}"/>
              </a:ext>
            </a:extLst>
          </p:cNvPr>
          <p:cNvSpPr/>
          <p:nvPr/>
        </p:nvSpPr>
        <p:spPr>
          <a:xfrm>
            <a:off x="5978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3B83D5B-DCDE-4301-8EDE-B399C9CBE761}"/>
              </a:ext>
            </a:extLst>
          </p:cNvPr>
          <p:cNvSpPr/>
          <p:nvPr/>
        </p:nvSpPr>
        <p:spPr>
          <a:xfrm>
            <a:off x="5978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9" name="object 5"/>
          <p:cNvSpPr/>
          <p:nvPr/>
        </p:nvSpPr>
        <p:spPr>
          <a:xfrm>
            <a:off x="507472" y="4188548"/>
            <a:ext cx="608492" cy="21690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227DC3-BF93-455D-9817-F4C675ED4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14" y="1902993"/>
            <a:ext cx="625642" cy="196494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12192000" cy="1405287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0" y="161365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952522" y="215153"/>
            <a:ext cx="1880890" cy="99763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9991023" y="295835"/>
            <a:ext cx="1923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7-sinf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2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 TUZILISHI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EFDFD5A-65A6-4C36-8A8A-FEB0D012EFC6}"/>
              </a:ext>
            </a:extLst>
          </p:cNvPr>
          <p:cNvSpPr/>
          <p:nvPr/>
        </p:nvSpPr>
        <p:spPr>
          <a:xfrm>
            <a:off x="198783" y="2206109"/>
            <a:ext cx="611889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Mayin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tuklar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tanasidagi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saqlaydi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Dag‘al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qiltiqlar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tuklar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himoya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tanasida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tuyg‘u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vazifasini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bajaradigan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bor.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484F99-8CD6-4BBE-B1B6-4F19E686C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44"/>
          <a:stretch/>
        </p:blipFill>
        <p:spPr>
          <a:xfrm>
            <a:off x="6519583" y="1358151"/>
            <a:ext cx="5446739" cy="480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82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 TUZILISHI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3621E79-2029-4B4F-9443-017FFC645144}"/>
              </a:ext>
            </a:extLst>
          </p:cNvPr>
          <p:cNvSpPr/>
          <p:nvPr/>
        </p:nvSpPr>
        <p:spPr>
          <a:xfrm>
            <a:off x="230211" y="1650263"/>
            <a:ext cx="749530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Ko‘pchilik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terisida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bor. Ter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tana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doimiyligini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saqlash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ayirish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vazifasini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chiqadigan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tanasini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sovitishi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ortiqcha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tuzlarni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yuboradi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Itlarning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terisida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bo‘lmaganidan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tanasi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nafas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soviydi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og‘zini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tez-tez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nafas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A9EC12-DC2B-4479-AEAF-C83E2C6A5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081" y="1841025"/>
            <a:ext cx="4078552" cy="286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95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 SHOXI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275580D-9684-4D12-B83A-1AA0331032AC}"/>
              </a:ext>
            </a:extLst>
          </p:cNvPr>
          <p:cNvSpPr/>
          <p:nvPr/>
        </p:nvSpPr>
        <p:spPr>
          <a:xfrm>
            <a:off x="651165" y="4762008"/>
            <a:ext cx="75246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barmoqlari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muguz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tirnoqlari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qoramollar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karkidonlar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antilopalar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shoxlari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muguzdan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B557C4-3D64-4317-8F4F-1F8EB546B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472" y="1404503"/>
            <a:ext cx="3345873" cy="50188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36731F-A61D-45D1-98B1-CD637CFBA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236" y="1219355"/>
            <a:ext cx="56769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49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 SHOXI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FF4203-2543-4650-AE28-E5BB665A0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117" y="1368459"/>
            <a:ext cx="3819665" cy="50908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DFB8C5-73D4-428C-9BA8-174424259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114" y="1368459"/>
            <a:ext cx="3293063" cy="50908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5A03E0-8132-4173-9493-10F91EFFB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62" y="3998374"/>
            <a:ext cx="3693152" cy="24609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EA1000-93AC-44C4-B74F-974A0B502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62" y="1313044"/>
            <a:ext cx="3647696" cy="273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01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TISHINING TUZILISHI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CF80E5-FEC4-4D29-B655-BC564B44BB6F}"/>
              </a:ext>
            </a:extLst>
          </p:cNvPr>
          <p:cNvSpPr/>
          <p:nvPr/>
        </p:nvSpPr>
        <p:spPr>
          <a:xfrm>
            <a:off x="198783" y="1497863"/>
            <a:ext cx="787841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tishlari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tuzilgan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Itning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jag‘lari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oldingi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ponasimon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kurak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orqaroqda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konussimon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qoziq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bo‘shlig‘ining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tomonida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Har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jag‘lardagi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tishlardan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yirtqich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tishga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yirtqich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kurak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tishlari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qoziq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yirtqich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tishlari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Tishlarning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vazifasi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jag‘larning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chuqurchasida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FC9F77-C4EC-4730-A6B2-701BB015C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79" t="1652" r="18776" b="-1"/>
          <a:stretch/>
        </p:blipFill>
        <p:spPr>
          <a:xfrm>
            <a:off x="8271164" y="1653987"/>
            <a:ext cx="3562248" cy="338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28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ITNING HARAKATLANISHI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3A7BED-C3FC-42DB-8C14-9FEAC86F2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75" y="1518370"/>
            <a:ext cx="10470736" cy="474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69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MUSKULINING TUZILISHI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6246E2-B55A-4A26-9F09-B0D1EC2DA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142" y="1637033"/>
            <a:ext cx="5186082" cy="380006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1A62C0F-544F-4128-847D-3EE3F780915B}"/>
              </a:ext>
            </a:extLst>
          </p:cNvPr>
          <p:cNvSpPr/>
          <p:nvPr/>
        </p:nvSpPr>
        <p:spPr>
          <a:xfrm>
            <a:off x="520004" y="2013855"/>
            <a:ext cx="62304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muskullari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muskullari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oldingi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kamar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muskullari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Itning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pastki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jag‘ini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harakatga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keltiruvchi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muskullar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988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SKELETINING TUZILISHI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1B9F20-8191-4F91-8485-EA0381AFB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681" y="1452282"/>
            <a:ext cx="4829939" cy="42721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88976F3-BFA3-43D5-87F0-F24D83D63090}"/>
              </a:ext>
            </a:extLst>
          </p:cNvPr>
          <p:cNvSpPr/>
          <p:nvPr/>
        </p:nvSpPr>
        <p:spPr>
          <a:xfrm>
            <a:off x="252571" y="1956226"/>
            <a:ext cx="626782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skeleti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bosh,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umurtqa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pog‘onasi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ko‘krak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qafasi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oldingi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kamar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suyaklaridan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Umurtqa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pog‘onasi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bo‘yin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ko‘krak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bel,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dumg‘aza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bo‘limlariga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ajratiladi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emizuvchilarda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bo‘yin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umurtqadan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4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SKELETINING TUZILISHI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95BD4C-9C6E-4E8D-8A51-66335C9A6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494" y="1750868"/>
            <a:ext cx="4814047" cy="379729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A1AD478-C081-4390-AA62-B37F4A80259F}"/>
              </a:ext>
            </a:extLst>
          </p:cNvPr>
          <p:cNvSpPr/>
          <p:nvPr/>
        </p:nvSpPr>
        <p:spPr>
          <a:xfrm>
            <a:off x="516216" y="1844997"/>
            <a:ext cx="65569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Ko‘krak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umurtqalari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12–15 ta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qovurg‘alar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to‘sh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suyagi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birgalikda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ko‘krak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qafasini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Bel 2–9 (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itlarda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6) ta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umurtqadan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Bel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umurtqalari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harakatchan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qo‘shilganligi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tanasi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bukilishi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Dumg‘aza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bo‘limidagi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3–4 ta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umurtqa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chanoq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suyagi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069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SKELETINING TUZILISHI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025457B-132C-409D-BD9D-7345307FAF1B}"/>
              </a:ext>
            </a:extLst>
          </p:cNvPr>
          <p:cNvSpPr/>
          <p:nvPr/>
        </p:nvSpPr>
        <p:spPr>
          <a:xfrm>
            <a:off x="686063" y="1385452"/>
            <a:ext cx="1841752" cy="74814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13EBA13-4A2F-4B9A-84A8-A65CF23DA550}"/>
              </a:ext>
            </a:extLst>
          </p:cNvPr>
          <p:cNvSpPr/>
          <p:nvPr/>
        </p:nvSpPr>
        <p:spPr>
          <a:xfrm>
            <a:off x="3853163" y="1385452"/>
            <a:ext cx="2052922" cy="748146"/>
          </a:xfrm>
          <a:prstGeom prst="rect">
            <a:avLst/>
          </a:prstGeom>
          <a:solidFill>
            <a:srgbClr val="A61A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TANA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E8D0BE3-BC94-45E2-AF5B-EA6EE405E0CB}"/>
              </a:ext>
            </a:extLst>
          </p:cNvPr>
          <p:cNvSpPr/>
          <p:nvPr/>
        </p:nvSpPr>
        <p:spPr>
          <a:xfrm>
            <a:off x="8535737" y="1385452"/>
            <a:ext cx="1898073" cy="748146"/>
          </a:xfrm>
          <a:prstGeom prst="rect">
            <a:avLst/>
          </a:prstGeom>
          <a:solidFill>
            <a:srgbClr val="0076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OYOQ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679860C-B1E0-4567-A142-950294A4AB63}"/>
              </a:ext>
            </a:extLst>
          </p:cNvPr>
          <p:cNvSpPr/>
          <p:nvPr/>
        </p:nvSpPr>
        <p:spPr>
          <a:xfrm>
            <a:off x="290757" y="2559780"/>
            <a:ext cx="2632364" cy="143394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Miya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qutisi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Yuqorigi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pastki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jag‘lar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29FE63D-D36F-4270-84F8-074FE78DD3AA}"/>
              </a:ext>
            </a:extLst>
          </p:cNvPr>
          <p:cNvSpPr/>
          <p:nvPr/>
        </p:nvSpPr>
        <p:spPr>
          <a:xfrm>
            <a:off x="2975678" y="2410690"/>
            <a:ext cx="3810904" cy="3920836"/>
          </a:xfrm>
          <a:prstGeom prst="roundRect">
            <a:avLst/>
          </a:prstGeom>
          <a:solidFill>
            <a:srgbClr val="A61A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Umurtqa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pog’onasi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Bo‘yin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- 7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Ko‘krak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- 12-15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Bel – 2-9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Dumg‘aza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3-4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Dum – 10dan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Ko‘krak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qafasi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qovurg‘a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to‘sh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1E17615-BE7D-4A50-8EDF-5970159F2142}"/>
              </a:ext>
            </a:extLst>
          </p:cNvPr>
          <p:cNvSpPr/>
          <p:nvPr/>
        </p:nvSpPr>
        <p:spPr>
          <a:xfrm>
            <a:off x="6871986" y="2452255"/>
            <a:ext cx="2612788" cy="3920836"/>
          </a:xfrm>
          <a:prstGeom prst="roundRect">
            <a:avLst/>
          </a:prstGeom>
          <a:solidFill>
            <a:srgbClr val="0076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Oldingi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oyoq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Erkin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suyaklar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Yelka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Bilak-tirsak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Barmoq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Kamar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suyaklar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Kurak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Ko‘krak-tirgak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2AD4ECE-AD2F-479E-8CE9-5B17DF8E5BCD}"/>
              </a:ext>
            </a:extLst>
          </p:cNvPr>
          <p:cNvSpPr/>
          <p:nvPr/>
        </p:nvSpPr>
        <p:spPr>
          <a:xfrm>
            <a:off x="9484774" y="2424545"/>
            <a:ext cx="2534948" cy="3976255"/>
          </a:xfrm>
          <a:prstGeom prst="roundRect">
            <a:avLst/>
          </a:prstGeom>
          <a:solidFill>
            <a:srgbClr val="0076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Orqa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oyoq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Erkin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suyaklar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Boldir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Panja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Kamar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suyaklar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Chanoq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93AC96E1-A3C8-4CC7-9F5F-A80F029E93C9}"/>
              </a:ext>
            </a:extLst>
          </p:cNvPr>
          <p:cNvCxnSpPr>
            <a:stCxn id="7" idx="2"/>
            <a:endCxn id="10" idx="0"/>
          </p:cNvCxnSpPr>
          <p:nvPr/>
        </p:nvCxnSpPr>
        <p:spPr>
          <a:xfrm flipH="1">
            <a:off x="8178380" y="2133598"/>
            <a:ext cx="1306394" cy="3186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70DA769D-01DE-43D9-A49F-1C23FC2988AA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9484774" y="2133598"/>
            <a:ext cx="1391798" cy="2632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AA5B1FC5-F880-4B42-9DD9-FCBC9DED99DA}"/>
              </a:ext>
            </a:extLst>
          </p:cNvPr>
          <p:cNvCxnSpPr>
            <a:stCxn id="6" idx="2"/>
            <a:endCxn id="9" idx="0"/>
          </p:cNvCxnSpPr>
          <p:nvPr/>
        </p:nvCxnSpPr>
        <p:spPr>
          <a:xfrm>
            <a:off x="4879624" y="2133598"/>
            <a:ext cx="1506" cy="2770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D30F1AEE-091C-4320-A8CB-4AE3E18DF18D}"/>
              </a:ext>
            </a:extLst>
          </p:cNvPr>
          <p:cNvCxnSpPr>
            <a:stCxn id="5" idx="2"/>
            <a:endCxn id="8" idx="0"/>
          </p:cNvCxnSpPr>
          <p:nvPr/>
        </p:nvCxnSpPr>
        <p:spPr>
          <a:xfrm>
            <a:off x="1606939" y="2133598"/>
            <a:ext cx="0" cy="4261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78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63BF66-2872-45BD-A713-32C3D068ABD0}"/>
              </a:ext>
            </a:extLst>
          </p:cNvPr>
          <p:cNvSpPr/>
          <p:nvPr/>
        </p:nvSpPr>
        <p:spPr>
          <a:xfrm>
            <a:off x="501777" y="1828420"/>
            <a:ext cx="7475524" cy="445207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Itning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Itning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muskuli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Itning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skeleti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7EF9B9-F887-49A7-A4AE-438EF8FBF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71" t="3430" r="13787"/>
          <a:stretch/>
        </p:blipFill>
        <p:spPr>
          <a:xfrm>
            <a:off x="6968837" y="2355273"/>
            <a:ext cx="4849092" cy="37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27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C2A5B1-28A6-40BA-B045-3DEA8CCE26B5}"/>
              </a:ext>
            </a:extLst>
          </p:cNvPr>
          <p:cNvSpPr/>
          <p:nvPr/>
        </p:nvSpPr>
        <p:spPr>
          <a:xfrm>
            <a:off x="666879" y="1426451"/>
            <a:ext cx="10141527" cy="418407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og‘zini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ochib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tez-tez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nafas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shoxi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moddadan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Itlarda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kamar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suyagi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rivojlanmagan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Tullash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uchishga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moslanishlar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Migratsiya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maqsadda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halqalanadi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ko‘chmanchi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16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01"/>
            <a:ext cx="12192000" cy="102083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205346"/>
            <a:ext cx="11820939" cy="54550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3825953-5543-4644-9148-C3DC0EC8C84B}"/>
              </a:ext>
            </a:extLst>
          </p:cNvPr>
          <p:cNvSpPr/>
          <p:nvPr/>
        </p:nvSpPr>
        <p:spPr>
          <a:xfrm>
            <a:off x="4630991" y="1248062"/>
            <a:ext cx="3235037" cy="859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TOVUQ ZOTLARI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EEB60E4-2A3C-4DDF-A999-69DE8B199DC5}"/>
              </a:ext>
            </a:extLst>
          </p:cNvPr>
          <p:cNvSpPr/>
          <p:nvPr/>
        </p:nvSpPr>
        <p:spPr>
          <a:xfrm>
            <a:off x="1668720" y="1799668"/>
            <a:ext cx="1717963" cy="7707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 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AC753D-F917-41BA-8AE1-262E4751624D}"/>
              </a:ext>
            </a:extLst>
          </p:cNvPr>
          <p:cNvSpPr/>
          <p:nvPr/>
        </p:nvSpPr>
        <p:spPr>
          <a:xfrm>
            <a:off x="4724510" y="4298490"/>
            <a:ext cx="3048000" cy="66501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TUXUM-GO‘SHT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6B3730B-491D-4FB5-B24D-2B88ED2CD6E9}"/>
              </a:ext>
            </a:extLst>
          </p:cNvPr>
          <p:cNvSpPr/>
          <p:nvPr/>
        </p:nvSpPr>
        <p:spPr>
          <a:xfrm>
            <a:off x="8888222" y="1592383"/>
            <a:ext cx="1717963" cy="7707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CBCEFB5-4FAB-4632-A4F6-84059F4495C2}"/>
              </a:ext>
            </a:extLst>
          </p:cNvPr>
          <p:cNvSpPr/>
          <p:nvPr/>
        </p:nvSpPr>
        <p:spPr>
          <a:xfrm>
            <a:off x="185530" y="2791227"/>
            <a:ext cx="2160555" cy="102083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b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0BD44EA-3883-4703-A3B7-509305DDBF63}"/>
              </a:ext>
            </a:extLst>
          </p:cNvPr>
          <p:cNvSpPr/>
          <p:nvPr/>
        </p:nvSpPr>
        <p:spPr>
          <a:xfrm>
            <a:off x="2527701" y="2750187"/>
            <a:ext cx="3374335" cy="99781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n-NO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 oq tovug‘i 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50E288F-8C0B-4727-9A95-127008DF3F06}"/>
              </a:ext>
            </a:extLst>
          </p:cNvPr>
          <p:cNvSpPr/>
          <p:nvPr/>
        </p:nvSpPr>
        <p:spPr>
          <a:xfrm>
            <a:off x="5101325" y="5430562"/>
            <a:ext cx="2313709" cy="1094509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2DA54330-7CCF-476A-80CA-9E91AAA37354}"/>
              </a:ext>
            </a:extLst>
          </p:cNvPr>
          <p:cNvSpPr/>
          <p:nvPr/>
        </p:nvSpPr>
        <p:spPr>
          <a:xfrm>
            <a:off x="8377125" y="4544383"/>
            <a:ext cx="3235037" cy="1108271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Nyugempshir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CF7FA06-A7C3-407E-9E4B-C914D46E0C47}"/>
              </a:ext>
            </a:extLst>
          </p:cNvPr>
          <p:cNvSpPr/>
          <p:nvPr/>
        </p:nvSpPr>
        <p:spPr>
          <a:xfrm>
            <a:off x="1226875" y="4916262"/>
            <a:ext cx="3048000" cy="102156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Pervomaysk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4CA9DB3-273B-4B5E-8708-FE8A785ECE9F}"/>
              </a:ext>
            </a:extLst>
          </p:cNvPr>
          <p:cNvSpPr/>
          <p:nvPr/>
        </p:nvSpPr>
        <p:spPr>
          <a:xfrm>
            <a:off x="6978931" y="2606903"/>
            <a:ext cx="2185102" cy="102083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Kornuel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11D19716-06DC-4F63-A396-F46418921847}"/>
              </a:ext>
            </a:extLst>
          </p:cNvPr>
          <p:cNvSpPr/>
          <p:nvPr/>
        </p:nvSpPr>
        <p:spPr>
          <a:xfrm>
            <a:off x="9352429" y="2740383"/>
            <a:ext cx="2522894" cy="88735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??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363C0E20-999A-4F8A-9FE8-89D673C788EC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6248510" y="2107136"/>
            <a:ext cx="0" cy="21913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ECFA5CA1-9B3D-47E6-A408-9A69BC12069B}"/>
              </a:ext>
            </a:extLst>
          </p:cNvPr>
          <p:cNvCxnSpPr>
            <a:stCxn id="5" idx="3"/>
            <a:endCxn id="8" idx="1"/>
          </p:cNvCxnSpPr>
          <p:nvPr/>
        </p:nvCxnSpPr>
        <p:spPr>
          <a:xfrm>
            <a:off x="7866028" y="1677599"/>
            <a:ext cx="1022194" cy="3001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BDD7AA75-D023-40DF-A6FF-3D3205E32336}"/>
              </a:ext>
            </a:extLst>
          </p:cNvPr>
          <p:cNvCxnSpPr>
            <a:cxnSpLocks/>
            <a:stCxn id="5" idx="1"/>
            <a:endCxn id="6" idx="3"/>
          </p:cNvCxnSpPr>
          <p:nvPr/>
        </p:nvCxnSpPr>
        <p:spPr>
          <a:xfrm flipH="1">
            <a:off x="3386683" y="1677599"/>
            <a:ext cx="1244308" cy="5074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6836729D-3390-40E5-9E90-04EC4A944F74}"/>
              </a:ext>
            </a:extLst>
          </p:cNvPr>
          <p:cNvCxnSpPr>
            <a:stCxn id="7" idx="2"/>
            <a:endCxn id="14" idx="0"/>
          </p:cNvCxnSpPr>
          <p:nvPr/>
        </p:nvCxnSpPr>
        <p:spPr>
          <a:xfrm>
            <a:off x="6248510" y="4963508"/>
            <a:ext cx="9670" cy="4670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92381AB2-D3C2-47EA-B0FE-5DAD68141C20}"/>
              </a:ext>
            </a:extLst>
          </p:cNvPr>
          <p:cNvCxnSpPr>
            <a:stCxn id="7" idx="2"/>
            <a:endCxn id="16" idx="7"/>
          </p:cNvCxnSpPr>
          <p:nvPr/>
        </p:nvCxnSpPr>
        <p:spPr>
          <a:xfrm flipH="1">
            <a:off x="3828506" y="4963508"/>
            <a:ext cx="2420004" cy="1023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116FB655-FC1A-449D-9777-0E11621C8507}"/>
              </a:ext>
            </a:extLst>
          </p:cNvPr>
          <p:cNvCxnSpPr>
            <a:cxnSpLocks/>
          </p:cNvCxnSpPr>
          <p:nvPr/>
        </p:nvCxnSpPr>
        <p:spPr>
          <a:xfrm flipV="1">
            <a:off x="6420982" y="4947755"/>
            <a:ext cx="2046986" cy="273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E696C251-6FDC-485C-97E3-7B22AE2DBFDB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527702" y="2570433"/>
            <a:ext cx="926539" cy="232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8A7D1731-CADC-4DB0-A29F-92FE5FB6B383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1508948" y="2570433"/>
            <a:ext cx="1018754" cy="2598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E3DA9A5C-4C93-4D55-8BCB-5069EF6DC4DA}"/>
              </a:ext>
            </a:extLst>
          </p:cNvPr>
          <p:cNvCxnSpPr>
            <a:stCxn id="8" idx="2"/>
            <a:endCxn id="17" idx="7"/>
          </p:cNvCxnSpPr>
          <p:nvPr/>
        </p:nvCxnSpPr>
        <p:spPr>
          <a:xfrm flipH="1">
            <a:off x="8844032" y="2363149"/>
            <a:ext cx="903172" cy="3932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0A3E239B-382E-4FC0-8ACB-99BEDDB3261C}"/>
              </a:ext>
            </a:extLst>
          </p:cNvPr>
          <p:cNvCxnSpPr>
            <a:cxnSpLocks/>
            <a:stCxn id="8" idx="2"/>
            <a:endCxn id="18" idx="0"/>
          </p:cNvCxnSpPr>
          <p:nvPr/>
        </p:nvCxnSpPr>
        <p:spPr>
          <a:xfrm>
            <a:off x="9747204" y="2363149"/>
            <a:ext cx="866672" cy="3772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12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9389" y="1767265"/>
            <a:ext cx="107129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168-, 171-sahifalarini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topshiriqlarni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668B1-2E44-44F9-8AB8-6C48CF37A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302" y="1940436"/>
            <a:ext cx="6129770" cy="427570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DE7412C-9AB7-4922-9B9E-424BB9A5889B}"/>
              </a:ext>
            </a:extLst>
          </p:cNvPr>
          <p:cNvSpPr/>
          <p:nvPr/>
        </p:nvSpPr>
        <p:spPr>
          <a:xfrm>
            <a:off x="8520545" y="2286001"/>
            <a:ext cx="296487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10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87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9827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151167-304D-4278-9845-ED6D28DD9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17" y="1667435"/>
            <a:ext cx="4191785" cy="4828932"/>
          </a:xfrm>
          <a:prstGeom prst="rect">
            <a:avLst/>
          </a:prstGeom>
        </p:spPr>
      </p:pic>
      <p:graphicFrame>
        <p:nvGraphicFramePr>
          <p:cNvPr id="3" name="Таблица 6">
            <a:extLst>
              <a:ext uri="{FF2B5EF4-FFF2-40B4-BE49-F238E27FC236}">
                <a16:creationId xmlns:a16="http://schemas.microsoft.com/office/drawing/2014/main" id="{5208140B-F685-41CA-A406-BACABB2F9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902100"/>
              </p:ext>
            </p:extLst>
          </p:nvPr>
        </p:nvGraphicFramePr>
        <p:xfrm>
          <a:off x="5758592" y="2976824"/>
          <a:ext cx="6234625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26">
                  <a:extLst>
                    <a:ext uri="{9D8B030D-6E8A-4147-A177-3AD203B41FA5}">
                      <a16:colId xmlns:a16="http://schemas.microsoft.com/office/drawing/2014/main" val="1004178995"/>
                    </a:ext>
                  </a:extLst>
                </a:gridCol>
                <a:gridCol w="2387481">
                  <a:extLst>
                    <a:ext uri="{9D8B030D-6E8A-4147-A177-3AD203B41FA5}">
                      <a16:colId xmlns:a16="http://schemas.microsoft.com/office/drawing/2014/main" val="732091962"/>
                    </a:ext>
                  </a:extLst>
                </a:gridCol>
                <a:gridCol w="3255818">
                  <a:extLst>
                    <a:ext uri="{9D8B030D-6E8A-4147-A177-3AD203B41FA5}">
                      <a16:colId xmlns:a16="http://schemas.microsoft.com/office/drawing/2014/main" val="19832306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Qush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Turkumi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110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Ko‘k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kaptar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kaptarsimonlar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375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Chumchuq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chumchuqsimonlar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844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Ola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qarg‘a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chumchuqsimonlar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704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Chittak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chumchuqsimonlar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517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Zag‘izg‘on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chumchuqsimonlar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496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Go‘ng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qarg‘a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chumchuqsimonlar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346287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B9918FC-97B8-46BB-913A-B44010B6B451}"/>
              </a:ext>
            </a:extLst>
          </p:cNvPr>
          <p:cNvSpPr/>
          <p:nvPr/>
        </p:nvSpPr>
        <p:spPr>
          <a:xfrm>
            <a:off x="4356847" y="1602424"/>
            <a:ext cx="7636370" cy="13722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Rasmda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turkumga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mansubligini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ortiqcha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86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59774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</a:t>
            </a: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337912"/>
            <a:ext cx="11820939" cy="526816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6">
            <a:extLst>
              <a:ext uri="{FF2B5EF4-FFF2-40B4-BE49-F238E27FC236}">
                <a16:creationId xmlns:a16="http://schemas.microsoft.com/office/drawing/2014/main" id="{B481DA0F-8563-474E-A7DA-B421BB27B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164065"/>
              </p:ext>
            </p:extLst>
          </p:nvPr>
        </p:nvGraphicFramePr>
        <p:xfrm>
          <a:off x="1570959" y="1839738"/>
          <a:ext cx="9268690" cy="3574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381">
                  <a:extLst>
                    <a:ext uri="{9D8B030D-6E8A-4147-A177-3AD203B41FA5}">
                      <a16:colId xmlns:a16="http://schemas.microsoft.com/office/drawing/2014/main" val="3033806467"/>
                    </a:ext>
                  </a:extLst>
                </a:gridCol>
                <a:gridCol w="3277083">
                  <a:extLst>
                    <a:ext uri="{9D8B030D-6E8A-4147-A177-3AD203B41FA5}">
                      <a16:colId xmlns:a16="http://schemas.microsoft.com/office/drawing/2014/main" val="939407618"/>
                    </a:ext>
                  </a:extLst>
                </a:gridCol>
                <a:gridCol w="5166226">
                  <a:extLst>
                    <a:ext uri="{9D8B030D-6E8A-4147-A177-3AD203B41FA5}">
                      <a16:colId xmlns:a16="http://schemas.microsoft.com/office/drawing/2014/main" val="1261596624"/>
                    </a:ext>
                  </a:extLst>
                </a:gridCol>
              </a:tblGrid>
              <a:tr h="11192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Xonakilashtirilgan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qush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Qadimgi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ajdodi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002633"/>
                  </a:ext>
                </a:extLst>
              </a:tr>
              <a:tr h="613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Tovuq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Yovvoyi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bankiv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tovug‘i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008852"/>
                  </a:ext>
                </a:extLst>
              </a:tr>
              <a:tr h="613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O‘rdak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Yovvoyi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o‘rdak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516084"/>
                  </a:ext>
                </a:extLst>
              </a:tr>
              <a:tr h="613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G‘oz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Kulrang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g‘oz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12847"/>
                  </a:ext>
                </a:extLst>
              </a:tr>
              <a:tr h="6137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Kurka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Yovvoyi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kurka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559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650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 SINFI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6C7632B-B11D-4A6F-9863-5AE96E39828A}"/>
              </a:ext>
            </a:extLst>
          </p:cNvPr>
          <p:cNvSpPr/>
          <p:nvPr/>
        </p:nvSpPr>
        <p:spPr>
          <a:xfrm>
            <a:off x="415635" y="1525338"/>
            <a:ext cx="707967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yuksak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tuzilgan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issiqqonli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tanasi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lablari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yumshoq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tishlari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quloq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suprasi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bezlari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bolasini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boqadi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bola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tug‘adi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bosh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yarimsharining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po‘stlog‘ida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ilonizi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burmalari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3001AE-44FD-483D-B55A-FCC883B3B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156" y="1330034"/>
            <a:ext cx="5562061" cy="397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5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 TUZILISHI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91B535-5195-4192-ACA2-47387503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129" y="1692456"/>
            <a:ext cx="4944851" cy="38619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2BDF58-D224-4DBB-B822-DF29CFFCEFBC}"/>
              </a:ext>
            </a:extLst>
          </p:cNvPr>
          <p:cNvSpPr/>
          <p:nvPr/>
        </p:nvSpPr>
        <p:spPr>
          <a:xfrm>
            <a:off x="498661" y="1826836"/>
            <a:ext cx="623831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odatda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baquvvat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tanasi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ostida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tanasi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dast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ko‘tarilib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It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yurganida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barmoqlariga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tayanadi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harakatchan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bo‘yin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tanasiga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birikkan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3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 TUZILISHI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EFDFD5A-65A6-4C36-8A8A-FEB0D012EFC6}"/>
              </a:ext>
            </a:extLst>
          </p:cNvPr>
          <p:cNvSpPr/>
          <p:nvPr/>
        </p:nvSpPr>
        <p:spPr>
          <a:xfrm>
            <a:off x="374818" y="1537855"/>
            <a:ext cx="57839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Sutemizuvchilarda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uchinchi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qovoq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rivojlanmagan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sutemizuvchilarning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qulog‘i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quloq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suprasi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Itlarning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quloq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suprasi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harakatchan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2D458F-EE98-46B6-9A73-D31DEC57F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41" t="798" r="4459" b="1"/>
          <a:stretch/>
        </p:blipFill>
        <p:spPr>
          <a:xfrm>
            <a:off x="6425499" y="1537855"/>
            <a:ext cx="5264727" cy="47906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C575FC-7E6D-49B4-AA57-A516EC7FA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11" r="1131"/>
          <a:stretch/>
        </p:blipFill>
        <p:spPr>
          <a:xfrm>
            <a:off x="692627" y="3875085"/>
            <a:ext cx="5073876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7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 TUZILISHI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EFDFD5A-65A6-4C36-8A8A-FEB0D012EFC6}"/>
              </a:ext>
            </a:extLst>
          </p:cNvPr>
          <p:cNvSpPr/>
          <p:nvPr/>
        </p:nvSpPr>
        <p:spPr>
          <a:xfrm>
            <a:off x="267758" y="1292124"/>
            <a:ext cx="73836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Sutemizuvchlarning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terisi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Jun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qoplami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qavatdan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Sirtqi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qavati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qayishqoq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dag‘al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qiltiqlardan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ostki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qavati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mayin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tuklardan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481CF8-72A2-42AD-89CE-C8A39AF5C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271" y="1292124"/>
            <a:ext cx="4079419" cy="26600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1B557B-D0BD-4C99-8309-D65626824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376" y="4006008"/>
            <a:ext cx="4160102" cy="23813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F225A8-EE26-47F3-9358-0EA561386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183" y="3617258"/>
            <a:ext cx="4593457" cy="273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56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678</Words>
  <Application>Microsoft Office PowerPoint</Application>
  <PresentationFormat>Широкоэкранный</PresentationFormat>
  <Paragraphs>140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Презентация PowerPoint</vt:lpstr>
      <vt:lpstr>DARS REJASI</vt:lpstr>
      <vt:lpstr>Topshiriqni takrorlash</vt:lpstr>
      <vt:lpstr>Topshiriqni takrorlash</vt:lpstr>
      <vt:lpstr>Topshiriqni takrorlash</vt:lpstr>
      <vt:lpstr>SUTEMIZUVCHILAR SINFI</vt:lpstr>
      <vt:lpstr>TASHQI TUZILISHI</vt:lpstr>
      <vt:lpstr>TASHQI TUZILISHI</vt:lpstr>
      <vt:lpstr>TASHQI TUZILISHI</vt:lpstr>
      <vt:lpstr>TASHQI TUZILISHI</vt:lpstr>
      <vt:lpstr>TASHQI TUZILISHI</vt:lpstr>
      <vt:lpstr>SUTEMIZUVCHILAR SHOXI</vt:lpstr>
      <vt:lpstr>SUTEMIZUVCHILAR SHOXI</vt:lpstr>
      <vt:lpstr>TISHINING TUZILISHI</vt:lpstr>
      <vt:lpstr>ITNING HARAKATLANISHI</vt:lpstr>
      <vt:lpstr>IT MUSKULINING TUZILISHI</vt:lpstr>
      <vt:lpstr>IT SKELETINING TUZILISHI</vt:lpstr>
      <vt:lpstr>IT SKELETINING TUZILISHI</vt:lpstr>
      <vt:lpstr>IT SKELETINING TUZILISHI</vt:lpstr>
      <vt:lpstr>TOPSHIRIQ</vt:lpstr>
      <vt:lpstr>TOPSHIRIQ</vt:lpstr>
      <vt:lpstr>Mustaqil bajarish uchun topshiriqlar: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33</cp:revision>
  <dcterms:created xsi:type="dcterms:W3CDTF">2021-03-04T19:04:31Z</dcterms:created>
  <dcterms:modified xsi:type="dcterms:W3CDTF">2021-03-09T11:31:12Z</dcterms:modified>
</cp:coreProperties>
</file>