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88" r:id="rId2"/>
    <p:sldId id="804" r:id="rId3"/>
    <p:sldId id="810" r:id="rId4"/>
    <p:sldId id="811" r:id="rId5"/>
    <p:sldId id="790" r:id="rId6"/>
    <p:sldId id="791" r:id="rId7"/>
    <p:sldId id="792" r:id="rId8"/>
    <p:sldId id="789" r:id="rId9"/>
    <p:sldId id="796" r:id="rId10"/>
    <p:sldId id="737" r:id="rId11"/>
    <p:sldId id="793" r:id="rId12"/>
    <p:sldId id="794" r:id="rId13"/>
    <p:sldId id="803" r:id="rId14"/>
    <p:sldId id="798" r:id="rId15"/>
    <p:sldId id="800" r:id="rId16"/>
    <p:sldId id="801" r:id="rId17"/>
    <p:sldId id="806" r:id="rId18"/>
    <p:sldId id="795" r:id="rId19"/>
    <p:sldId id="802" r:id="rId20"/>
    <p:sldId id="805" r:id="rId21"/>
    <p:sldId id="799" r:id="rId22"/>
    <p:sldId id="797" r:id="rId23"/>
    <p:sldId id="807" r:id="rId24"/>
    <p:sldId id="808" r:id="rId25"/>
    <p:sldId id="809" r:id="rId26"/>
    <p:sldId id="74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11964-6244-4210-A6F5-3ACF40A6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7B9D33-8275-40A2-A01B-8237D72A0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529281-E327-43A6-A6E4-90927F08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8C74F-5C01-4E31-8742-060A770F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DAA995-680B-4CA6-A4A1-BC9AEBA6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3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B2A88-2CAB-44F0-8CD9-6F845E84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1277D0-75DB-4A38-A9A8-4C19DEA30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86B409-B685-428D-BD50-449E0D3A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28E6CB-B44F-4C10-8826-90457F95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8C5BDA-6A17-49E6-9325-0544FA76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59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50A540-A0F7-4258-A0A4-B9A3A54F98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69704A-DF64-4853-B2FF-2E88A899D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98B3FB-AF7E-4766-AC22-C07967F6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08CE6-D942-413F-810D-FF5F70F9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1C4552-6AA1-4900-993C-93E398C2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CD3E1-12A1-4BDE-A9BE-A58DCCD6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B2CDF7-442F-41C5-A10D-2038717FF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6A57C0-E44F-4884-BD8A-6ED3F075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0A1DD-D338-45C2-BE42-BD4414D5A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D96571-9677-4C7F-A696-E8117A6E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8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7C04D-D399-4360-803D-3871348A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52C28-65ED-4451-8FCF-AC9B4ED25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B7091F-6A89-4402-B067-32B310D2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30CE3A-310F-4302-9003-DAB6EE59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5911C-6233-4F1A-A667-76F7EF0F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22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393EB-1FC9-4394-A897-4C118928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251FC-3042-4B1E-905A-FDEB677C0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A385FE-909D-48F0-9271-DF56E3BCA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902F7-B6EB-424E-B68B-6EBC4704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7BCD21-F0BB-454A-9463-762A46DE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9DA0D4-2974-47F6-AB2B-C2183BDA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55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9A097-36E6-48A0-8BAB-C740FEF2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DA056D-648A-4378-B2C8-3024102D7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79C82F-63C3-42C7-AC78-01094D0CD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CE645-C96A-4A20-87CC-53D18562C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5601CC-5EAB-4D69-8CDC-E0D7D39F6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40300E-0963-4287-B00D-9161ABFD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F975A-9414-4244-B359-CDF580A2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8C0DD3-CCCF-4BC7-AAC3-5DE57E66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64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4454-CAFD-42CF-9718-75D5E911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08FED2-E61D-40AF-AE7F-0DD19881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78806A-B3C6-4B40-B0A7-96E662A3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267584-AADC-46B2-B5F9-45F31BBB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4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7988F7-7DE6-432D-A596-720F2DD2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E3D60C-4F03-4961-87E9-D896F4C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CA0B98-8DF2-48BC-8155-DB82FE18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1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4D765-E0BE-4D6C-86B0-B37BEF86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BD3BE2-4AC1-4C55-8DB6-570C762F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1402C6-0937-4237-8509-51BF2D1FB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39120E-ED2C-40DA-BDAB-C0A897FA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40F220-FAA3-45CA-9C7D-44B4F24DB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A9054-85A7-4482-ACA9-90D4E5D3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39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06C43-0188-4544-970B-8921A686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7D9634-A1D1-41B6-89F6-07E5AB2F1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D88FDF-F11B-430F-8053-9A3E016AB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33BF1E-E1ED-45F6-B625-77A69F3F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809DD-4C95-4C3F-AD15-E15C6289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6855F-4C54-484E-B66E-356F1570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64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746A7-D947-4075-89DC-557D66FE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C04E6-D7F4-4DD2-A2EF-D4B345199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7E64C2-FA27-49C2-8455-05A59E8C1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720CE-20C5-426D-8436-43490B398099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1F8A7-F30D-4CA0-B237-C70EAAB68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EC6281-1C9A-48E6-BE43-105449437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2E7E-3C70-4536-B379-4E6D34BDA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1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626670" y="1883743"/>
            <a:ext cx="9278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PARRANDACHILIK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561402" y="4289613"/>
            <a:ext cx="608492" cy="2169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78" y="1867465"/>
            <a:ext cx="625864" cy="196494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0" y="-6521"/>
            <a:ext cx="12192000" cy="153693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-198663" y="27524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00648" y="355925"/>
            <a:ext cx="1629020" cy="9146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029524" y="407779"/>
            <a:ext cx="1751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7-sinf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54852B-1E1A-47A8-8344-0574C5403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864" y="3169401"/>
            <a:ext cx="4090689" cy="31541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C2981D-8FD3-46D5-AD0D-70A7521C0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800" y="3182849"/>
            <a:ext cx="3622858" cy="31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 YO‘NALISHIDAGI ZOTLAR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510144"/>
            <a:ext cx="11820939" cy="5182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DB2EA4-9D8D-48A1-8C23-5A3EF906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4" y="1939637"/>
            <a:ext cx="6045351" cy="38575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B09CF4-C32D-46EB-926A-0616AD53CB8C}"/>
              </a:ext>
            </a:extLst>
          </p:cNvPr>
          <p:cNvSpPr/>
          <p:nvPr/>
        </p:nvSpPr>
        <p:spPr>
          <a:xfrm>
            <a:off x="6767896" y="2358934"/>
            <a:ext cx="50915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Kornuel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Plimutrok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3,0–4,5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kgga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8E92E4-0884-4DB5-B511-8FE4FD5D6C82}"/>
              </a:ext>
            </a:extLst>
          </p:cNvPr>
          <p:cNvSpPr/>
          <p:nvPr/>
        </p:nvSpPr>
        <p:spPr>
          <a:xfrm>
            <a:off x="2475659" y="5935620"/>
            <a:ext cx="227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PLIMUTROK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 YO‘NALISHIDAGI ZOTLAR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0A22E4-F2C8-4996-A33F-3688DF251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622" y="1419142"/>
            <a:ext cx="5715000" cy="381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AFB74E-EFF0-41B4-A0C5-D66099399DC3}"/>
              </a:ext>
            </a:extLst>
          </p:cNvPr>
          <p:cNvSpPr/>
          <p:nvPr/>
        </p:nvSpPr>
        <p:spPr>
          <a:xfrm>
            <a:off x="6325717" y="5305320"/>
            <a:ext cx="2393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KARNUEL</a:t>
            </a:r>
            <a:endParaRPr lang="ru-RU" sz="320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A5F98A-7674-4137-936F-50FE7E646B25}"/>
              </a:ext>
            </a:extLst>
          </p:cNvPr>
          <p:cNvSpPr/>
          <p:nvPr/>
        </p:nvSpPr>
        <p:spPr>
          <a:xfrm>
            <a:off x="463239" y="1589989"/>
            <a:ext cx="51677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broyler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oylik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jo‘jalarining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1,6 kg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TUXUM-GO‘SHT YO‘NALISHIDAGI ZOTLAR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D5A8D6-DCB3-4729-A112-719EA0A4B2B0}"/>
              </a:ext>
            </a:extLst>
          </p:cNvPr>
          <p:cNvSpPr/>
          <p:nvPr/>
        </p:nvSpPr>
        <p:spPr>
          <a:xfrm>
            <a:off x="381909" y="1402968"/>
            <a:ext cx="57442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Tuxum-go‘sht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(Zagorsk,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Nyugempshir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Pervomaysk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yirikroq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2,5–4,0 kg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CE97B8-5116-4E83-B3DD-048002BBB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266" y="1412301"/>
            <a:ext cx="5425561" cy="365321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0E93E12-198E-4D5A-A56F-15E1FB93EA94}"/>
              </a:ext>
            </a:extLst>
          </p:cNvPr>
          <p:cNvSpPr/>
          <p:nvPr/>
        </p:nvSpPr>
        <p:spPr>
          <a:xfrm>
            <a:off x="6294922" y="5351646"/>
            <a:ext cx="4328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300" dirty="0">
                <a:latin typeface="Arial" panose="020B0604020202020204" pitchFamily="34" charset="0"/>
                <a:cs typeface="Arial" panose="020B0604020202020204" pitchFamily="34" charset="0"/>
              </a:rPr>
              <a:t>ZAGORSK</a:t>
            </a:r>
            <a:endParaRPr lang="ru-RU" sz="3200" spc="300" dirty="0"/>
          </a:p>
        </p:txBody>
      </p:sp>
    </p:spTree>
    <p:extLst>
      <p:ext uri="{BB962C8B-B14F-4D97-AF65-F5344CB8AC3E}">
        <p14:creationId xmlns:p14="http://schemas.microsoft.com/office/powerpoint/2010/main" val="25747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TUXUM-GO‘SHT YO‘NALISHIDAGI ZOTLAR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6BE14-EFCE-4630-9274-0566FD50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52" y="1613911"/>
            <a:ext cx="4160400" cy="350674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D5A8D6-DCB3-4729-A112-719EA0A4B2B0}"/>
              </a:ext>
            </a:extLst>
          </p:cNvPr>
          <p:cNvSpPr/>
          <p:nvPr/>
        </p:nvSpPr>
        <p:spPr>
          <a:xfrm>
            <a:off x="739711" y="5855910"/>
            <a:ext cx="10967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(15–20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92DBA9-B4EF-48ED-AACF-9AF8B32A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061" y="5154282"/>
            <a:ext cx="3054361" cy="749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A9756E-9714-4BA2-9696-10E241240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778" y="1613911"/>
            <a:ext cx="4572596" cy="347160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201A75-CA13-4C9E-9AEF-C42CAEB3DAC4}"/>
              </a:ext>
            </a:extLst>
          </p:cNvPr>
          <p:cNvSpPr/>
          <p:nvPr/>
        </p:nvSpPr>
        <p:spPr>
          <a:xfrm>
            <a:off x="7176579" y="5085513"/>
            <a:ext cx="3629891" cy="6601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PERVOMAYSK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3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O‘RDAKLAR 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BC787E-0ED6-44D7-BE6E-93380E89A9DA}"/>
              </a:ext>
            </a:extLst>
          </p:cNvPr>
          <p:cNvSpPr/>
          <p:nvPr/>
        </p:nvSpPr>
        <p:spPr>
          <a:xfrm>
            <a:off x="366526" y="194769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3 000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xonakilashtirilgan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bo‘lmaganligi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Moskva, Pekin,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ko‘paytiriladi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jo‘jalari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2,6 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760BB-7964-4338-8036-8AE4A1BB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40" y="2055129"/>
            <a:ext cx="5155733" cy="37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2F3A98-139D-42B0-A45F-A73FA5F31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301" y="1963270"/>
            <a:ext cx="5168831" cy="344313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5B22C0-FBDB-4516-A1A2-676E8AE7B04A}"/>
              </a:ext>
            </a:extLst>
          </p:cNvPr>
          <p:cNvSpPr/>
          <p:nvPr/>
        </p:nvSpPr>
        <p:spPr>
          <a:xfrm>
            <a:off x="331948" y="1826120"/>
            <a:ext cx="60688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kulrang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xonakilashtirish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oqibatida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yiriklashib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qobiliyatini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yo‘qotgan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momiq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KURKA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80DA74-5928-4447-B018-D35E72860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4" t="-1591" r="25060"/>
          <a:stretch/>
        </p:blipFill>
        <p:spPr>
          <a:xfrm>
            <a:off x="332509" y="1205346"/>
            <a:ext cx="4779818" cy="53709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82BAEC-BAD3-4992-B1C9-30E8C5CC25CD}"/>
              </a:ext>
            </a:extLst>
          </p:cNvPr>
          <p:cNvSpPr/>
          <p:nvPr/>
        </p:nvSpPr>
        <p:spPr>
          <a:xfrm>
            <a:off x="5259306" y="1498119"/>
            <a:ext cx="6601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Amerika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qit’asida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kurkadan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Kurkani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Amerikadagi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xalqlar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qo‘lga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o‘rgatishgan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parranda XVI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Yevropaga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xonakilashtirilgan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parrandalar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yirigi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vazni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kgga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TUYAQUSH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C843EF-96EF-4A7C-A4F6-23205BB074F9}"/>
              </a:ext>
            </a:extLst>
          </p:cNvPr>
          <p:cNvSpPr/>
          <p:nvPr/>
        </p:nvSpPr>
        <p:spPr>
          <a:xfrm>
            <a:off x="406176" y="2104692"/>
            <a:ext cx="60484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Afriikadan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jo’jasi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og’irligi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700-800 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2,5 kg;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DEBE4D-9986-4754-9889-2F9B54EC9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942" y="2224693"/>
            <a:ext cx="5466112" cy="34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3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54545E-F667-45CA-8329-162C0835A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676400"/>
            <a:ext cx="6667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C5B7DA-B17F-485F-8F39-12AA84B6118A}"/>
              </a:ext>
            </a:extLst>
          </p:cNvPr>
          <p:cNvSpPr/>
          <p:nvPr/>
        </p:nvSpPr>
        <p:spPr>
          <a:xfrm>
            <a:off x="329780" y="1975380"/>
            <a:ext cx="67091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aholini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ta’minlash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fabrikalari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naslchilik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zavodlari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Fabrikalarda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mexani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zatsiyalashtirilgan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FC1309-C3FB-4291-B426-0E93C2194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756" y="1680883"/>
            <a:ext cx="4841583" cy="38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368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60765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3BF66-2872-45BD-A713-32C3D068ABD0}"/>
              </a:ext>
            </a:extLst>
          </p:cNvPr>
          <p:cNvSpPr/>
          <p:nvPr/>
        </p:nvSpPr>
        <p:spPr>
          <a:xfrm>
            <a:off x="401782" y="1772701"/>
            <a:ext cx="6165273" cy="46693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parrandalar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40C804-84E7-4CED-9E41-D3CD416E4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054" y="2265348"/>
            <a:ext cx="4918421" cy="36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F9DA0-7929-48E3-8A85-392265F82F07}"/>
              </a:ext>
            </a:extLst>
          </p:cNvPr>
          <p:cNvSpPr/>
          <p:nvPr/>
        </p:nvSpPr>
        <p:spPr>
          <a:xfrm>
            <a:off x="507195" y="2208544"/>
            <a:ext cx="51784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fabrikada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urg‘ochi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parrandalar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jo‘ja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ochirish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inkubatsiya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sexlari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chiqindilarga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ishlov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sexlari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74D132-C339-41A8-8765-DA3416E82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61" y="1973897"/>
            <a:ext cx="5888369" cy="39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AABE2C-D91D-4B6F-92FB-DEB0B935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32" y="2013338"/>
            <a:ext cx="6134100" cy="40957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847003-6CC6-441B-B0D7-DED50E705912}"/>
              </a:ext>
            </a:extLst>
          </p:cNvPr>
          <p:cNvSpPr/>
          <p:nvPr/>
        </p:nvSpPr>
        <p:spPr>
          <a:xfrm>
            <a:off x="299604" y="1860610"/>
            <a:ext cx="55157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yetishtiriladigan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fabrika-larda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boqiladigan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jo‘jalar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broylerlar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o‘stiriladigan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sex ham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jo‘jalar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1,4–1,5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kgga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yetguncha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60–70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Broyler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mazali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2F4C7A-AE22-4DAD-B74D-8999B5CDC92D}"/>
              </a:ext>
            </a:extLst>
          </p:cNvPr>
          <p:cNvSpPr/>
          <p:nvPr/>
        </p:nvSpPr>
        <p:spPr>
          <a:xfrm>
            <a:off x="350297" y="1497921"/>
            <a:ext cx="77308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fabrikalarida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kataklarda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asraladi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ifloslanmasligi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donxo‘rak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suvdon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katakdan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tashqarida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novga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apparatlar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sexda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uzunligini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boshqarib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bino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yoritiladi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kun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uzayganida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Jo‘jalar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inkubatorlarda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ochiriladi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134A32-769A-4815-9767-BFC635181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240" y="1344705"/>
            <a:ext cx="3555197" cy="44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668B1-2E44-44F9-8AB8-6C48CF37A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393" y="1940436"/>
            <a:ext cx="6129770" cy="42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51167-304D-4278-9845-ED6D28DD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42" y="1702830"/>
            <a:ext cx="3362758" cy="475091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9918FC-97B8-46BB-913A-B44010B6B451}"/>
              </a:ext>
            </a:extLst>
          </p:cNvPr>
          <p:cNvSpPr/>
          <p:nvPr/>
        </p:nvSpPr>
        <p:spPr>
          <a:xfrm>
            <a:off x="4790173" y="2044057"/>
            <a:ext cx="6715558" cy="2258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turkumga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mansubligini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ortiqcha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id="{B481DA0F-8563-474E-A7DA-B421BB27B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367408"/>
              </p:ext>
            </p:extLst>
          </p:nvPr>
        </p:nvGraphicFramePr>
        <p:xfrm>
          <a:off x="1742174" y="1924635"/>
          <a:ext cx="8730114" cy="3749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77421">
                  <a:extLst>
                    <a:ext uri="{9D8B030D-6E8A-4147-A177-3AD203B41FA5}">
                      <a16:colId xmlns:a16="http://schemas.microsoft.com/office/drawing/2014/main" val="3033806467"/>
                    </a:ext>
                  </a:extLst>
                </a:gridCol>
                <a:gridCol w="3534658">
                  <a:extLst>
                    <a:ext uri="{9D8B030D-6E8A-4147-A177-3AD203B41FA5}">
                      <a16:colId xmlns:a16="http://schemas.microsoft.com/office/drawing/2014/main" val="939407618"/>
                    </a:ext>
                  </a:extLst>
                </a:gridCol>
                <a:gridCol w="4418035">
                  <a:extLst>
                    <a:ext uri="{9D8B030D-6E8A-4147-A177-3AD203B41FA5}">
                      <a16:colId xmlns:a16="http://schemas.microsoft.com/office/drawing/2014/main" val="1261596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Xonakilashtirilgan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qush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Qadimgi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ajdodi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00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1.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Tovuq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9008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2. 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O</a:t>
                      </a:r>
                      <a:r>
                        <a:rPr lang="en-US" sz="3600" baseline="0" dirty="0" err="1" smtClean="0"/>
                        <a:t>‘</a:t>
                      </a:r>
                      <a:r>
                        <a:rPr lang="en-US" sz="3600" dirty="0" err="1" smtClean="0"/>
                        <a:t>rdak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516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3.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G‘oz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212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4. 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Kurka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8559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5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2094" y="1728764"/>
            <a:ext cx="10480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166-, 167-sahifalarini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241671-1EFF-46EB-9C28-60B2F7FA7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63" y="1640459"/>
            <a:ext cx="4510520" cy="48756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2EA4A8-3487-4CB5-8D33-C034C05EE0B8}"/>
              </a:ext>
            </a:extLst>
          </p:cNvPr>
          <p:cNvSpPr/>
          <p:nvPr/>
        </p:nvSpPr>
        <p:spPr>
          <a:xfrm>
            <a:off x="6622492" y="1773383"/>
            <a:ext cx="4510520" cy="796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ayting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A46EC7-E8CB-4932-8D69-8677DF9E6743}"/>
              </a:ext>
            </a:extLst>
          </p:cNvPr>
          <p:cNvSpPr/>
          <p:nvPr/>
        </p:nvSpPr>
        <p:spPr>
          <a:xfrm>
            <a:off x="7149216" y="2776705"/>
            <a:ext cx="2545890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laylak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qarg‘a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 startAt="3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mayna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qaldirg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turna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oqqush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7F82C-D603-4E42-96F5-43253117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113" y="1550504"/>
            <a:ext cx="6586104" cy="493957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21B205-8FE4-4426-B4EB-926D74CAEC88}"/>
              </a:ext>
            </a:extLst>
          </p:cNvPr>
          <p:cNvSpPr/>
          <p:nvPr/>
        </p:nvSpPr>
        <p:spPr>
          <a:xfrm>
            <a:off x="762001" y="1905000"/>
            <a:ext cx="4308764" cy="152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yoritilgan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1A5DB1-8A5D-4A96-A443-70FB9D7739CF}"/>
              </a:ext>
            </a:extLst>
          </p:cNvPr>
          <p:cNvSpPr/>
          <p:nvPr/>
        </p:nvSpPr>
        <p:spPr>
          <a:xfrm>
            <a:off x="762001" y="3879273"/>
            <a:ext cx="4308764" cy="19119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migratsiyasi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Turnalar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arg‘imchoq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ketmoqda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482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XONAKI PARRANDALAR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314978"/>
            <a:ext cx="11820939" cy="527588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5CF6C-1BCA-4625-9AA4-D30836AA4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1" y="1653989"/>
            <a:ext cx="4719918" cy="33254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81A6FB-EBDF-487E-B8DF-87637FC2AE02}"/>
              </a:ext>
            </a:extLst>
          </p:cNvPr>
          <p:cNvSpPr/>
          <p:nvPr/>
        </p:nvSpPr>
        <p:spPr>
          <a:xfrm>
            <a:off x="332508" y="1536874"/>
            <a:ext cx="63641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parrandalardan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bedana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parrandalar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ehtiyoji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yaratilgan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7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263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XONAKI PARRANDALAR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19200"/>
            <a:ext cx="11820939" cy="546886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3791AA-3714-48F1-98DE-8ADF1E72B8FA}"/>
              </a:ext>
            </a:extLst>
          </p:cNvPr>
          <p:cNvSpPr/>
          <p:nvPr/>
        </p:nvSpPr>
        <p:spPr>
          <a:xfrm>
            <a:off x="292912" y="1597441"/>
            <a:ext cx="6215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parrandalar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bankiv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tovuqlaridan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Hindistonda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bankiv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xonakilashtirilgan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E9B5E-E1C9-47D5-B63D-DA18C5E66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55" y="1748117"/>
            <a:ext cx="5102647" cy="358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1"/>
            <a:ext cx="12192000" cy="102083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XONAKI PARRANDALAR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205346"/>
            <a:ext cx="11820939" cy="54550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825953-5543-4644-9148-C3DC0EC8C84B}"/>
              </a:ext>
            </a:extLst>
          </p:cNvPr>
          <p:cNvSpPr/>
          <p:nvPr/>
        </p:nvSpPr>
        <p:spPr>
          <a:xfrm>
            <a:off x="4630991" y="1248062"/>
            <a:ext cx="3235037" cy="85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TOVUQ ZOTLARI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EB60E4-2A3C-4DDF-A999-69DE8B199DC5}"/>
              </a:ext>
            </a:extLst>
          </p:cNvPr>
          <p:cNvSpPr/>
          <p:nvPr/>
        </p:nvSpPr>
        <p:spPr>
          <a:xfrm>
            <a:off x="1668720" y="1799668"/>
            <a:ext cx="1717963" cy="7707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 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AC753D-F917-41BA-8AE1-262E4751624D}"/>
              </a:ext>
            </a:extLst>
          </p:cNvPr>
          <p:cNvSpPr/>
          <p:nvPr/>
        </p:nvSpPr>
        <p:spPr>
          <a:xfrm>
            <a:off x="4724510" y="4298490"/>
            <a:ext cx="3048000" cy="66501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TUXUM-GO‘SHT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B3730B-491D-4FB5-B24D-2B88ED2CD6E9}"/>
              </a:ext>
            </a:extLst>
          </p:cNvPr>
          <p:cNvSpPr/>
          <p:nvPr/>
        </p:nvSpPr>
        <p:spPr>
          <a:xfrm>
            <a:off x="8888222" y="1592383"/>
            <a:ext cx="1717963" cy="7707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CBCEFB5-4FAB-4632-A4F6-84059F4495C2}"/>
              </a:ext>
            </a:extLst>
          </p:cNvPr>
          <p:cNvSpPr/>
          <p:nvPr/>
        </p:nvSpPr>
        <p:spPr>
          <a:xfrm>
            <a:off x="185530" y="2750187"/>
            <a:ext cx="2160555" cy="10208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Lekgorn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0BD44EA-3883-4703-A3B7-509305DDBF63}"/>
              </a:ext>
            </a:extLst>
          </p:cNvPr>
          <p:cNvSpPr/>
          <p:nvPr/>
        </p:nvSpPr>
        <p:spPr>
          <a:xfrm>
            <a:off x="2454442" y="2714324"/>
            <a:ext cx="3532472" cy="12224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n-NO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 oq tovug‘i 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50E288F-8C0B-4727-9A95-127008DF3F06}"/>
              </a:ext>
            </a:extLst>
          </p:cNvPr>
          <p:cNvSpPr/>
          <p:nvPr/>
        </p:nvSpPr>
        <p:spPr>
          <a:xfrm>
            <a:off x="5101325" y="5430562"/>
            <a:ext cx="2313709" cy="109450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Zagorsk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DA54330-7CCF-476A-80CA-9E91AAA37354}"/>
              </a:ext>
            </a:extLst>
          </p:cNvPr>
          <p:cNvSpPr/>
          <p:nvPr/>
        </p:nvSpPr>
        <p:spPr>
          <a:xfrm>
            <a:off x="7911079" y="5119831"/>
            <a:ext cx="3235037" cy="110827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Nyugempshir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CF7FA06-A7C3-407E-9E4B-C914D46E0C47}"/>
              </a:ext>
            </a:extLst>
          </p:cNvPr>
          <p:cNvSpPr/>
          <p:nvPr/>
        </p:nvSpPr>
        <p:spPr>
          <a:xfrm>
            <a:off x="1805303" y="5217897"/>
            <a:ext cx="3048000" cy="10215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Pervomaysk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4CA9DB3-273B-4B5E-8708-FE8A785ECE9F}"/>
              </a:ext>
            </a:extLst>
          </p:cNvPr>
          <p:cNvSpPr/>
          <p:nvPr/>
        </p:nvSpPr>
        <p:spPr>
          <a:xfrm>
            <a:off x="6978931" y="2606903"/>
            <a:ext cx="2185102" cy="102083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Kornuel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1D19716-06DC-4F63-A396-F46418921847}"/>
              </a:ext>
            </a:extLst>
          </p:cNvPr>
          <p:cNvSpPr/>
          <p:nvPr/>
        </p:nvSpPr>
        <p:spPr>
          <a:xfrm>
            <a:off x="9352429" y="2740383"/>
            <a:ext cx="2522894" cy="88735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Plimutrok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63C0E20-999A-4F8A-9FE8-89D673C788EC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6248510" y="2107136"/>
            <a:ext cx="0" cy="21913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CFA5CA1-9B3D-47E6-A408-9A69BC12069B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7866028" y="1677599"/>
            <a:ext cx="1022194" cy="300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DD7AA75-D023-40DF-A6FF-3D3205E32336}"/>
              </a:ext>
            </a:extLst>
          </p:cNvPr>
          <p:cNvCxnSpPr>
            <a:cxnSpLocks/>
            <a:stCxn id="5" idx="1"/>
            <a:endCxn id="6" idx="3"/>
          </p:cNvCxnSpPr>
          <p:nvPr/>
        </p:nvCxnSpPr>
        <p:spPr>
          <a:xfrm flipH="1">
            <a:off x="3386683" y="1677599"/>
            <a:ext cx="1244308" cy="5074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836729D-3390-40E5-9E90-04EC4A944F74}"/>
              </a:ext>
            </a:extLst>
          </p:cNvPr>
          <p:cNvCxnSpPr>
            <a:stCxn id="7" idx="2"/>
            <a:endCxn id="14" idx="0"/>
          </p:cNvCxnSpPr>
          <p:nvPr/>
        </p:nvCxnSpPr>
        <p:spPr>
          <a:xfrm>
            <a:off x="6248510" y="4963508"/>
            <a:ext cx="9670" cy="4670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92381AB2-D3C2-47EA-B0FE-5DAD68141C20}"/>
              </a:ext>
            </a:extLst>
          </p:cNvPr>
          <p:cNvCxnSpPr>
            <a:stCxn id="7" idx="2"/>
            <a:endCxn id="16" idx="7"/>
          </p:cNvCxnSpPr>
          <p:nvPr/>
        </p:nvCxnSpPr>
        <p:spPr>
          <a:xfrm flipH="1">
            <a:off x="4406934" y="4963508"/>
            <a:ext cx="1841576" cy="4039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16FB655-FC1A-449D-9777-0E11621C8507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58179" y="4974933"/>
            <a:ext cx="2126660" cy="307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696C251-6FDC-485C-97E3-7B22AE2DBFD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527702" y="2570433"/>
            <a:ext cx="926539" cy="232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A7D1731-CADC-4DB0-A29F-92FE5FB6B383}"/>
              </a:ext>
            </a:extLst>
          </p:cNvPr>
          <p:cNvCxnSpPr>
            <a:stCxn id="6" idx="2"/>
          </p:cNvCxnSpPr>
          <p:nvPr/>
        </p:nvCxnSpPr>
        <p:spPr>
          <a:xfrm flipH="1">
            <a:off x="1508949" y="2570433"/>
            <a:ext cx="1018753" cy="1797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E3DA9A5C-4C93-4D55-8BCB-5069EF6DC4DA}"/>
              </a:ext>
            </a:extLst>
          </p:cNvPr>
          <p:cNvCxnSpPr>
            <a:stCxn id="8" idx="2"/>
            <a:endCxn id="17" idx="7"/>
          </p:cNvCxnSpPr>
          <p:nvPr/>
        </p:nvCxnSpPr>
        <p:spPr>
          <a:xfrm flipH="1">
            <a:off x="8844032" y="2363149"/>
            <a:ext cx="903172" cy="3932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3E239B-382E-4FC0-8ACB-99BEDDB3261C}"/>
              </a:ext>
            </a:extLst>
          </p:cNvPr>
          <p:cNvCxnSpPr>
            <a:cxnSpLocks/>
            <a:stCxn id="8" idx="2"/>
            <a:endCxn id="18" idx="0"/>
          </p:cNvCxnSpPr>
          <p:nvPr/>
        </p:nvCxnSpPr>
        <p:spPr>
          <a:xfrm>
            <a:off x="9747204" y="2363149"/>
            <a:ext cx="866672" cy="377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1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 YO‘NALISHIDAGI ZOTLAR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36874"/>
            <a:ext cx="11820939" cy="527588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4965AD-8EAB-4070-A8B6-96FA80DB6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9" y="1629594"/>
            <a:ext cx="3817832" cy="50904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A31E3E-529C-4511-BBE8-A6B34BD9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005" y="1909221"/>
            <a:ext cx="6783533" cy="45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 YO‘NALISHIDAGI ZOTLAR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459987"/>
            <a:ext cx="11820939" cy="527588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C2DC91-827A-4D08-81B4-585B55A585A9}"/>
              </a:ext>
            </a:extLst>
          </p:cNvPr>
          <p:cNvSpPr/>
          <p:nvPr/>
        </p:nvSpPr>
        <p:spPr>
          <a:xfrm>
            <a:off x="266019" y="183109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yo‘nalishidagi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zotlardan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tovug‘i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Lekgorn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zot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1,6–2,4 kg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voyaga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200–300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tovuqlar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5–6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50–65 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2839D5-54A6-4E4A-9901-15EF59F0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88" y="2019483"/>
            <a:ext cx="5331077" cy="33068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6A7BB8-9ABB-44D1-9323-8A0FBAD2D3E4}"/>
              </a:ext>
            </a:extLst>
          </p:cNvPr>
          <p:cNvSpPr/>
          <p:nvPr/>
        </p:nvSpPr>
        <p:spPr>
          <a:xfrm>
            <a:off x="7638242" y="5495039"/>
            <a:ext cx="2719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RUS OQ TOVUG‘I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666</Words>
  <Application>Microsoft Office PowerPoint</Application>
  <PresentationFormat>Широкоэкранный</PresentationFormat>
  <Paragraphs>97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MUSTAHKAMLASH</vt:lpstr>
      <vt:lpstr>Topshiriqni takrorlash</vt:lpstr>
      <vt:lpstr>XONAKI PARRANDALAR</vt:lpstr>
      <vt:lpstr>XONAKI PARRANDALAR</vt:lpstr>
      <vt:lpstr>XONAKI PARRANDALAR</vt:lpstr>
      <vt:lpstr>TUXUM YO‘NALISHIDAGI ZOTLAR</vt:lpstr>
      <vt:lpstr>TUXUM YO‘NALISHIDAGI ZOTLAR</vt:lpstr>
      <vt:lpstr>GO‘SHT YO‘NALISHIDAGI ZOTLAR</vt:lpstr>
      <vt:lpstr>GO‘SHT YO‘NALISHIDAGI ZOTLAR</vt:lpstr>
      <vt:lpstr>TUXUM-GO‘SHT YO‘NALISHIDAGI ZOTLAR</vt:lpstr>
      <vt:lpstr>TUXUM-GO‘SHT YO‘NALISHIDAGI ZOTLAR</vt:lpstr>
      <vt:lpstr>O‘RDAKLAR </vt:lpstr>
      <vt:lpstr>G‘OZLAR</vt:lpstr>
      <vt:lpstr>KURKA</vt:lpstr>
      <vt:lpstr>TUYAQUSH</vt:lpstr>
      <vt:lpstr>PARRANDACHILIK</vt:lpstr>
      <vt:lpstr>PARRANDACHILIK</vt:lpstr>
      <vt:lpstr>PARRANDACHILIK</vt:lpstr>
      <vt:lpstr>PARRANDACHILIK</vt:lpstr>
      <vt:lpstr>PARRANDACHILIK</vt:lpstr>
      <vt:lpstr>Mustaqil bajarish uchun topshiriqlar:</vt:lpstr>
      <vt:lpstr>Mustaqil bajarish uchun topshiriqlar:</vt:lpstr>
      <vt:lpstr>Mustaqil bajarish uchun topshiriq: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2021-03-04T10:20:27Z</dcterms:created>
  <dcterms:modified xsi:type="dcterms:W3CDTF">2021-03-09T11:31:14Z</dcterms:modified>
</cp:coreProperties>
</file>