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737" r:id="rId3"/>
    <p:sldId id="780" r:id="rId4"/>
    <p:sldId id="790" r:id="rId5"/>
    <p:sldId id="770" r:id="rId6"/>
    <p:sldId id="789" r:id="rId7"/>
    <p:sldId id="793" r:id="rId8"/>
    <p:sldId id="799" r:id="rId9"/>
    <p:sldId id="803" r:id="rId10"/>
    <p:sldId id="802" r:id="rId11"/>
    <p:sldId id="796" r:id="rId12"/>
    <p:sldId id="804" r:id="rId13"/>
    <p:sldId id="800" r:id="rId14"/>
    <p:sldId id="801" r:id="rId15"/>
    <p:sldId id="809" r:id="rId16"/>
    <p:sldId id="791" r:id="rId17"/>
    <p:sldId id="798" r:id="rId18"/>
    <p:sldId id="792" r:id="rId19"/>
    <p:sldId id="797" r:id="rId20"/>
    <p:sldId id="795" r:id="rId21"/>
    <p:sldId id="805" r:id="rId22"/>
    <p:sldId id="794" r:id="rId23"/>
    <p:sldId id="806" r:id="rId24"/>
    <p:sldId id="807" r:id="rId25"/>
    <p:sldId id="808" r:id="rId26"/>
    <p:sldId id="810" r:id="rId27"/>
    <p:sldId id="811" r:id="rId28"/>
    <p:sldId id="74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79B"/>
    <a:srgbClr val="CB3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>
        <p:scale>
          <a:sx n="66" d="100"/>
          <a:sy n="66" d="100"/>
        </p:scale>
        <p:origin x="7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D8250-0685-4CB2-BC9F-DB4A35C13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99A46C-1330-4E62-846B-C56C9D2BD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38BBC-63E5-4CD8-AE9C-230AB001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93EDE-F2E3-44E7-B026-4BEFB927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B0AE2-AE9D-44B9-AEDA-6C2FF2A7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43093-ADEA-4B85-893D-96B8B763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4DA0CA-4078-40D6-9862-D5C45AA9E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94E70-583B-4649-9DE3-F8BB24B4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8019F1-C1D8-4F20-814D-61A9B913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2A392-8ED4-4C6D-A357-A0CDDED6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3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4DC10A-4DE4-426E-B3A0-5C3B716DA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74BD94-5F24-4B7B-B717-F601BFF40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C175A-964E-4108-8C3D-4DE6CD8E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E92F9C-3CB8-40E8-982E-EB22B25F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1E6536-CCB9-4C87-9720-96C6A98E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35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4F494-ACE6-46CB-8B26-305FA6EE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52AE6D-507B-4DD7-98B2-693FA3A6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99CFF-AC93-40B8-B607-0F90212F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42ED91-F3E0-491B-80EC-D4E9FB2F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CB120-E8B0-4375-A743-153970CA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3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A3650-DEEB-4282-931D-C523E5CE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ED6C9-8F0E-4BFE-B364-9AD012E2A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364A6-17F3-4A0B-A4A5-0DC6FA03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B42FF-B0EE-4D53-81B7-45D3E20C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1696F-2933-4AAD-AE13-1D78AB7E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9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F1012-1097-4D25-8D35-61EBE6D6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F7DAE5-B99A-4161-BB68-E7F802A51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743EDD-7D66-4E95-AD2D-FB04CE70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BA4288-F233-41F0-B45F-FD6503F4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5DB8B2-7AD8-4A8B-AB33-B0BCEB1A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F16079-FA39-4EF3-85AC-35711075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5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EB86-CE6A-4D7E-9589-D6BD55B0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BEC93-CAA8-4E4A-BAF2-B80D5429C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AEC425-4759-4156-AF5A-0994E3245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33C43D-376A-4D52-81EE-A946475F8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B90766-B37B-48F0-BB26-36C0AF9DC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E5301F-339F-4B93-B188-AEA598CC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53D1DC-ED45-4CDA-9775-9DCC3736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973B21-A55A-4D0E-8B20-0B34C7C2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63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03C75-B1A8-4B53-B512-E97E9F48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E2B8F0-2AF1-4BBA-A5CE-3032F003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1BAD23-304E-4D19-89C1-9BF6A52B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AE3B74-34B3-40D1-A197-6B53D578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20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271ECD-1E2B-42E3-82DA-69C0F89C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CF09AE-3298-4ADC-9CDF-4AF79F12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BFAC80-22FC-4FC5-A3D0-58F528BA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33186-3343-4CF6-8074-473EEBF8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37996F-A4BA-4E2C-AA86-60177058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31710B-8592-4328-9EA1-0687EE20E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14E79D-272E-4D3D-85BC-3B757B4B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9A9F9B-96BC-4222-98FE-25DB9770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DFB9EE-BDF0-40F7-A929-EB45A2E9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8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C5392-B2D2-4A61-B20F-A79EF2D2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70B3F8-847E-4E52-A170-BAA3AC622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2CF55B-4129-409F-ABEB-6727CA122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D992DE-B58A-4B3C-92D5-B416943F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552D1C-C2CA-4711-81BD-0A2CE6DC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A55652-70DB-49D6-AAC6-47C4244A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8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7CC9E-71B1-457F-84B4-E1829328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CD345A-E901-4C16-B89D-445431D82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49F136-CEE9-48E2-B301-B1E3A7A1C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8EEF2-C885-4279-8A28-A6C81079D36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1869F-0CC2-4C00-B89F-B8F566510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B93876-E4D0-469A-AA6A-5339F4E81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5FADF-7768-454C-AFC9-6F786071F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67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627" y="1419726"/>
            <a:ext cx="11993077" cy="5346834"/>
          </a:xfrm>
          <a:prstGeom prst="rect">
            <a:avLst/>
          </a:prstGeom>
          <a:solidFill>
            <a:schemeClr val="bg2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142642" y="2183626"/>
            <a:ext cx="6218137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497847" y="4082670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24" y="1585359"/>
            <a:ext cx="625864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1"/>
            <a:ext cx="12192000" cy="12897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02779" y="215153"/>
            <a:ext cx="1630633" cy="90137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260531" y="327260"/>
            <a:ext cx="1607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9E248A-8907-4C03-9C35-90A7D3D68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447" y="1633182"/>
            <a:ext cx="4082215" cy="39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177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MIQQIY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097280"/>
            <a:ext cx="11820939" cy="550879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44BD2-DEAC-4749-B71B-6910BD58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697" y="1243287"/>
            <a:ext cx="3360373" cy="436848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F1E331-C6D7-4AF6-8C00-715987F30CA9}"/>
              </a:ext>
            </a:extLst>
          </p:cNvPr>
          <p:cNvSpPr/>
          <p:nvPr/>
        </p:nvSpPr>
        <p:spPr>
          <a:xfrm>
            <a:off x="263291" y="1179751"/>
            <a:ext cx="81314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35 cm,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qanotlari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75 cm,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200 g,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rg‘ochilari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300 g,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xanjar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qanoti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chigirtka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qo‘ng‘iz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40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402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46066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99DE21-E52F-41B1-A143-6BF9D0164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495" y="1294311"/>
            <a:ext cx="2851198" cy="40931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CEB723-56FD-4D8B-B72E-357685221317}"/>
              </a:ext>
            </a:extLst>
          </p:cNvPr>
          <p:cNvSpPr/>
          <p:nvPr/>
        </p:nvSpPr>
        <p:spPr>
          <a:xfrm>
            <a:off x="370504" y="1260722"/>
            <a:ext cx="85103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1,5 m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qanotlarini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yozganda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m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– 12 kg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bo‘ynidagi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uchganida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qanotlarida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qoqmasdan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beso‘naqay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qadam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065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03158"/>
            <a:ext cx="11820939" cy="54029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FE8E52-7BE7-4962-BBA6-0CF29CE6254F}"/>
              </a:ext>
            </a:extLst>
          </p:cNvPr>
          <p:cNvSpPr/>
          <p:nvPr/>
        </p:nvSpPr>
        <p:spPr>
          <a:xfrm>
            <a:off x="323627" y="1399672"/>
            <a:ext cx="69416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o‘laksasi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Sayhonlik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soatlab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o‘laksa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izlaydi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Tasqaraning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tirnoqlari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kuchsiz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bo‘lganidan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hayvonlarga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hujum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qilolmaydi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qayrilgan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terisini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122C6F-AA44-45C6-93D5-7D54CA22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634" y="1399910"/>
            <a:ext cx="4476311" cy="33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21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QIRG‘IY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35782"/>
            <a:ext cx="11820939" cy="54702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B4F3A6-08D6-4B25-9F71-2232B0859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78" y="1505428"/>
            <a:ext cx="4823012" cy="34385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DA273B-A8CA-4CBA-8F26-A3E6808BBE4C}"/>
              </a:ext>
            </a:extLst>
          </p:cNvPr>
          <p:cNvSpPr/>
          <p:nvPr/>
        </p:nvSpPr>
        <p:spPr>
          <a:xfrm>
            <a:off x="5423310" y="1205537"/>
            <a:ext cx="64234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Roboto"/>
              </a:rPr>
              <a:t>uzunligi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52 - 68 cm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Roboto"/>
              </a:rPr>
              <a:t>qanotlari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125 cm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Roboto"/>
              </a:rPr>
              <a:t>vazni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0,7 - 1,5 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kg</a:t>
            </a:r>
            <a:endParaRPr lang="en-US" sz="2800" dirty="0">
              <a:solidFill>
                <a:srgbClr val="000000"/>
              </a:solidFill>
              <a:latin typeface="Roboto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Roboto"/>
              </a:rPr>
              <a:t>k</a:t>
            </a:r>
            <a:r>
              <a:rPr lang="en-US" sz="2800" dirty="0" err="1" smtClean="0">
                <a:solidFill>
                  <a:srgbClr val="000000"/>
                </a:solidFill>
                <a:latin typeface="Roboto"/>
              </a:rPr>
              <a:t>o‘kragida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"/>
              </a:rPr>
              <a:t>qorin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"/>
              </a:rPr>
              <a:t>qismida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"/>
              </a:rPr>
              <a:t>kulrang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"/>
              </a:rPr>
              <a:t>ko‘ndalang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"/>
              </a:rPr>
              <a:t>chiziqlar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"/>
              </a:rPr>
              <a:t>o‘tgan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kamdan-kam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sichqonlar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sichqonlari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140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LOCHIN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83908"/>
            <a:ext cx="11820939" cy="54221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FD7F05-8023-4321-BCDD-FDDF861E1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494" y="1376269"/>
            <a:ext cx="2160309" cy="2656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CF3C1-D400-4B43-97C8-C3734587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41" y="1519005"/>
            <a:ext cx="3158001" cy="267026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1DB28D-C6EE-44D1-A469-02744F5A909A}"/>
              </a:ext>
            </a:extLst>
          </p:cNvPr>
          <p:cNvSpPr/>
          <p:nvPr/>
        </p:nvSpPr>
        <p:spPr>
          <a:xfrm>
            <a:off x="3813553" y="1334947"/>
            <a:ext cx="55356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uzunligi 34-50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qanotlari 80-120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♀  910-1500 g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♂  440-750 g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atlari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rangi qoramtir - kulrang, qorin qismi oqish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oshqa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sut-emizuvchilar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1539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097280"/>
            <a:ext cx="11820939" cy="550879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F2BA99-44F5-4C77-A5C1-28C412F68F77}"/>
              </a:ext>
            </a:extLst>
          </p:cNvPr>
          <p:cNvSpPr/>
          <p:nvPr/>
        </p:nvSpPr>
        <p:spPr>
          <a:xfrm>
            <a:off x="407294" y="1450299"/>
            <a:ext cx="52666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uzunligi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75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- 90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 с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en-US" sz="3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dumi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kalta</a:t>
            </a:r>
            <a:endParaRPr lang="en-US" sz="3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qanoti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50-65 cm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qanotini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yoyganda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2,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5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 м</a:t>
            </a:r>
            <a:endParaRPr lang="en-US" sz="3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g‘irligi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4-6 kg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4-8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tutqinlikda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20-30 </a:t>
            </a:r>
          </a:p>
          <a:p>
            <a:pPr indent="363538" algn="just"/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82C473-AAD2-41CA-94EB-F6AB121B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57307" y="1312517"/>
            <a:ext cx="5407997" cy="43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252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058780"/>
            <a:ext cx="11820939" cy="55472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059D00-CD6F-40EF-9EA1-19082F0896DF}"/>
              </a:ext>
            </a:extLst>
          </p:cNvPr>
          <p:cNvSpPr/>
          <p:nvPr/>
        </p:nvSpPr>
        <p:spPr>
          <a:xfrm>
            <a:off x="272407" y="1246520"/>
            <a:ext cx="72597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toshbaqalarni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tepaga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yuqoridan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yuboradi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burgutlardan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ba’zida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bug‘ularni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hokimiyat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mardlik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uzoqni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boqiylik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ramzi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3A407-07BD-4C58-AC25-BAD09B89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189" y="1370468"/>
            <a:ext cx="4069037" cy="27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327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endParaRPr lang="ru-RU" sz="5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35782"/>
            <a:ext cx="11820939" cy="54702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179E27-42CA-482F-AEDD-7FE9A292B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77" y="1338641"/>
            <a:ext cx="5806976" cy="434693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F2BA99-44F5-4C77-A5C1-28C412F68F77}"/>
              </a:ext>
            </a:extLst>
          </p:cNvPr>
          <p:cNvSpPr/>
          <p:nvPr/>
        </p:nvSpPr>
        <p:spPr>
          <a:xfrm>
            <a:off x="6466183" y="1290515"/>
            <a:ext cx="52666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yorig‘iga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bittasigina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o‘tirishga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37-39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jo‘jalar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1,5-2,0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252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 QUSHLAR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93534"/>
            <a:ext cx="11820939" cy="54125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76940-6F9D-4831-B656-5610AE75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4" b="12897"/>
          <a:stretch/>
        </p:blipFill>
        <p:spPr>
          <a:xfrm>
            <a:off x="8451006" y="1936377"/>
            <a:ext cx="3379613" cy="22763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F1B14A-8194-4D35-A0E9-6271742165AD}"/>
              </a:ext>
            </a:extLst>
          </p:cNvPr>
          <p:cNvSpPr/>
          <p:nvPr/>
        </p:nvSpPr>
        <p:spPr>
          <a:xfrm>
            <a:off x="268000" y="1365855"/>
            <a:ext cx="809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kunduzgi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zararkunanda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hasharotlarni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xo‘jaligiga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kasallanishi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naslini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sog‘lomlashtirishga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802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YAPALOQQUSHLAR 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93534"/>
            <a:ext cx="11820939" cy="54125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964690-2275-414D-B8C3-77889D6D0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9" b="8013"/>
          <a:stretch/>
        </p:blipFill>
        <p:spPr>
          <a:xfrm>
            <a:off x="8837596" y="1441981"/>
            <a:ext cx="3001617" cy="50389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DF3E3C-332F-408A-8F04-DC19E456C964}"/>
              </a:ext>
            </a:extLst>
          </p:cNvPr>
          <p:cNvSpPr/>
          <p:nvPr/>
        </p:nvSpPr>
        <p:spPr>
          <a:xfrm>
            <a:off x="378806" y="1366259"/>
            <a:ext cx="82940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Yapaloqqushlar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yapaloq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yuraksimon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yapaloqqushlar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turkumiga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qorong‘i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tushgandan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yapaloqqushlar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boyo‘g‘li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boyqushlar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Yapaloqqushlar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tirnog‘i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o‘ljani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6673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3978832" y="1356782"/>
            <a:ext cx="7717845" cy="44520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Kunduzgi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Yapaloqqushlar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332E04-F1A1-42B3-90A3-62E68789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92" y="1633401"/>
            <a:ext cx="3361835" cy="50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690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YAPALOQQUSHLAR 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51284"/>
            <a:ext cx="11820939" cy="535478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0F74B3-57AF-4FF8-8C98-DB10FAD00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990" y="1432315"/>
            <a:ext cx="2822323" cy="42395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C20A6F-F024-4206-8EA7-313D690A3A2B}"/>
              </a:ext>
            </a:extLst>
          </p:cNvPr>
          <p:cNvSpPr/>
          <p:nvPr/>
        </p:nvSpPr>
        <p:spPr>
          <a:xfrm>
            <a:off x="244540" y="1354979"/>
            <a:ext cx="84198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ko‘zlari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qorachig‘i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ochiladi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g‘ira-shira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yorug‘likda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Sezgir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quloqlari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shitirlagan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ovozni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ilg‘ab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uchganida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990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BOYO‘G‘LI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55032"/>
            <a:ext cx="11820939" cy="54510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54F889-A46E-4B4E-9DF6-03CE321B1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271" b="5202"/>
          <a:stretch/>
        </p:blipFill>
        <p:spPr>
          <a:xfrm>
            <a:off x="8847036" y="1376271"/>
            <a:ext cx="2770909" cy="383534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536CEF-D61E-4268-BBE5-439B6580495B}"/>
              </a:ext>
            </a:extLst>
          </p:cNvPr>
          <p:cNvSpPr/>
          <p:nvPr/>
        </p:nvSpPr>
        <p:spPr>
          <a:xfrm>
            <a:off x="428102" y="1458276"/>
            <a:ext cx="77308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Boyo‘g‘li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ukkiga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Kechqurunlari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simyog‘och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shoxida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o‘lja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poylaydi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ziyon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keltiradigan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qo‘ng‘iz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chigirtka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02127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UKKI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32034"/>
            <a:ext cx="11820939" cy="53740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0E4268-0ECB-4002-9F38-8E84DD9DF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691" y="1416951"/>
            <a:ext cx="3786168" cy="46757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1A247E-D277-4A7D-985F-EC5A08374DCA}"/>
              </a:ext>
            </a:extLst>
          </p:cNvPr>
          <p:cNvSpPr/>
          <p:nvPr/>
        </p:nvSpPr>
        <p:spPr>
          <a:xfrm>
            <a:off x="467246" y="1673834"/>
            <a:ext cx="70629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Ukki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yapaloqqushlar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quloqqa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dikkayib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Ukki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o‘rgimchaklar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107901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QUSHLARNING AHAMIYATI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99412"/>
            <a:ext cx="11820939" cy="53066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1A247E-D277-4A7D-985F-EC5A08374DCA}"/>
              </a:ext>
            </a:extLst>
          </p:cNvPr>
          <p:cNvSpPr/>
          <p:nvPr/>
        </p:nvSpPr>
        <p:spPr>
          <a:xfrm>
            <a:off x="172277" y="1662242"/>
            <a:ext cx="64974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zararkuranda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Nektarchi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gullarni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changlatadi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AD0811-1411-4895-8DA8-00D597E6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981" y="1721223"/>
            <a:ext cx="4697554" cy="29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321"/>
            <a:ext cx="12192000" cy="108072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QUSHLARNING AHAMIYATI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83908"/>
            <a:ext cx="11820939" cy="54221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1A247E-D277-4A7D-985F-EC5A08374DCA}"/>
              </a:ext>
            </a:extLst>
          </p:cNvPr>
          <p:cNvSpPr/>
          <p:nvPr/>
        </p:nvSpPr>
        <p:spPr>
          <a:xfrm>
            <a:off x="216442" y="1355592"/>
            <a:ext cx="62745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bedana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kaptar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gaaganing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to‘shaydigan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sanoatda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yig‘ib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axlati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fosforli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moddalarga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o‘g‘it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5E1A65-14A8-40FF-91A5-F3A44DCA2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155" y="1350469"/>
            <a:ext cx="520206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027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QUSHLARNING AHAMIYATI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74282"/>
            <a:ext cx="11820939" cy="54317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1A247E-D277-4A7D-985F-EC5A08374DCA}"/>
              </a:ext>
            </a:extLst>
          </p:cNvPr>
          <p:cNvSpPr/>
          <p:nvPr/>
        </p:nvSpPr>
        <p:spPr>
          <a:xfrm>
            <a:off x="291322" y="1370879"/>
            <a:ext cx="57847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Qushlarni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bezovta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qilmaslik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uyasini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buzmaslikdan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Qushlarni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dalalarga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dalalar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chetida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ekiladi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yog‘gan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kunlari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shoxlari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orasiga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donxo‘raklar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o‘rnatilib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don-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dunlar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sepib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E0C2E7-D6F4-46FC-9E0D-12EBA561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181" y="1434399"/>
            <a:ext cx="5000565" cy="371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5781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60910"/>
            <a:ext cx="11820939" cy="53451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241671-1EFF-46EB-9C28-60B2F7FA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27" y="1457579"/>
            <a:ext cx="4510520" cy="48756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2EA4A8-3487-4CB5-8D33-C034C05EE0B8}"/>
              </a:ext>
            </a:extLst>
          </p:cNvPr>
          <p:cNvSpPr/>
          <p:nvPr/>
        </p:nvSpPr>
        <p:spPr>
          <a:xfrm>
            <a:off x="5965330" y="1987472"/>
            <a:ext cx="5161474" cy="1131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ayting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7F82C-D603-4E42-96F5-43253117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113" y="1550504"/>
            <a:ext cx="6586104" cy="49395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21B205-8FE4-4426-B4EB-926D74CAEC88}"/>
              </a:ext>
            </a:extLst>
          </p:cNvPr>
          <p:cNvSpPr/>
          <p:nvPr/>
        </p:nvSpPr>
        <p:spPr>
          <a:xfrm>
            <a:off x="734291" y="2812473"/>
            <a:ext cx="4308764" cy="152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yoritilgan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8148" y="1973409"/>
            <a:ext cx="98296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162-, 165-sahifalarini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177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26156"/>
            <a:ext cx="11820939" cy="547991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D3A201-F164-4903-9302-5CA31C9281C4}"/>
              </a:ext>
            </a:extLst>
          </p:cNvPr>
          <p:cNvSpPr/>
          <p:nvPr/>
        </p:nvSpPr>
        <p:spPr>
          <a:xfrm>
            <a:off x="484852" y="1292903"/>
            <a:ext cx="111636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Tasodifan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ho‘l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tezda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halok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kechirishga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yostiqlar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027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 QUSHLAR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93534"/>
            <a:ext cx="11820939" cy="54125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63612E-9FB6-4107-833C-88FC4926C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39" y="1405773"/>
            <a:ext cx="5715000" cy="42862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8211CD0-6AF7-4EC9-A989-D97F9562D134}"/>
              </a:ext>
            </a:extLst>
          </p:cNvPr>
          <p:cNvSpPr/>
          <p:nvPr/>
        </p:nvSpPr>
        <p:spPr>
          <a:xfrm>
            <a:off x="6169590" y="1357921"/>
            <a:ext cx="56448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umurtqali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tana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xatti-harakati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o‘ljani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qidirib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Tutqunlikda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lochin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69,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qirgʻiy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baʼzan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koʻpayadi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71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02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 QUSHLAR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74282"/>
            <a:ext cx="11820939" cy="54317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88EB0A-F01F-4968-BFE1-84CB5A1986D8}"/>
              </a:ext>
            </a:extLst>
          </p:cNvPr>
          <p:cNvSpPr/>
          <p:nvPr/>
        </p:nvSpPr>
        <p:spPr>
          <a:xfrm>
            <a:off x="5518448" y="1397293"/>
            <a:ext cx="63455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o‘tkir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tirnoqlarining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ilmoqqa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qayrilgan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o‘ljani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ushlash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o‘ldirishga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baquvvat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qayrilgan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o‘ljasi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etini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DA053B-E8FC-4131-B33A-A0976ACBD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3" y="1483638"/>
            <a:ext cx="5011544" cy="33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02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 QUSHLAR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74282"/>
            <a:ext cx="11820939" cy="54317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B33A7B-B49D-4562-893B-B3B3F475C918}"/>
              </a:ext>
            </a:extLst>
          </p:cNvPr>
          <p:cNvSpPr/>
          <p:nvPr/>
        </p:nvSpPr>
        <p:spPr>
          <a:xfrm>
            <a:off x="5467422" y="1363889"/>
            <a:ext cx="63950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o‘tkir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bo‘lganidan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uzoqdan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payqab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Yirtqichlar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daraxtlarga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qoyalarga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jo‘ja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D87E80-5408-44C2-AF8E-0B0CE9F9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7" y="1446573"/>
            <a:ext cx="500525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2769"/>
            <a:ext cx="12192000" cy="10460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 QUSHLAR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64658"/>
            <a:ext cx="11820939" cy="54414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8933CC-0C28-429B-A25A-0EF9A0F9A784}"/>
              </a:ext>
            </a:extLst>
          </p:cNvPr>
          <p:cNvSpPr/>
          <p:nvPr/>
        </p:nvSpPr>
        <p:spPr>
          <a:xfrm>
            <a:off x="782710" y="1621566"/>
            <a:ext cx="4197927" cy="775854"/>
          </a:xfrm>
          <a:prstGeom prst="rect">
            <a:avLst/>
          </a:prstGeom>
          <a:solidFill>
            <a:srgbClr val="CB3D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KUNDUZGI YIRTQICHLAR TURKUMI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DEE92A-6EA6-4AE7-A344-A6C5D2F2E9C7}"/>
              </a:ext>
            </a:extLst>
          </p:cNvPr>
          <p:cNvSpPr/>
          <p:nvPr/>
        </p:nvSpPr>
        <p:spPr>
          <a:xfrm>
            <a:off x="6604973" y="1660067"/>
            <a:ext cx="4197927" cy="775854"/>
          </a:xfrm>
          <a:prstGeom prst="rect">
            <a:avLst/>
          </a:prstGeom>
          <a:solidFill>
            <a:srgbClr val="CB3D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YAPALOQQUSHLAR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TURKUMILAR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8DF38A6-F6C3-4178-BB1C-A44C4F15F3EB}"/>
              </a:ext>
            </a:extLst>
          </p:cNvPr>
          <p:cNvSpPr/>
          <p:nvPr/>
        </p:nvSpPr>
        <p:spPr>
          <a:xfrm>
            <a:off x="1322308" y="2652018"/>
            <a:ext cx="3103417" cy="3006437"/>
          </a:xfrm>
          <a:prstGeom prst="roundRect">
            <a:avLst/>
          </a:prstGeom>
          <a:solidFill>
            <a:srgbClr val="315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miqqiy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jo‘rchi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qirg‘iy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248BB57-0489-4C21-BF3A-A1CFE217760A}"/>
              </a:ext>
            </a:extLst>
          </p:cNvPr>
          <p:cNvSpPr/>
          <p:nvPr/>
        </p:nvSpPr>
        <p:spPr>
          <a:xfrm>
            <a:off x="7559041" y="2795741"/>
            <a:ext cx="2646218" cy="1930264"/>
          </a:xfrm>
          <a:prstGeom prst="roundRect">
            <a:avLst/>
          </a:prstGeom>
          <a:solidFill>
            <a:srgbClr val="315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ukki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boyo‘g‘li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boyqush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02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74282"/>
            <a:ext cx="11820939" cy="54317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8C3F3-BA47-4C6C-80F4-D92A779F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15" y="1443926"/>
            <a:ext cx="4726566" cy="46673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E1ED5B-6192-4834-87EA-F7ED4D85C2F6}"/>
              </a:ext>
            </a:extLst>
          </p:cNvPr>
          <p:cNvSpPr/>
          <p:nvPr/>
        </p:nvSpPr>
        <p:spPr>
          <a:xfrm>
            <a:off x="5578984" y="1412715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kalxatni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mart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140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26156"/>
            <a:ext cx="11820939" cy="547991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B938D6-337C-43F7-98D0-9CB4FB7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970" y="1248098"/>
            <a:ext cx="6096000" cy="47091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46D963-FF0A-42AE-9A1C-EE5DB47C2394}"/>
              </a:ext>
            </a:extLst>
          </p:cNvPr>
          <p:cNvSpPr/>
          <p:nvPr/>
        </p:nvSpPr>
        <p:spPr>
          <a:xfrm>
            <a:off x="232028" y="1336422"/>
            <a:ext cx="54586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kushxonalarning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tashlandiqlari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o‘laksalar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o‘lja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axtaradi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931</Words>
  <Application>Microsoft Office PowerPoint</Application>
  <PresentationFormat>Широкоэкранный</PresentationFormat>
  <Paragraphs>112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DARS REJASI</vt:lpstr>
      <vt:lpstr>TOPSHIRIQ</vt:lpstr>
      <vt:lpstr>YIRTQICH QUSHLAR</vt:lpstr>
      <vt:lpstr>YIRTQICH QUSHLAR</vt:lpstr>
      <vt:lpstr>YIRTQICH QUSHLAR</vt:lpstr>
      <vt:lpstr>YIRTQICH QUSHLAR</vt:lpstr>
      <vt:lpstr>KALXAT</vt:lpstr>
      <vt:lpstr>KALXAT</vt:lpstr>
      <vt:lpstr>MIQQIY</vt:lpstr>
      <vt:lpstr>TASQARA</vt:lpstr>
      <vt:lpstr>TASQARA</vt:lpstr>
      <vt:lpstr>QIRG‘IY</vt:lpstr>
      <vt:lpstr>LOCHIN</vt:lpstr>
      <vt:lpstr>BURGUT</vt:lpstr>
      <vt:lpstr>BURGUT</vt:lpstr>
      <vt:lpstr>BURGUT</vt:lpstr>
      <vt:lpstr>YIRTQICH QUSHLAR</vt:lpstr>
      <vt:lpstr>YAPALOQQUSHLAR TURKUMI</vt:lpstr>
      <vt:lpstr>YAPALOQQUSHLAR TURKUMI</vt:lpstr>
      <vt:lpstr>BOYO‘G‘LI</vt:lpstr>
      <vt:lpstr>UKKI</vt:lpstr>
      <vt:lpstr>QUSHLARNING AHAMIYATI</vt:lpstr>
      <vt:lpstr>QUSHLARNING AHAMIYATI</vt:lpstr>
      <vt:lpstr>QUSHLARNING AHAMIYATI</vt:lpstr>
      <vt:lpstr>Mustaqil bajarish uchun topshiriqlar:</vt:lpstr>
      <vt:lpstr>Mustaqil bajarish uchun topshiriqlar: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38</cp:revision>
  <dcterms:created xsi:type="dcterms:W3CDTF">2021-03-03T16:26:50Z</dcterms:created>
  <dcterms:modified xsi:type="dcterms:W3CDTF">2021-03-09T11:57:37Z</dcterms:modified>
</cp:coreProperties>
</file>