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900" r:id="rId3"/>
    <p:sldMasterId id="2147483913" r:id="rId4"/>
  </p:sldMasterIdLst>
  <p:notesMasterIdLst>
    <p:notesMasterId r:id="rId18"/>
  </p:notesMasterIdLst>
  <p:handoutMasterIdLst>
    <p:handoutMasterId r:id="rId19"/>
  </p:handoutMasterIdLst>
  <p:sldIdLst>
    <p:sldId id="499" r:id="rId5"/>
    <p:sldId id="498" r:id="rId6"/>
    <p:sldId id="473" r:id="rId7"/>
    <p:sldId id="476" r:id="rId8"/>
    <p:sldId id="493" r:id="rId9"/>
    <p:sldId id="500" r:id="rId10"/>
    <p:sldId id="501" r:id="rId11"/>
    <p:sldId id="477" r:id="rId12"/>
    <p:sldId id="497" r:id="rId13"/>
    <p:sldId id="478" r:id="rId14"/>
    <p:sldId id="495" r:id="rId15"/>
    <p:sldId id="496" r:id="rId16"/>
    <p:sldId id="502" r:id="rId17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66FFFF"/>
    <a:srgbClr val="CC3399"/>
    <a:srgbClr val="FFCCFF"/>
    <a:srgbClr val="FFFF99"/>
    <a:srgbClr val="99FF99"/>
    <a:srgbClr val="FF33CC"/>
    <a:srgbClr val="FF9900"/>
    <a:srgbClr val="FF66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549" autoAdjust="0"/>
  </p:normalViewPr>
  <p:slideViewPr>
    <p:cSldViewPr snapToGrid="0">
      <p:cViewPr varScale="1">
        <p:scale>
          <a:sx n="76" d="100"/>
          <a:sy n="76" d="100"/>
        </p:scale>
        <p:origin x="952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09.03.2021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79971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1237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65960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3501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5154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191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0868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3178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3366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4298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6403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8050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slideLayout" Target="../slideLayouts/slideLayout77.xml"/><Relationship Id="rId29" Type="http://schemas.openxmlformats.org/officeDocument/2006/relationships/slideLayout" Target="../slideLayouts/slideLayout86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3/9/2021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marL="0" marR="0" lvl="0" indent="0" algn="l" defTabSz="6531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4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10356" y="1512182"/>
            <a:ext cx="7995294" cy="1247082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marR="0" lvl="0" indent="0" algn="ctr" defTabSz="653107" rtl="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MAVZU: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YUSHIQ BO‘LAKLAR YUZASIDAN TAHLIL</a:t>
            </a:r>
            <a:endParaRPr kumimoji="0" lang="en-US" sz="24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marL="0" marR="0" lvl="0" indent="0" algn="l" defTabSz="6531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4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6531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4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449425" y="394283"/>
            <a:ext cx="1333848" cy="510596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marL="0" marR="0" lvl="0" indent="0" algn="l" defTabSz="653107" rtl="0" eaLnBrk="1" fontAlgn="auto" latinLnBrk="0" hangingPunct="1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11" normalizeH="0" baseline="0" noProof="0" dirty="0" smtClean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lang="uz-Latn-UZ" sz="3200" b="1" i="0" u="none" strike="noStrike" kern="1200" cap="none" spc="11" normalizeH="0" baseline="0" noProof="0" dirty="0" smtClean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-</a:t>
            </a:r>
            <a:r>
              <a:rPr kumimoji="0" lang="ru-RU" sz="3200" b="1" i="0" u="none" strike="noStrike" kern="1200" cap="none" spc="11" normalizeH="0" baseline="0" noProof="0" dirty="0" smtClean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uz-Latn-UZ" sz="3200" b="1" i="0" u="none" strike="noStrike" kern="1200" cap="none" spc="11" normalizeH="0" baseline="0" noProof="0" dirty="0" smtClean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sinf</a:t>
            </a: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0456" y="1612850"/>
            <a:ext cx="452571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0456" y="3280812"/>
            <a:ext cx="452571" cy="13984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140" y="2980228"/>
            <a:ext cx="3133616" cy="199966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822" y="36626"/>
            <a:ext cx="869882" cy="111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5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210" y="705168"/>
            <a:ext cx="905479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200000"/>
              </a:lnSpc>
              <a:defRPr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olimning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Овал 5"/>
          <p:cNvSpPr/>
          <p:nvPr/>
        </p:nvSpPr>
        <p:spPr>
          <a:xfrm>
            <a:off x="-1205784" y="2236742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30320" y="2749097"/>
            <a:ext cx="5048519" cy="1491737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Biriktiruv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 rot="1299092">
            <a:off x="6946766" y="1587734"/>
            <a:ext cx="414229" cy="993462"/>
          </a:xfrm>
          <a:prstGeom prst="downArrow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788" y="1013085"/>
            <a:ext cx="88864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Nazariy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bilimlardan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qilinadigan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tushunchalar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kashf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ta’lim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boshqalarga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ta’lim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qo‘lga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kiritiladi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257300" y="2514248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55434" y="3322931"/>
            <a:ext cx="4852194" cy="1016087"/>
          </a:xfrm>
          <a:prstGeom prst="roundRect">
            <a:avLst/>
          </a:prstGeom>
          <a:solidFill>
            <a:srgbClr val="66FFFF"/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Biriktiruv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bog‘lovchisi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02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0607" y="1094703"/>
            <a:ext cx="842278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kasb-korini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mukammal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bilmog‘i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tarbiya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olmog‘i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xulq-atvor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fazilatlarga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bo‘lmog‘i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33352" y="2962595"/>
            <a:ext cx="5589432" cy="1447018"/>
          </a:xfrm>
          <a:prstGeom prst="round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Biriktiruv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14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7382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marL="0" marR="0" lvl="0" indent="0" algn="ctr" defTabSz="1427973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MUSTAQIL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BAJARISH UCHUN TOPSHIRIQ:</a:t>
            </a:r>
            <a:endParaRPr kumimoji="0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1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594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47090" y="1361340"/>
            <a:ext cx="6027209" cy="282469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marR="0" lvl="0" indent="-57150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Berilgan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izohlardan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ulamo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fisq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-u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fujur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tavoze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so‘zlarining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ma’nolarini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aniqlab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lug‘at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daftaringizga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ko‘chiring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218" y="1790168"/>
            <a:ext cx="2174387" cy="19670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0371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817"/>
            <a:ext cx="9143999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223" y="85369"/>
            <a:ext cx="8905939" cy="510561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224" dirty="0"/>
              <a:t>BOSH BO‘LAKLAR</a:t>
            </a:r>
            <a:endParaRPr sz="3224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9333" y="1931579"/>
            <a:ext cx="5734966" cy="58849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427973">
              <a:defRPr/>
            </a:pPr>
            <a:r>
              <a:rPr lang="en-US" sz="2811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24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2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darajali</a:t>
            </a:r>
            <a:r>
              <a:rPr lang="en-US" sz="322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</a:t>
            </a:r>
            <a:endParaRPr lang="ru-RU" sz="3224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2168866">
            <a:off x="3262844" y="639815"/>
            <a:ext cx="355090" cy="787091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Стрелка вниз 10"/>
          <p:cNvSpPr/>
          <p:nvPr/>
        </p:nvSpPr>
        <p:spPr>
          <a:xfrm rot="18945853">
            <a:off x="4822159" y="627789"/>
            <a:ext cx="355090" cy="777599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1388" y="3354906"/>
            <a:ext cx="2620605" cy="97074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22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endParaRPr lang="ru-RU" sz="322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47516" y="898788"/>
            <a:ext cx="1917365" cy="76027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52282" y="898788"/>
            <a:ext cx="2043679" cy="76027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22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endParaRPr lang="ru-RU" sz="322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7054218">
            <a:off x="1782073" y="2754332"/>
            <a:ext cx="716880" cy="355090"/>
          </a:xfrm>
          <a:prstGeom prst="rightArrow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4299271" y="2623024"/>
            <a:ext cx="355090" cy="631734"/>
          </a:xfrm>
          <a:prstGeom prst="downArrow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9392599">
            <a:off x="6479903" y="2536255"/>
            <a:ext cx="355090" cy="716880"/>
          </a:xfrm>
          <a:prstGeom prst="downArrow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414023" y="3382434"/>
            <a:ext cx="2554546" cy="9201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r>
              <a:rPr lang="en-US" sz="322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endParaRPr lang="ru-RU" sz="322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00600" y="3382434"/>
            <a:ext cx="1788800" cy="9201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r>
              <a:rPr lang="en-US" sz="322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endParaRPr lang="ru-RU" sz="322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01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 BO‘LAKLAR</a:t>
            </a:r>
            <a:endParaRPr lang="en-US" sz="390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7680" y="874114"/>
            <a:ext cx="8634500" cy="29637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xil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ko‘pincha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xil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z-Latn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barchasi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bo‘lagiga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tobelanadigan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ыноска со стрелкой вверх 5"/>
          <p:cNvSpPr/>
          <p:nvPr/>
        </p:nvSpPr>
        <p:spPr>
          <a:xfrm>
            <a:off x="316121" y="3545548"/>
            <a:ext cx="8511757" cy="1326995"/>
          </a:xfrm>
          <a:prstGeom prst="up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sovg‘ani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oyim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xolamga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12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389" y="1003609"/>
            <a:ext cx="8865220" cy="2430967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uyushib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kelganda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shakllantiruvchi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vositalar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-son,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tasdiq-inkor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bog‘lama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ko‘makchi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bo‘lakka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ыноска со стрелкой вверх 6"/>
          <p:cNvSpPr/>
          <p:nvPr/>
        </p:nvSpPr>
        <p:spPr>
          <a:xfrm>
            <a:off x="234174" y="3155324"/>
            <a:ext cx="8675649" cy="1695455"/>
          </a:xfrm>
          <a:prstGeom prst="upArrowCallout">
            <a:avLst/>
          </a:prstGeom>
          <a:solidFill>
            <a:srgbClr val="00206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yillardan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buyon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shaharda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yashab</a:t>
            </a:r>
            <a:r>
              <a:rPr lang="en-US" sz="3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3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3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kelyapman</a:t>
            </a:r>
            <a:r>
              <a:rPr lang="en-US" sz="3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78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389" y="1003609"/>
            <a:ext cx="8865220" cy="2430967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Agar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vositalar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kesimga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qo‘shilsa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kesimli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ыноска со стрелкой вверх 6"/>
          <p:cNvSpPr/>
          <p:nvPr/>
        </p:nvSpPr>
        <p:spPr>
          <a:xfrm>
            <a:off x="234174" y="3296992"/>
            <a:ext cx="8675649" cy="1553787"/>
          </a:xfrm>
          <a:prstGeom prst="upArrowCallout">
            <a:avLst/>
          </a:prstGeom>
          <a:solidFill>
            <a:srgbClr val="66FFF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Nutq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qudratli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u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ishontiradi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undaydi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majbur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42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TAHLIL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64770" y="825283"/>
            <a:ext cx="6768615" cy="81927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aqlli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dono</a:t>
            </a:r>
            <a:r>
              <a:rPr kumimoji="0" lang="en-US" sz="3957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20644" y="2751114"/>
            <a:ext cx="6919559" cy="87356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aqlli</a:t>
            </a:r>
            <a:r>
              <a:rPr kumimoji="0" lang="en-US" sz="3957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dono</a:t>
            </a:r>
            <a:r>
              <a:rPr kumimoji="0" lang="en-US" sz="3957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00691" y="1789307"/>
            <a:ext cx="3838002" cy="719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Uyushiq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kesim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54630" y="3797761"/>
            <a:ext cx="3838002" cy="719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Qo‘shma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gap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31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3" grpId="0" animBg="1"/>
      <p:bldP spid="6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BILIB OLING!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21776" y="3116514"/>
            <a:ext cx="8821184" cy="1737403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Insonlar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orasida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tabiatga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mehr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suv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olov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e’zozlash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ustivor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bo‘lgan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3439" y="2104594"/>
            <a:ext cx="8569274" cy="81499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Bog‘imizda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o‘rik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shaftoli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olma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bor.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776" y="1008322"/>
            <a:ext cx="2408447" cy="719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Ko‘plik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24196" y="1019783"/>
            <a:ext cx="2280997" cy="719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Egalik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89317" y="1008321"/>
            <a:ext cx="2280997" cy="719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Kelishik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94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4965" y="1057980"/>
            <a:ext cx="8854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ariza</a:t>
            </a:r>
            <a:r>
              <a:rPr lang="en-US" sz="36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larning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ba’zisi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mufti</a:t>
            </a:r>
            <a:r>
              <a:rPr lang="en-US" sz="36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havola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uz-Latn-UZ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4965" y="2523230"/>
            <a:ext cx="85836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sovug‘i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</a:t>
            </a:r>
            <a:r>
              <a:rPr lang="en-US" sz="36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larimni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oyoq</a:t>
            </a:r>
            <a:r>
              <a:rPr lang="en-US" sz="36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larimni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peshona</a:t>
            </a:r>
            <a:r>
              <a:rPr lang="en-US" sz="36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yalab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tursada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yoqimli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tuyuldi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58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44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 VOSITALAR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57451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151171" y="1253753"/>
            <a:ext cx="2347330" cy="1064989"/>
          </a:xfrm>
          <a:prstGeom prst="homePlate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245328" y="2870046"/>
            <a:ext cx="2253173" cy="1117865"/>
          </a:xfrm>
          <a:prstGeom prst="homePlate">
            <a:avLst/>
          </a:prstGeom>
          <a:solidFill>
            <a:srgbClr val="CC339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Ohang</a:t>
            </a:r>
            <a:r>
              <a:rPr lang="en-US" sz="32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92658" y="1253753"/>
            <a:ext cx="6264081" cy="1172907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kishiga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zeb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ziynat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hikmat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donishdur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92658" y="2892258"/>
            <a:ext cx="6356196" cy="1095654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olimning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6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8121</TotalTime>
  <Words>370</Words>
  <Application>Microsoft Office PowerPoint</Application>
  <PresentationFormat>Экран (16:9)</PresentationFormat>
  <Paragraphs>62</Paragraphs>
  <Slides>13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2_Office Theme</vt:lpstr>
      <vt:lpstr>3_Тема Office</vt:lpstr>
      <vt:lpstr>Office Theme</vt:lpstr>
      <vt:lpstr>ONA TILI</vt:lpstr>
      <vt:lpstr>BOSH BO‘LAKLAR</vt:lpstr>
      <vt:lpstr>UYUSHIQ BO‘LAKLAR</vt:lpstr>
      <vt:lpstr>BILIB OLING!</vt:lpstr>
      <vt:lpstr>ESDA SAQLANG!</vt:lpstr>
      <vt:lpstr>TAHLIL</vt:lpstr>
      <vt:lpstr>BILIB OLING!</vt:lpstr>
      <vt:lpstr>TAHLIL</vt:lpstr>
      <vt:lpstr>BOG‘LOVCHI VOSITALAR</vt:lpstr>
      <vt:lpstr>165- topshiriq</vt:lpstr>
      <vt:lpstr>165- topshiriq</vt:lpstr>
      <vt:lpstr>165-topshiriq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692</cp:revision>
  <cp:lastPrinted>2020-08-26T14:48:01Z</cp:lastPrinted>
  <dcterms:created xsi:type="dcterms:W3CDTF">2020-04-11T16:25:36Z</dcterms:created>
  <dcterms:modified xsi:type="dcterms:W3CDTF">2021-03-09T08:04:24Z</dcterms:modified>
</cp:coreProperties>
</file>