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02" r:id="rId2"/>
    <p:sldId id="374" r:id="rId3"/>
    <p:sldId id="393" r:id="rId4"/>
    <p:sldId id="394" r:id="rId5"/>
    <p:sldId id="392" r:id="rId6"/>
    <p:sldId id="395" r:id="rId7"/>
    <p:sldId id="396" r:id="rId8"/>
    <p:sldId id="358" r:id="rId9"/>
    <p:sldId id="397" r:id="rId10"/>
    <p:sldId id="293" r:id="rId11"/>
  </p:sldIdLst>
  <p:sldSz cx="12185650" cy="7019925"/>
  <p:notesSz cx="5765800" cy="3244850"/>
  <p:custDataLst>
    <p:tags r:id="rId13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2D6B"/>
    <a:srgbClr val="1D0E78"/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4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711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852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965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717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11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5825" y="309562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02825" y="311807"/>
            <a:ext cx="1752600" cy="114075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987425" y="1985962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 MUMTOZ MATN VA LUG‘ATLAR BILAN ISHLASH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1026" name="Picture 2" descr="Storytelling Icon with Photo, Speech Bubbles, and person telling a brand -  advertising story Stock Vector Image &amp; Art - Alam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 t="-6482" r="-933" b="6482"/>
          <a:stretch/>
        </p:blipFill>
        <p:spPr bwMode="auto">
          <a:xfrm>
            <a:off x="2277744" y="3519648"/>
            <a:ext cx="3581400" cy="273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9625" y="3814762"/>
            <a:ext cx="2868032" cy="25489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2558" y="2139694"/>
            <a:ext cx="612177" cy="18787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1866" y="4529836"/>
            <a:ext cx="592870" cy="183019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10557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616" y="1926843"/>
            <a:ext cx="8464578" cy="301383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164-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munosabatingizni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13" y="396716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8" y="1604962"/>
            <a:ext cx="163929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168-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74198" y="987208"/>
            <a:ext cx="7689078" cy="87030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 USTOZ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64752" y="2087269"/>
            <a:ext cx="7890140" cy="1986707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ibn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4631" y="4406185"/>
            <a:ext cx="9972994" cy="1942508"/>
          </a:xfrm>
          <a:prstGeom prst="roundRect">
            <a:avLst/>
          </a:prstGeom>
          <a:solidFill>
            <a:srgbClr val="1D0E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faxrlanishga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arziydigan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taratilgan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967568"/>
            <a:ext cx="2733994" cy="310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168-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74198" y="987208"/>
            <a:ext cx="7689078" cy="87030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 USTOZ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21000" y="2058778"/>
            <a:ext cx="8395473" cy="2937008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huzuringizga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bolalarimizni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Tarbiyangizga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shogirdlikka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qilsangiz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yetishsalar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39825" y="5270860"/>
            <a:ext cx="7032845" cy="912739"/>
          </a:xfrm>
          <a:prstGeom prst="roundRect">
            <a:avLst/>
          </a:prstGeom>
          <a:solidFill>
            <a:srgbClr val="1D0E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koshki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4" y="1422361"/>
            <a:ext cx="3041650" cy="299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5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168-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9857" y="4518422"/>
            <a:ext cx="8727168" cy="165854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malham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xushxo‘r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9225" y="1085115"/>
            <a:ext cx="7962312" cy="3069497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giyohlarni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teribsan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savolimga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-chi,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qabarishi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049280"/>
            <a:ext cx="3270250" cy="303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1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134-topshiriq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16417" y="1020562"/>
            <a:ext cx="8238808" cy="9940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 USTOZ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46663" y="2309694"/>
            <a:ext cx="3194050" cy="1428868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qabarishi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4203" y="4105109"/>
            <a:ext cx="3384261" cy="1525875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nabotot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3518" y="2220476"/>
            <a:ext cx="8253518" cy="1634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bo‘rtma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44925" y="4325232"/>
            <a:ext cx="7872518" cy="1143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168-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11625" y="995362"/>
            <a:ext cx="7689078" cy="87030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 USTOZ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73225" y="2138362"/>
            <a:ext cx="9629825" cy="2705024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to‘plagan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o‘tlarni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to‘kdi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2626" y="5033962"/>
            <a:ext cx="9372600" cy="1611317"/>
          </a:xfrm>
          <a:prstGeom prst="roundRect">
            <a:avLst/>
          </a:prstGeom>
          <a:solidFill>
            <a:srgbClr val="1D0E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o‘tmishdagi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89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163- </a:t>
            </a:r>
            <a:r>
              <a:rPr lang="en-US" sz="4800" dirty="0" err="1" smtClean="0"/>
              <a:t>topshiriq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35225" y="1000474"/>
            <a:ext cx="7689078" cy="87030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 USTOZ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575" y="2123418"/>
            <a:ext cx="11734751" cy="2209800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yoxud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ivitib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bola.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7976" y="4500562"/>
            <a:ext cx="8756650" cy="1839917"/>
          </a:xfrm>
          <a:prstGeom prst="roundRect">
            <a:avLst/>
          </a:prstGeom>
          <a:solidFill>
            <a:srgbClr val="1D0E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chanqoqni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darmon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dadil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52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590694" y="1245273"/>
            <a:ext cx="3139931" cy="1315939"/>
          </a:xfrm>
          <a:prstGeom prst="homePlate">
            <a:avLst/>
          </a:prstGeom>
          <a:solidFill>
            <a:srgbClr val="992D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7825" y="1464130"/>
            <a:ext cx="2590800" cy="101191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20825" y="2810247"/>
            <a:ext cx="2884839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02225" y="2761876"/>
            <a:ext cx="24384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78825" y="2788409"/>
            <a:ext cx="23622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40625" y="1464130"/>
            <a:ext cx="3048000" cy="104871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8186" y="4230111"/>
            <a:ext cx="9982200" cy="18926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Ibn Sino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shogirdlikka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olishini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8825" y="3364065"/>
            <a:ext cx="3962400" cy="93003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ziyrakligiga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4393" y="4660795"/>
            <a:ext cx="4531632" cy="9065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chaqqonligiga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83225" y="4652962"/>
            <a:ext cx="6159046" cy="8637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mehnatsevarligiga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504" y="5815408"/>
            <a:ext cx="6021944" cy="81931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hozirjavobliligiga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11825" y="3378648"/>
            <a:ext cx="5541238" cy="96337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bilimdonligiga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2564" y="1258773"/>
            <a:ext cx="11807825" cy="195373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Ibn Sino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shogird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3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3544</TotalTime>
  <Words>289</Words>
  <Application>Microsoft Office PowerPoint</Application>
  <PresentationFormat>Произвольный</PresentationFormat>
  <Paragraphs>53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ONA TILI</vt:lpstr>
      <vt:lpstr>168- topshiriq</vt:lpstr>
      <vt:lpstr>168- topshiriq</vt:lpstr>
      <vt:lpstr>168- topshiriq</vt:lpstr>
      <vt:lpstr>134-topshiriq</vt:lpstr>
      <vt:lpstr>168- topshiriq</vt:lpstr>
      <vt:lpstr>163- topshiriq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351</cp:revision>
  <dcterms:created xsi:type="dcterms:W3CDTF">2020-04-13T08:06:06Z</dcterms:created>
  <dcterms:modified xsi:type="dcterms:W3CDTF">2021-03-09T08:57:08Z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