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3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4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5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6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7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8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9.xml" ContentType="application/vnd.openxmlformats-officedocument.theme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10.xml" ContentType="application/vnd.openxmlformats-officedocument.theme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11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99" r:id="rId2"/>
    <p:sldMasterId id="2147483857" r:id="rId3"/>
    <p:sldMasterId id="2147483864" r:id="rId4"/>
    <p:sldMasterId id="2147483922" r:id="rId5"/>
    <p:sldMasterId id="2147483929" r:id="rId6"/>
    <p:sldMasterId id="2147483941" r:id="rId7"/>
    <p:sldMasterId id="2147483953" r:id="rId8"/>
    <p:sldMasterId id="2147483965" r:id="rId9"/>
    <p:sldMasterId id="2147483977" r:id="rId10"/>
    <p:sldMasterId id="2147483989" r:id="rId11"/>
    <p:sldMasterId id="2147484001" r:id="rId12"/>
  </p:sldMasterIdLst>
  <p:notesMasterIdLst>
    <p:notesMasterId r:id="rId25"/>
  </p:notesMasterIdLst>
  <p:handoutMasterIdLst>
    <p:handoutMasterId r:id="rId26"/>
  </p:handoutMasterIdLst>
  <p:sldIdLst>
    <p:sldId id="519" r:id="rId13"/>
    <p:sldId id="520" r:id="rId14"/>
    <p:sldId id="511" r:id="rId15"/>
    <p:sldId id="521" r:id="rId16"/>
    <p:sldId id="522" r:id="rId17"/>
    <p:sldId id="524" r:id="rId18"/>
    <p:sldId id="525" r:id="rId19"/>
    <p:sldId id="526" r:id="rId20"/>
    <p:sldId id="527" r:id="rId21"/>
    <p:sldId id="528" r:id="rId22"/>
    <p:sldId id="529" r:id="rId23"/>
    <p:sldId id="401" r:id="rId24"/>
  </p:sldIdLst>
  <p:sldSz cx="9144000" cy="5143500" type="screen16x9"/>
  <p:notesSz cx="6735763" cy="9866313"/>
  <p:defaultTextStyle>
    <a:defPPr>
      <a:defRPr lang="en-US"/>
    </a:defPPr>
    <a:lvl1pPr marL="0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681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364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046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0728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410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093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8774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1455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5DA2"/>
    <a:srgbClr val="CC3399"/>
    <a:srgbClr val="007E39"/>
    <a:srgbClr val="004F8A"/>
    <a:srgbClr val="66FFFF"/>
    <a:srgbClr val="391A05"/>
    <a:srgbClr val="C75F09"/>
    <a:srgbClr val="008A3E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06" autoAdjust="0"/>
  </p:normalViewPr>
  <p:slideViewPr>
    <p:cSldViewPr snapToGrid="0">
      <p:cViewPr varScale="1">
        <p:scale>
          <a:sx n="81" d="100"/>
          <a:sy n="81" d="100"/>
        </p:scale>
        <p:origin x="812" y="60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F97FBB-A2EF-4DF3-8FBD-8CEDD9B4A5D4}" type="doc">
      <dgm:prSet loTypeId="urn:microsoft.com/office/officeart/2005/8/layout/cycle7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A6357D8-1961-4FA1-A181-99A54D526C9D}">
      <dgm:prSet custT="1"/>
      <dgm:spPr>
        <a:xfrm>
          <a:off x="3118802" y="36990"/>
          <a:ext cx="1261487" cy="630743"/>
        </a:xfrm>
        <a:solidFill>
          <a:srgbClr val="CC3399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rgbClr val="CF6DA4">
              <a:hueOff val="0"/>
              <a:satOff val="0"/>
              <a:lumOff val="0"/>
              <a:alphaOff val="0"/>
            </a:srgbClr>
          </a:contourClr>
        </a:sp3d>
      </dgm:spPr>
      <dgm:t>
        <a:bodyPr/>
        <a:lstStyle/>
        <a:p>
          <a:r>
            <a:rPr lang="uz-Latn-UZ" sz="3600" b="1" dirty="0" smtClean="0">
              <a:solidFill>
                <a:schemeClr val="bg1"/>
              </a:solidFill>
              <a:latin typeface="Arial"/>
              <a:ea typeface="+mn-ea"/>
              <a:cs typeface="+mn-cs"/>
            </a:rPr>
            <a:t>Tut</a:t>
          </a:r>
          <a:endParaRPr lang="ru-RU" sz="3600" b="1" dirty="0">
            <a:solidFill>
              <a:schemeClr val="bg1"/>
            </a:solidFill>
            <a:latin typeface="Arial"/>
            <a:ea typeface="+mn-ea"/>
            <a:cs typeface="+mn-cs"/>
          </a:endParaRPr>
        </a:p>
      </dgm:t>
    </dgm:pt>
    <dgm:pt modelId="{0A904766-3230-4111-ADE5-B1E83A09D31B}" type="parTrans" cxnId="{865B7ABB-3CA9-4079-90D3-24814A9424EF}">
      <dgm:prSet/>
      <dgm:spPr/>
      <dgm:t>
        <a:bodyPr/>
        <a:lstStyle/>
        <a:p>
          <a:endParaRPr lang="ru-RU"/>
        </a:p>
      </dgm:t>
    </dgm:pt>
    <dgm:pt modelId="{50D4E457-1F13-4BB7-A92C-9B6B37140244}" type="sibTrans" cxnId="{865B7ABB-3CA9-4079-90D3-24814A9424EF}">
      <dgm:prSet/>
      <dgm:spPr>
        <a:xfrm rot="1924324">
          <a:off x="4368578" y="835555"/>
          <a:ext cx="656460" cy="220760"/>
        </a:xfrm>
        <a:gradFill rotWithShape="0">
          <a:gsLst>
            <a:gs pos="0">
              <a:srgbClr val="CF6DA4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CF6DA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CF6DA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CF6DA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CF6DA4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rgbClr val="CF6DA4">
              <a:hueOff val="0"/>
              <a:satOff val="0"/>
              <a:lumOff val="0"/>
              <a:alphaOff val="0"/>
            </a:srgbClr>
          </a:contourClr>
        </a:sp3d>
      </dgm:spPr>
      <dgm:t>
        <a:bodyPr/>
        <a:lstStyle/>
        <a:p>
          <a:endParaRPr lang="ru-RU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70F19C34-3ECE-4B43-8FAE-5C67144F223D}">
      <dgm:prSet custT="1"/>
      <dgm:spPr>
        <a:xfrm>
          <a:off x="4922050" y="3125959"/>
          <a:ext cx="1261487" cy="630743"/>
        </a:xfrm>
        <a:solidFill>
          <a:srgbClr val="005DA2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rgbClr val="CF6DA4">
              <a:hueOff val="-7222319"/>
              <a:satOff val="17784"/>
              <a:lumOff val="-392"/>
              <a:alphaOff val="0"/>
            </a:srgbClr>
          </a:contourClr>
        </a:sp3d>
      </dgm:spPr>
      <dgm:t>
        <a:bodyPr/>
        <a:lstStyle/>
        <a:p>
          <a:r>
            <a:rPr lang="uz-Latn-UZ" sz="3600" b="1" dirty="0" smtClean="0">
              <a:solidFill>
                <a:schemeClr val="bg1"/>
              </a:solidFill>
              <a:latin typeface="Arial"/>
              <a:ea typeface="+mn-ea"/>
              <a:cs typeface="+mn-cs"/>
            </a:rPr>
            <a:t>Oq</a:t>
          </a:r>
          <a:endParaRPr lang="ru-RU" sz="3600" b="1" dirty="0">
            <a:solidFill>
              <a:schemeClr val="bg1"/>
            </a:solidFill>
            <a:latin typeface="Arial"/>
            <a:ea typeface="+mn-ea"/>
            <a:cs typeface="+mn-cs"/>
          </a:endParaRPr>
        </a:p>
      </dgm:t>
    </dgm:pt>
    <dgm:pt modelId="{C572A765-3586-4152-A1F6-9C01709E9D33}" type="parTrans" cxnId="{3E0CD90A-F8AC-4A4A-83CD-46EBD9B9B5E7}">
      <dgm:prSet/>
      <dgm:spPr/>
      <dgm:t>
        <a:bodyPr/>
        <a:lstStyle/>
        <a:p>
          <a:endParaRPr lang="ru-RU"/>
        </a:p>
      </dgm:t>
    </dgm:pt>
    <dgm:pt modelId="{7E23CE9A-6E18-44FB-9788-24BAF67BB5C6}" type="sibTrans" cxnId="{3E0CD90A-F8AC-4A4A-83CD-46EBD9B9B5E7}">
      <dgm:prSet/>
      <dgm:spPr>
        <a:xfrm rot="9000000">
          <a:off x="4323004" y="3851466"/>
          <a:ext cx="656460" cy="220760"/>
        </a:xfrm>
        <a:gradFill rotWithShape="0">
          <a:gsLst>
            <a:gs pos="0">
              <a:srgbClr val="CF6DA4">
                <a:hueOff val="-7222319"/>
                <a:satOff val="17784"/>
                <a:lumOff val="-392"/>
                <a:alphaOff val="0"/>
                <a:tint val="92000"/>
                <a:satMod val="170000"/>
              </a:srgbClr>
            </a:gs>
            <a:gs pos="15000">
              <a:srgbClr val="CF6DA4">
                <a:hueOff val="-7222319"/>
                <a:satOff val="17784"/>
                <a:lumOff val="-392"/>
                <a:alphaOff val="0"/>
                <a:tint val="92000"/>
                <a:shade val="99000"/>
                <a:satMod val="170000"/>
              </a:srgbClr>
            </a:gs>
            <a:gs pos="62000">
              <a:srgbClr val="CF6DA4">
                <a:hueOff val="-7222319"/>
                <a:satOff val="17784"/>
                <a:lumOff val="-392"/>
                <a:alphaOff val="0"/>
                <a:tint val="96000"/>
                <a:shade val="80000"/>
                <a:satMod val="170000"/>
              </a:srgbClr>
            </a:gs>
            <a:gs pos="97000">
              <a:srgbClr val="CF6DA4">
                <a:hueOff val="-7222319"/>
                <a:satOff val="17784"/>
                <a:lumOff val="-392"/>
                <a:alphaOff val="0"/>
                <a:tint val="98000"/>
                <a:shade val="63000"/>
                <a:satMod val="170000"/>
              </a:srgbClr>
            </a:gs>
            <a:gs pos="100000">
              <a:srgbClr val="CF6DA4">
                <a:hueOff val="-7222319"/>
                <a:satOff val="17784"/>
                <a:lumOff val="-392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rgbClr val="CF6DA4">
              <a:hueOff val="-7222319"/>
              <a:satOff val="17784"/>
              <a:lumOff val="-392"/>
              <a:alphaOff val="0"/>
            </a:srgbClr>
          </a:contourClr>
        </a:sp3d>
      </dgm:spPr>
      <dgm:t>
        <a:bodyPr/>
        <a:lstStyle/>
        <a:p>
          <a:endParaRPr lang="ru-RU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322AE584-085F-41DF-80A4-A371408592C7}">
      <dgm:prSet custT="1"/>
      <dgm:spPr>
        <a:xfrm>
          <a:off x="5013327" y="1224136"/>
          <a:ext cx="1261487" cy="630743"/>
        </a:xfrm>
        <a:gradFill rotWithShape="0">
          <a:gsLst>
            <a:gs pos="0">
              <a:srgbClr val="CF6DA4">
                <a:hueOff val="-3611160"/>
                <a:satOff val="8892"/>
                <a:lumOff val="-196"/>
                <a:alphaOff val="0"/>
                <a:tint val="92000"/>
                <a:satMod val="170000"/>
              </a:srgbClr>
            </a:gs>
            <a:gs pos="15000">
              <a:srgbClr val="CF6DA4">
                <a:hueOff val="-3611160"/>
                <a:satOff val="8892"/>
                <a:lumOff val="-196"/>
                <a:alphaOff val="0"/>
                <a:tint val="92000"/>
                <a:shade val="99000"/>
                <a:satMod val="170000"/>
              </a:srgbClr>
            </a:gs>
            <a:gs pos="62000">
              <a:srgbClr val="CF6DA4">
                <a:hueOff val="-3611160"/>
                <a:satOff val="8892"/>
                <a:lumOff val="-196"/>
                <a:alphaOff val="0"/>
                <a:tint val="96000"/>
                <a:shade val="80000"/>
                <a:satMod val="170000"/>
              </a:srgbClr>
            </a:gs>
            <a:gs pos="97000">
              <a:srgbClr val="CF6DA4">
                <a:hueOff val="-3611160"/>
                <a:satOff val="8892"/>
                <a:lumOff val="-196"/>
                <a:alphaOff val="0"/>
                <a:tint val="98000"/>
                <a:shade val="63000"/>
                <a:satMod val="170000"/>
              </a:srgbClr>
            </a:gs>
            <a:gs pos="100000">
              <a:srgbClr val="CF6DA4">
                <a:hueOff val="-3611160"/>
                <a:satOff val="8892"/>
                <a:lumOff val="-196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rgbClr val="CF6DA4">
              <a:hueOff val="-3611160"/>
              <a:satOff val="8892"/>
              <a:lumOff val="-196"/>
              <a:alphaOff val="0"/>
            </a:srgbClr>
          </a:contourClr>
        </a:sp3d>
      </dgm:spPr>
      <dgm:t>
        <a:bodyPr/>
        <a:lstStyle/>
        <a:p>
          <a:r>
            <a:rPr lang="uz-Latn-UZ" sz="3600" b="1" dirty="0" smtClean="0">
              <a:solidFill>
                <a:schemeClr val="bg1"/>
              </a:solidFill>
              <a:latin typeface="Arial"/>
              <a:ea typeface="+mn-ea"/>
              <a:cs typeface="+mn-cs"/>
            </a:rPr>
            <a:t>Qo‘y</a:t>
          </a:r>
          <a:r>
            <a:rPr lang="uz-Latn-UZ" sz="24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 </a:t>
          </a:r>
          <a:endParaRPr lang="ru-RU" sz="24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9D1F5536-BEF3-46D1-8724-51DD23BFCC87}" type="parTrans" cxnId="{50CBADF6-6BF4-4970-AF94-573FBB192E54}">
      <dgm:prSet/>
      <dgm:spPr/>
      <dgm:t>
        <a:bodyPr/>
        <a:lstStyle/>
        <a:p>
          <a:endParaRPr lang="ru-RU"/>
        </a:p>
      </dgm:t>
    </dgm:pt>
    <dgm:pt modelId="{AD7C4223-E9DF-4E75-94C1-40C1D03C1352}" type="sibTrans" cxnId="{50CBADF6-6BF4-4970-AF94-573FBB192E54}">
      <dgm:prSet/>
      <dgm:spPr>
        <a:xfrm rot="5564866">
          <a:off x="5270202" y="2380039"/>
          <a:ext cx="656460" cy="220760"/>
        </a:xfrm>
        <a:gradFill rotWithShape="0">
          <a:gsLst>
            <a:gs pos="0">
              <a:srgbClr val="CF6DA4">
                <a:hueOff val="-3611160"/>
                <a:satOff val="8892"/>
                <a:lumOff val="-196"/>
                <a:alphaOff val="0"/>
                <a:tint val="92000"/>
                <a:satMod val="170000"/>
              </a:srgbClr>
            </a:gs>
            <a:gs pos="15000">
              <a:srgbClr val="CF6DA4">
                <a:hueOff val="-3611160"/>
                <a:satOff val="8892"/>
                <a:lumOff val="-196"/>
                <a:alphaOff val="0"/>
                <a:tint val="92000"/>
                <a:shade val="99000"/>
                <a:satMod val="170000"/>
              </a:srgbClr>
            </a:gs>
            <a:gs pos="62000">
              <a:srgbClr val="CF6DA4">
                <a:hueOff val="-3611160"/>
                <a:satOff val="8892"/>
                <a:lumOff val="-196"/>
                <a:alphaOff val="0"/>
                <a:tint val="96000"/>
                <a:shade val="80000"/>
                <a:satMod val="170000"/>
              </a:srgbClr>
            </a:gs>
            <a:gs pos="97000">
              <a:srgbClr val="CF6DA4">
                <a:hueOff val="-3611160"/>
                <a:satOff val="8892"/>
                <a:lumOff val="-196"/>
                <a:alphaOff val="0"/>
                <a:tint val="98000"/>
                <a:shade val="63000"/>
                <a:satMod val="170000"/>
              </a:srgbClr>
            </a:gs>
            <a:gs pos="100000">
              <a:srgbClr val="CF6DA4">
                <a:hueOff val="-3611160"/>
                <a:satOff val="8892"/>
                <a:lumOff val="-196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rgbClr val="CF6DA4">
              <a:hueOff val="-3611160"/>
              <a:satOff val="8892"/>
              <a:lumOff val="-196"/>
              <a:alphaOff val="0"/>
            </a:srgbClr>
          </a:contourClr>
        </a:sp3d>
      </dgm:spPr>
      <dgm:t>
        <a:bodyPr/>
        <a:lstStyle/>
        <a:p>
          <a:endParaRPr lang="ru-RU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1CDD9FD9-8E13-4313-8C10-3EEDDEF25257}">
      <dgm:prSet custT="1"/>
      <dgm:spPr>
        <a:xfrm>
          <a:off x="3118931" y="4166990"/>
          <a:ext cx="1261487" cy="630743"/>
        </a:xfrm>
        <a:solidFill>
          <a:schemeClr val="accent6">
            <a:lumMod val="75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rgbClr val="CF6DA4">
              <a:hueOff val="-10833479"/>
              <a:satOff val="26675"/>
              <a:lumOff val="-588"/>
              <a:alphaOff val="0"/>
            </a:srgbClr>
          </a:contourClr>
        </a:sp3d>
      </dgm:spPr>
      <dgm:t>
        <a:bodyPr/>
        <a:lstStyle/>
        <a:p>
          <a:r>
            <a:rPr lang="uz-Latn-UZ" sz="3600" b="1" dirty="0" smtClean="0">
              <a:solidFill>
                <a:schemeClr val="bg1"/>
              </a:solidFill>
              <a:latin typeface="Arial"/>
              <a:ea typeface="+mn-ea"/>
              <a:cs typeface="+mn-cs"/>
            </a:rPr>
            <a:t>Yot</a:t>
          </a:r>
          <a:endParaRPr lang="ru-RU" sz="3600" b="1" dirty="0">
            <a:solidFill>
              <a:schemeClr val="bg1"/>
            </a:solidFill>
            <a:latin typeface="Arial"/>
            <a:ea typeface="+mn-ea"/>
            <a:cs typeface="+mn-cs"/>
          </a:endParaRPr>
        </a:p>
      </dgm:t>
    </dgm:pt>
    <dgm:pt modelId="{CBA4778F-80FF-4ECA-8441-F66D14111A70}" type="parTrans" cxnId="{7BE1B7A5-B632-4805-BACE-69C8BC13D568}">
      <dgm:prSet/>
      <dgm:spPr/>
      <dgm:t>
        <a:bodyPr/>
        <a:lstStyle/>
        <a:p>
          <a:endParaRPr lang="ru-RU"/>
        </a:p>
      </dgm:t>
    </dgm:pt>
    <dgm:pt modelId="{B8206EAA-3F63-4CBC-A480-8CF95847ADF9}" type="sibTrans" cxnId="{7BE1B7A5-B632-4805-BACE-69C8BC13D568}">
      <dgm:prSet/>
      <dgm:spPr>
        <a:xfrm rot="12600000">
          <a:off x="2519885" y="3851466"/>
          <a:ext cx="656460" cy="220760"/>
        </a:xfrm>
        <a:gradFill rotWithShape="0">
          <a:gsLst>
            <a:gs pos="0">
              <a:srgbClr val="CF6DA4">
                <a:hueOff val="-10833479"/>
                <a:satOff val="26675"/>
                <a:lumOff val="-588"/>
                <a:alphaOff val="0"/>
                <a:tint val="92000"/>
                <a:satMod val="170000"/>
              </a:srgbClr>
            </a:gs>
            <a:gs pos="15000">
              <a:srgbClr val="CF6DA4">
                <a:hueOff val="-10833479"/>
                <a:satOff val="26675"/>
                <a:lumOff val="-588"/>
                <a:alphaOff val="0"/>
                <a:tint val="92000"/>
                <a:shade val="99000"/>
                <a:satMod val="170000"/>
              </a:srgbClr>
            </a:gs>
            <a:gs pos="62000">
              <a:srgbClr val="CF6DA4">
                <a:hueOff val="-10833479"/>
                <a:satOff val="26675"/>
                <a:lumOff val="-588"/>
                <a:alphaOff val="0"/>
                <a:tint val="96000"/>
                <a:shade val="80000"/>
                <a:satMod val="170000"/>
              </a:srgbClr>
            </a:gs>
            <a:gs pos="97000">
              <a:srgbClr val="CF6DA4">
                <a:hueOff val="-10833479"/>
                <a:satOff val="26675"/>
                <a:lumOff val="-588"/>
                <a:alphaOff val="0"/>
                <a:tint val="98000"/>
                <a:shade val="63000"/>
                <a:satMod val="170000"/>
              </a:srgbClr>
            </a:gs>
            <a:gs pos="100000">
              <a:srgbClr val="CF6DA4">
                <a:hueOff val="-10833479"/>
                <a:satOff val="26675"/>
                <a:lumOff val="-588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rgbClr val="CF6DA4">
              <a:hueOff val="-10833479"/>
              <a:satOff val="26675"/>
              <a:lumOff val="-588"/>
              <a:alphaOff val="0"/>
            </a:srgbClr>
          </a:contourClr>
        </a:sp3d>
      </dgm:spPr>
      <dgm:t>
        <a:bodyPr/>
        <a:lstStyle/>
        <a:p>
          <a:endParaRPr lang="ru-RU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F1D7516A-167E-4957-913F-DE821A2FEC0B}">
      <dgm:prSet custT="1"/>
      <dgm:spPr>
        <a:xfrm>
          <a:off x="1315812" y="3125959"/>
          <a:ext cx="1261487" cy="630743"/>
        </a:xfrm>
        <a:solidFill>
          <a:srgbClr val="66FF33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rgbClr val="CF6DA4">
              <a:hueOff val="-14444638"/>
              <a:satOff val="35567"/>
              <a:lumOff val="-784"/>
              <a:alphaOff val="0"/>
            </a:srgbClr>
          </a:contourClr>
        </a:sp3d>
      </dgm:spPr>
      <dgm:t>
        <a:bodyPr/>
        <a:lstStyle/>
        <a:p>
          <a:r>
            <a:rPr lang="uz-Latn-UZ" sz="3600" b="1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Ot </a:t>
          </a:r>
          <a:endParaRPr lang="ru-RU" sz="3600" b="1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gm:t>
    </dgm:pt>
    <dgm:pt modelId="{DD7418E9-B9C4-4245-B8CA-548010583025}" type="parTrans" cxnId="{AD531E8E-D252-4AB3-9634-E54A910B17AC}">
      <dgm:prSet/>
      <dgm:spPr/>
      <dgm:t>
        <a:bodyPr/>
        <a:lstStyle/>
        <a:p>
          <a:endParaRPr lang="ru-RU"/>
        </a:p>
      </dgm:t>
    </dgm:pt>
    <dgm:pt modelId="{F550B5D5-2A74-481B-A214-99768A6F408B}" type="sibTrans" cxnId="{AD531E8E-D252-4AB3-9634-E54A910B17AC}">
      <dgm:prSet/>
      <dgm:spPr>
        <a:xfrm rot="15967805">
          <a:off x="1558871" y="2452046"/>
          <a:ext cx="656460" cy="220760"/>
        </a:xfrm>
        <a:gradFill rotWithShape="0">
          <a:gsLst>
            <a:gs pos="0">
              <a:srgbClr val="CF6DA4">
                <a:hueOff val="-14444638"/>
                <a:satOff val="35567"/>
                <a:lumOff val="-784"/>
                <a:alphaOff val="0"/>
                <a:tint val="92000"/>
                <a:satMod val="170000"/>
              </a:srgbClr>
            </a:gs>
            <a:gs pos="15000">
              <a:srgbClr val="CF6DA4">
                <a:hueOff val="-14444638"/>
                <a:satOff val="35567"/>
                <a:lumOff val="-784"/>
                <a:alphaOff val="0"/>
                <a:tint val="92000"/>
                <a:shade val="99000"/>
                <a:satMod val="170000"/>
              </a:srgbClr>
            </a:gs>
            <a:gs pos="62000">
              <a:srgbClr val="CF6DA4">
                <a:hueOff val="-14444638"/>
                <a:satOff val="35567"/>
                <a:lumOff val="-784"/>
                <a:alphaOff val="0"/>
                <a:tint val="96000"/>
                <a:shade val="80000"/>
                <a:satMod val="170000"/>
              </a:srgbClr>
            </a:gs>
            <a:gs pos="97000">
              <a:srgbClr val="CF6DA4">
                <a:hueOff val="-14444638"/>
                <a:satOff val="35567"/>
                <a:lumOff val="-784"/>
                <a:alphaOff val="0"/>
                <a:tint val="98000"/>
                <a:shade val="63000"/>
                <a:satMod val="170000"/>
              </a:srgbClr>
            </a:gs>
            <a:gs pos="100000">
              <a:srgbClr val="CF6DA4">
                <a:hueOff val="-14444638"/>
                <a:satOff val="35567"/>
                <a:lumOff val="-784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rgbClr val="CF6DA4">
              <a:hueOff val="-14444638"/>
              <a:satOff val="35567"/>
              <a:lumOff val="-784"/>
              <a:alphaOff val="0"/>
            </a:srgbClr>
          </a:contourClr>
        </a:sp3d>
      </dgm:spPr>
      <dgm:t>
        <a:bodyPr/>
        <a:lstStyle/>
        <a:p>
          <a:endParaRPr lang="ru-RU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BC2A0591-E36A-4743-84AB-63994D011399}">
      <dgm:prSet custT="1"/>
      <dgm:spPr>
        <a:xfrm>
          <a:off x="1196903" y="1368150"/>
          <a:ext cx="1261487" cy="630743"/>
        </a:xfrm>
        <a:solidFill>
          <a:schemeClr val="accent2">
            <a:lumMod val="75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rgbClr val="CF6DA4">
              <a:hueOff val="-18055798"/>
              <a:satOff val="44459"/>
              <a:lumOff val="-980"/>
              <a:alphaOff val="0"/>
            </a:srgbClr>
          </a:contourClr>
        </a:sp3d>
      </dgm:spPr>
      <dgm:t>
        <a:bodyPr/>
        <a:lstStyle/>
        <a:p>
          <a:r>
            <a:rPr lang="uz-Latn-UZ" sz="3600" b="1" dirty="0" smtClean="0">
              <a:solidFill>
                <a:schemeClr val="bg1"/>
              </a:solidFill>
              <a:latin typeface="Arial"/>
              <a:ea typeface="+mn-ea"/>
              <a:cs typeface="+mn-cs"/>
            </a:rPr>
            <a:t>Uch</a:t>
          </a:r>
          <a:endParaRPr lang="ru-RU" sz="3600" b="1" dirty="0">
            <a:solidFill>
              <a:schemeClr val="bg1"/>
            </a:solidFill>
            <a:latin typeface="Arial"/>
            <a:ea typeface="+mn-ea"/>
            <a:cs typeface="+mn-cs"/>
          </a:endParaRPr>
        </a:p>
      </dgm:t>
    </dgm:pt>
    <dgm:pt modelId="{C48C9F16-A7AB-4341-9E5B-89C70F874C53}" type="parTrans" cxnId="{6EFB2697-90B9-4F5C-B996-787A082A6DFB}">
      <dgm:prSet/>
      <dgm:spPr/>
      <dgm:t>
        <a:bodyPr/>
        <a:lstStyle/>
        <a:p>
          <a:endParaRPr lang="ru-RU"/>
        </a:p>
      </dgm:t>
    </dgm:pt>
    <dgm:pt modelId="{35F108C5-E878-4B2E-8A3D-F485EBC0EE42}" type="sibTrans" cxnId="{6EFB2697-90B9-4F5C-B996-787A082A6DFB}">
      <dgm:prSet/>
      <dgm:spPr>
        <a:xfrm rot="19517548">
          <a:off x="2460366" y="907561"/>
          <a:ext cx="656460" cy="220760"/>
        </a:xfrm>
        <a:solidFill>
          <a:schemeClr val="accent2">
            <a:lumMod val="75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rgbClr val="CF6DA4">
              <a:hueOff val="-18055798"/>
              <a:satOff val="44459"/>
              <a:lumOff val="-980"/>
              <a:alphaOff val="0"/>
            </a:srgbClr>
          </a:contourClr>
        </a:sp3d>
      </dgm:spPr>
      <dgm:t>
        <a:bodyPr/>
        <a:lstStyle/>
        <a:p>
          <a:endParaRPr lang="ru-RU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CCD433F8-D097-4923-B881-BC9325CA564E}" type="pres">
      <dgm:prSet presAssocID="{79F97FBB-A2EF-4DF3-8FBD-8CEDD9B4A5D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554189-6AB5-4092-8AD5-57EA27D1DA3F}" type="pres">
      <dgm:prSet presAssocID="{3A6357D8-1961-4FA1-A181-99A54D526C9D}" presName="node" presStyleLbl="node1" presStyleIdx="0" presStyleCnt="6" custScaleX="123784" custRadScaleRad="98361" custRadScaleInc="-1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EB9F2C29-0EAE-4AE0-A417-96874F448C65}" type="pres">
      <dgm:prSet presAssocID="{50D4E457-1F13-4BB7-A92C-9B6B37140244}" presName="sibTrans" presStyleLbl="sibTrans2D1" presStyleIdx="0" presStyleCnt="6"/>
      <dgm:spPr>
        <a:prstGeom prst="left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A3EF5BAF-6D54-4A9E-90FA-66850C88A30A}" type="pres">
      <dgm:prSet presAssocID="{50D4E457-1F13-4BB7-A92C-9B6B37140244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7C79F2AE-A90D-4F12-890C-677F80857D88}" type="pres">
      <dgm:prSet presAssocID="{322AE584-085F-41DF-80A4-A371408592C7}" presName="node" presStyleLbl="node1" presStyleIdx="1" presStyleCnt="6" custScaleX="134883" custRadScaleRad="127620" custRadScaleInc="3877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A258D0C8-5CE2-4880-B7C3-FA045242FDFD}" type="pres">
      <dgm:prSet presAssocID="{AD7C4223-E9DF-4E75-94C1-40C1D03C1352}" presName="sibTrans" presStyleLbl="sibTrans2D1" presStyleIdx="1" presStyleCnt="6"/>
      <dgm:spPr>
        <a:prstGeom prst="left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24517496-FD79-4AED-9B2C-CD3E302D4969}" type="pres">
      <dgm:prSet presAssocID="{AD7C4223-E9DF-4E75-94C1-40C1D03C1352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763E6166-3086-45C4-989B-2D65AC35FEA8}" type="pres">
      <dgm:prSet presAssocID="{70F19C34-3ECE-4B43-8FAE-5C67144F223D}" presName="node" presStyleLbl="node1" presStyleIdx="2" presStyleCnt="6" custScaleX="116368" custRadScaleRad="129404" custRadScaleInc="-2167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9506929-7C3D-435F-8D40-CAF533DF5042}" type="pres">
      <dgm:prSet presAssocID="{7E23CE9A-6E18-44FB-9788-24BAF67BB5C6}" presName="sibTrans" presStyleLbl="sibTrans2D1" presStyleIdx="2" presStyleCnt="6"/>
      <dgm:spPr>
        <a:prstGeom prst="left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015729E7-AD9A-434D-9B69-8865106813B7}" type="pres">
      <dgm:prSet presAssocID="{7E23CE9A-6E18-44FB-9788-24BAF67BB5C6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049136F0-0B15-47EF-8217-603A4642D682}" type="pres">
      <dgm:prSet presAssocID="{1CDD9FD9-8E13-4313-8C10-3EEDDEF25257}" presName="node" presStyleLbl="node1" presStyleIdx="3" presStyleCnt="6" custScaleX="139876" custRadScaleRad="100082" custRadScaleInc="-133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2192BBFD-6256-4BB2-B1CD-0FD992150D46}" type="pres">
      <dgm:prSet presAssocID="{B8206EAA-3F63-4CBC-A480-8CF95847ADF9}" presName="sibTrans" presStyleLbl="sibTrans2D1" presStyleIdx="3" presStyleCnt="6"/>
      <dgm:spPr>
        <a:prstGeom prst="left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9A2B3D38-54CA-4977-B620-9B724D00ADA7}" type="pres">
      <dgm:prSet presAssocID="{B8206EAA-3F63-4CBC-A480-8CF95847ADF9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9F38EF50-4CEE-40A8-8A2F-07E76E6BA44D}" type="pres">
      <dgm:prSet presAssocID="{F1D7516A-167E-4957-913F-DE821A2FEC0B}" presName="node" presStyleLbl="node1" presStyleIdx="4" presStyleCnt="6" custScaleX="124255" custRadScaleRad="142681" custRadScaleInc="2933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0CA4CCB5-F34C-4D9F-89EA-EC2557E3F22A}" type="pres">
      <dgm:prSet presAssocID="{F550B5D5-2A74-481B-A214-99768A6F408B}" presName="sibTrans" presStyleLbl="sibTrans2D1" presStyleIdx="4" presStyleCnt="6"/>
      <dgm:spPr>
        <a:prstGeom prst="left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32B2DCE5-BB4E-464D-8536-3F48F0ADC83B}" type="pres">
      <dgm:prSet presAssocID="{F550B5D5-2A74-481B-A214-99768A6F408B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75D40C2E-7DCC-46EB-9235-4FF2AB0F57AD}" type="pres">
      <dgm:prSet presAssocID="{BC2A0591-E36A-4743-84AB-63994D011399}" presName="node" presStyleLbl="node1" presStyleIdx="5" presStyleCnt="6" custScaleX="136889" custRadScaleRad="149841" custRadScaleInc="-4810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CEBD72C-97ED-41BE-98E8-C712FAA73E08}" type="pres">
      <dgm:prSet presAssocID="{35F108C5-E878-4B2E-8A3D-F485EBC0EE42}" presName="sibTrans" presStyleLbl="sibTrans2D1" presStyleIdx="5" presStyleCnt="6"/>
      <dgm:spPr>
        <a:prstGeom prst="left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87DA4DB5-CE8B-499E-9ADD-7679013C5ADF}" type="pres">
      <dgm:prSet presAssocID="{35F108C5-E878-4B2E-8A3D-F485EBC0EE42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CAB33F85-66EB-4300-A213-1E0AA4163902}" type="presOf" srcId="{35F108C5-E878-4B2E-8A3D-F485EBC0EE42}" destId="{87DA4DB5-CE8B-499E-9ADD-7679013C5ADF}" srcOrd="1" destOrd="0" presId="urn:microsoft.com/office/officeart/2005/8/layout/cycle7"/>
    <dgm:cxn modelId="{277C352C-4C81-46CD-A316-A05BC86E3591}" type="presOf" srcId="{7E23CE9A-6E18-44FB-9788-24BAF67BB5C6}" destId="{015729E7-AD9A-434D-9B69-8865106813B7}" srcOrd="1" destOrd="0" presId="urn:microsoft.com/office/officeart/2005/8/layout/cycle7"/>
    <dgm:cxn modelId="{B9AC9102-4D91-4550-BE34-976B95756995}" type="presOf" srcId="{F550B5D5-2A74-481B-A214-99768A6F408B}" destId="{0CA4CCB5-F34C-4D9F-89EA-EC2557E3F22A}" srcOrd="0" destOrd="0" presId="urn:microsoft.com/office/officeart/2005/8/layout/cycle7"/>
    <dgm:cxn modelId="{64C4282E-10F2-4912-B8F4-2ED08F747024}" type="presOf" srcId="{F550B5D5-2A74-481B-A214-99768A6F408B}" destId="{32B2DCE5-BB4E-464D-8536-3F48F0ADC83B}" srcOrd="1" destOrd="0" presId="urn:microsoft.com/office/officeart/2005/8/layout/cycle7"/>
    <dgm:cxn modelId="{3E0CD90A-F8AC-4A4A-83CD-46EBD9B9B5E7}" srcId="{79F97FBB-A2EF-4DF3-8FBD-8CEDD9B4A5D4}" destId="{70F19C34-3ECE-4B43-8FAE-5C67144F223D}" srcOrd="2" destOrd="0" parTransId="{C572A765-3586-4152-A1F6-9C01709E9D33}" sibTransId="{7E23CE9A-6E18-44FB-9788-24BAF67BB5C6}"/>
    <dgm:cxn modelId="{50CBADF6-6BF4-4970-AF94-573FBB192E54}" srcId="{79F97FBB-A2EF-4DF3-8FBD-8CEDD9B4A5D4}" destId="{322AE584-085F-41DF-80A4-A371408592C7}" srcOrd="1" destOrd="0" parTransId="{9D1F5536-BEF3-46D1-8724-51DD23BFCC87}" sibTransId="{AD7C4223-E9DF-4E75-94C1-40C1D03C1352}"/>
    <dgm:cxn modelId="{33E2669B-91AA-4CE6-9E99-DEB4C24AA99F}" type="presOf" srcId="{322AE584-085F-41DF-80A4-A371408592C7}" destId="{7C79F2AE-A90D-4F12-890C-677F80857D88}" srcOrd="0" destOrd="0" presId="urn:microsoft.com/office/officeart/2005/8/layout/cycle7"/>
    <dgm:cxn modelId="{09AC3155-0C75-4572-8AAC-A5C7734F1742}" type="presOf" srcId="{BC2A0591-E36A-4743-84AB-63994D011399}" destId="{75D40C2E-7DCC-46EB-9235-4FF2AB0F57AD}" srcOrd="0" destOrd="0" presId="urn:microsoft.com/office/officeart/2005/8/layout/cycle7"/>
    <dgm:cxn modelId="{50E855E7-D1B9-4F35-8945-896153BA481A}" type="presOf" srcId="{3A6357D8-1961-4FA1-A181-99A54D526C9D}" destId="{8A554189-6AB5-4092-8AD5-57EA27D1DA3F}" srcOrd="0" destOrd="0" presId="urn:microsoft.com/office/officeart/2005/8/layout/cycle7"/>
    <dgm:cxn modelId="{9DD4ACA1-4149-41C6-B596-5662BF00CC09}" type="presOf" srcId="{35F108C5-E878-4B2E-8A3D-F485EBC0EE42}" destId="{7CEBD72C-97ED-41BE-98E8-C712FAA73E08}" srcOrd="0" destOrd="0" presId="urn:microsoft.com/office/officeart/2005/8/layout/cycle7"/>
    <dgm:cxn modelId="{5038F3AC-B3B6-43FD-9EB5-224401A7CB52}" type="presOf" srcId="{AD7C4223-E9DF-4E75-94C1-40C1D03C1352}" destId="{24517496-FD79-4AED-9B2C-CD3E302D4969}" srcOrd="1" destOrd="0" presId="urn:microsoft.com/office/officeart/2005/8/layout/cycle7"/>
    <dgm:cxn modelId="{DB55F997-002D-4521-8D1D-1D326623DF9F}" type="presOf" srcId="{79F97FBB-A2EF-4DF3-8FBD-8CEDD9B4A5D4}" destId="{CCD433F8-D097-4923-B881-BC9325CA564E}" srcOrd="0" destOrd="0" presId="urn:microsoft.com/office/officeart/2005/8/layout/cycle7"/>
    <dgm:cxn modelId="{83E79828-E131-4412-9FB4-76A2A431E717}" type="presOf" srcId="{B8206EAA-3F63-4CBC-A480-8CF95847ADF9}" destId="{9A2B3D38-54CA-4977-B620-9B724D00ADA7}" srcOrd="1" destOrd="0" presId="urn:microsoft.com/office/officeart/2005/8/layout/cycle7"/>
    <dgm:cxn modelId="{0B9FE44D-D787-4B3D-89B7-30C806610161}" type="presOf" srcId="{50D4E457-1F13-4BB7-A92C-9B6B37140244}" destId="{A3EF5BAF-6D54-4A9E-90FA-66850C88A30A}" srcOrd="1" destOrd="0" presId="urn:microsoft.com/office/officeart/2005/8/layout/cycle7"/>
    <dgm:cxn modelId="{7BE1B7A5-B632-4805-BACE-69C8BC13D568}" srcId="{79F97FBB-A2EF-4DF3-8FBD-8CEDD9B4A5D4}" destId="{1CDD9FD9-8E13-4313-8C10-3EEDDEF25257}" srcOrd="3" destOrd="0" parTransId="{CBA4778F-80FF-4ECA-8441-F66D14111A70}" sibTransId="{B8206EAA-3F63-4CBC-A480-8CF95847ADF9}"/>
    <dgm:cxn modelId="{FB604800-6681-4C37-8BFD-B246A0D68618}" type="presOf" srcId="{7E23CE9A-6E18-44FB-9788-24BAF67BB5C6}" destId="{99506929-7C3D-435F-8D40-CAF533DF5042}" srcOrd="0" destOrd="0" presId="urn:microsoft.com/office/officeart/2005/8/layout/cycle7"/>
    <dgm:cxn modelId="{19D18BC3-5FE7-4D09-B947-C223ED69A359}" type="presOf" srcId="{AD7C4223-E9DF-4E75-94C1-40C1D03C1352}" destId="{A258D0C8-5CE2-4880-B7C3-FA045242FDFD}" srcOrd="0" destOrd="0" presId="urn:microsoft.com/office/officeart/2005/8/layout/cycle7"/>
    <dgm:cxn modelId="{6EFB2697-90B9-4F5C-B996-787A082A6DFB}" srcId="{79F97FBB-A2EF-4DF3-8FBD-8CEDD9B4A5D4}" destId="{BC2A0591-E36A-4743-84AB-63994D011399}" srcOrd="5" destOrd="0" parTransId="{C48C9F16-A7AB-4341-9E5B-89C70F874C53}" sibTransId="{35F108C5-E878-4B2E-8A3D-F485EBC0EE42}"/>
    <dgm:cxn modelId="{AD1C3262-A792-48A0-B3D4-0E4490FE010E}" type="presOf" srcId="{F1D7516A-167E-4957-913F-DE821A2FEC0B}" destId="{9F38EF50-4CEE-40A8-8A2F-07E76E6BA44D}" srcOrd="0" destOrd="0" presId="urn:microsoft.com/office/officeart/2005/8/layout/cycle7"/>
    <dgm:cxn modelId="{AD531E8E-D252-4AB3-9634-E54A910B17AC}" srcId="{79F97FBB-A2EF-4DF3-8FBD-8CEDD9B4A5D4}" destId="{F1D7516A-167E-4957-913F-DE821A2FEC0B}" srcOrd="4" destOrd="0" parTransId="{DD7418E9-B9C4-4245-B8CA-548010583025}" sibTransId="{F550B5D5-2A74-481B-A214-99768A6F408B}"/>
    <dgm:cxn modelId="{9F429886-BDA7-4F6C-AE84-E771BDAB84DE}" type="presOf" srcId="{B8206EAA-3F63-4CBC-A480-8CF95847ADF9}" destId="{2192BBFD-6256-4BB2-B1CD-0FD992150D46}" srcOrd="0" destOrd="0" presId="urn:microsoft.com/office/officeart/2005/8/layout/cycle7"/>
    <dgm:cxn modelId="{2A962454-9DF1-4B31-A5F9-DA159E751F90}" type="presOf" srcId="{50D4E457-1F13-4BB7-A92C-9B6B37140244}" destId="{EB9F2C29-0EAE-4AE0-A417-96874F448C65}" srcOrd="0" destOrd="0" presId="urn:microsoft.com/office/officeart/2005/8/layout/cycle7"/>
    <dgm:cxn modelId="{C82F69A9-73D6-4125-8611-A63FFBA56421}" type="presOf" srcId="{1CDD9FD9-8E13-4313-8C10-3EEDDEF25257}" destId="{049136F0-0B15-47EF-8217-603A4642D682}" srcOrd="0" destOrd="0" presId="urn:microsoft.com/office/officeart/2005/8/layout/cycle7"/>
    <dgm:cxn modelId="{865B7ABB-3CA9-4079-90D3-24814A9424EF}" srcId="{79F97FBB-A2EF-4DF3-8FBD-8CEDD9B4A5D4}" destId="{3A6357D8-1961-4FA1-A181-99A54D526C9D}" srcOrd="0" destOrd="0" parTransId="{0A904766-3230-4111-ADE5-B1E83A09D31B}" sibTransId="{50D4E457-1F13-4BB7-A92C-9B6B37140244}"/>
    <dgm:cxn modelId="{7C9D2091-E4CC-4250-A73C-C539EDC969BC}" type="presOf" srcId="{70F19C34-3ECE-4B43-8FAE-5C67144F223D}" destId="{763E6166-3086-45C4-989B-2D65AC35FEA8}" srcOrd="0" destOrd="0" presId="urn:microsoft.com/office/officeart/2005/8/layout/cycle7"/>
    <dgm:cxn modelId="{9EFE4389-94D5-44A1-B1FD-14BBBDCC4124}" type="presParOf" srcId="{CCD433F8-D097-4923-B881-BC9325CA564E}" destId="{8A554189-6AB5-4092-8AD5-57EA27D1DA3F}" srcOrd="0" destOrd="0" presId="urn:microsoft.com/office/officeart/2005/8/layout/cycle7"/>
    <dgm:cxn modelId="{F421AF3B-E482-40A9-85C6-A738F57EEE61}" type="presParOf" srcId="{CCD433F8-D097-4923-B881-BC9325CA564E}" destId="{EB9F2C29-0EAE-4AE0-A417-96874F448C65}" srcOrd="1" destOrd="0" presId="urn:microsoft.com/office/officeart/2005/8/layout/cycle7"/>
    <dgm:cxn modelId="{FE32E065-30A9-403D-A716-3C5524051BF5}" type="presParOf" srcId="{EB9F2C29-0EAE-4AE0-A417-96874F448C65}" destId="{A3EF5BAF-6D54-4A9E-90FA-66850C88A30A}" srcOrd="0" destOrd="0" presId="urn:microsoft.com/office/officeart/2005/8/layout/cycle7"/>
    <dgm:cxn modelId="{AD1D1835-930E-4AF0-9DA5-966F68E2B668}" type="presParOf" srcId="{CCD433F8-D097-4923-B881-BC9325CA564E}" destId="{7C79F2AE-A90D-4F12-890C-677F80857D88}" srcOrd="2" destOrd="0" presId="urn:microsoft.com/office/officeart/2005/8/layout/cycle7"/>
    <dgm:cxn modelId="{CB62031D-1A36-4F1D-91F3-5EF76A7B410F}" type="presParOf" srcId="{CCD433F8-D097-4923-B881-BC9325CA564E}" destId="{A258D0C8-5CE2-4880-B7C3-FA045242FDFD}" srcOrd="3" destOrd="0" presId="urn:microsoft.com/office/officeart/2005/8/layout/cycle7"/>
    <dgm:cxn modelId="{DA149150-8C92-4F18-B3CB-919352F7B789}" type="presParOf" srcId="{A258D0C8-5CE2-4880-B7C3-FA045242FDFD}" destId="{24517496-FD79-4AED-9B2C-CD3E302D4969}" srcOrd="0" destOrd="0" presId="urn:microsoft.com/office/officeart/2005/8/layout/cycle7"/>
    <dgm:cxn modelId="{0D9272F5-3C93-41B1-8252-C6D4673A9D45}" type="presParOf" srcId="{CCD433F8-D097-4923-B881-BC9325CA564E}" destId="{763E6166-3086-45C4-989B-2D65AC35FEA8}" srcOrd="4" destOrd="0" presId="urn:microsoft.com/office/officeart/2005/8/layout/cycle7"/>
    <dgm:cxn modelId="{F4893C8F-0857-4F26-B36C-54AEA57FB984}" type="presParOf" srcId="{CCD433F8-D097-4923-B881-BC9325CA564E}" destId="{99506929-7C3D-435F-8D40-CAF533DF5042}" srcOrd="5" destOrd="0" presId="urn:microsoft.com/office/officeart/2005/8/layout/cycle7"/>
    <dgm:cxn modelId="{038BF2FC-A74D-4EBF-AA04-946273CC8192}" type="presParOf" srcId="{99506929-7C3D-435F-8D40-CAF533DF5042}" destId="{015729E7-AD9A-434D-9B69-8865106813B7}" srcOrd="0" destOrd="0" presId="urn:microsoft.com/office/officeart/2005/8/layout/cycle7"/>
    <dgm:cxn modelId="{E02487C2-D7BD-41CE-8778-EA5212A44AB6}" type="presParOf" srcId="{CCD433F8-D097-4923-B881-BC9325CA564E}" destId="{049136F0-0B15-47EF-8217-603A4642D682}" srcOrd="6" destOrd="0" presId="urn:microsoft.com/office/officeart/2005/8/layout/cycle7"/>
    <dgm:cxn modelId="{BDEE4BDE-070D-4ED3-95EE-D88E487158BC}" type="presParOf" srcId="{CCD433F8-D097-4923-B881-BC9325CA564E}" destId="{2192BBFD-6256-4BB2-B1CD-0FD992150D46}" srcOrd="7" destOrd="0" presId="urn:microsoft.com/office/officeart/2005/8/layout/cycle7"/>
    <dgm:cxn modelId="{66A49DB1-6459-446F-9BFF-FD66FBD56556}" type="presParOf" srcId="{2192BBFD-6256-4BB2-B1CD-0FD992150D46}" destId="{9A2B3D38-54CA-4977-B620-9B724D00ADA7}" srcOrd="0" destOrd="0" presId="urn:microsoft.com/office/officeart/2005/8/layout/cycle7"/>
    <dgm:cxn modelId="{D87724D0-1331-4798-8211-32E501AFF3A8}" type="presParOf" srcId="{CCD433F8-D097-4923-B881-BC9325CA564E}" destId="{9F38EF50-4CEE-40A8-8A2F-07E76E6BA44D}" srcOrd="8" destOrd="0" presId="urn:microsoft.com/office/officeart/2005/8/layout/cycle7"/>
    <dgm:cxn modelId="{FFF6535B-ADE9-4330-9691-12A34A7E3CC2}" type="presParOf" srcId="{CCD433F8-D097-4923-B881-BC9325CA564E}" destId="{0CA4CCB5-F34C-4D9F-89EA-EC2557E3F22A}" srcOrd="9" destOrd="0" presId="urn:microsoft.com/office/officeart/2005/8/layout/cycle7"/>
    <dgm:cxn modelId="{2DCD0129-88FA-45FB-B498-01B5AD99BBB4}" type="presParOf" srcId="{0CA4CCB5-F34C-4D9F-89EA-EC2557E3F22A}" destId="{32B2DCE5-BB4E-464D-8536-3F48F0ADC83B}" srcOrd="0" destOrd="0" presId="urn:microsoft.com/office/officeart/2005/8/layout/cycle7"/>
    <dgm:cxn modelId="{3D814DB6-E9A6-494A-B182-57E127D57C23}" type="presParOf" srcId="{CCD433F8-D097-4923-B881-BC9325CA564E}" destId="{75D40C2E-7DCC-46EB-9235-4FF2AB0F57AD}" srcOrd="10" destOrd="0" presId="urn:microsoft.com/office/officeart/2005/8/layout/cycle7"/>
    <dgm:cxn modelId="{C0933505-36DA-4F53-9EBD-8A6701DAE293}" type="presParOf" srcId="{CCD433F8-D097-4923-B881-BC9325CA564E}" destId="{7CEBD72C-97ED-41BE-98E8-C712FAA73E08}" srcOrd="11" destOrd="0" presId="urn:microsoft.com/office/officeart/2005/8/layout/cycle7"/>
    <dgm:cxn modelId="{6AB6C770-3B64-4900-8A99-082AB267E44E}" type="presParOf" srcId="{7CEBD72C-97ED-41BE-98E8-C712FAA73E08}" destId="{87DA4DB5-CE8B-499E-9ADD-7679013C5AD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7CCC5B-79B8-4A1E-A785-8AF8DCE67ECD}" type="doc">
      <dgm:prSet loTypeId="urn:microsoft.com/office/officeart/2005/8/layout/radial5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A8398C5-DEE2-4DC1-9F32-9EFE5830E753}">
      <dgm:prSet phldrT="[Текст]"/>
      <dgm:spPr/>
      <dgm:t>
        <a:bodyPr/>
        <a:lstStyle/>
        <a:p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D2D2DC-D758-4344-AC87-AB494ED7D49C}" type="parTrans" cxnId="{129F01F3-C52C-4373-8C33-A06C9D9E5DB7}">
      <dgm:prSet/>
      <dgm:spPr/>
      <dgm:t>
        <a:bodyPr/>
        <a:lstStyle/>
        <a:p>
          <a:endParaRPr lang="ru-RU"/>
        </a:p>
      </dgm:t>
    </dgm:pt>
    <dgm:pt modelId="{92599DC2-9D8E-44CD-9DBD-A499F2E971BC}" type="sibTrans" cxnId="{129F01F3-C52C-4373-8C33-A06C9D9E5DB7}">
      <dgm:prSet/>
      <dgm:spPr/>
      <dgm:t>
        <a:bodyPr/>
        <a:lstStyle/>
        <a:p>
          <a:endParaRPr lang="ru-RU"/>
        </a:p>
      </dgm:t>
    </dgm:pt>
    <dgm:pt modelId="{093CB8CC-443C-4F7A-8197-A1DA02112D36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z-Latn-UZ" sz="36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Menejer</a:t>
          </a:r>
          <a:endParaRPr lang="ru-RU" sz="36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EF3F9E-392A-4F56-A545-4D60F4CECC58}" type="parTrans" cxnId="{3B50BBEB-2A38-4E15-B511-2E7D103714D8}">
      <dgm:prSet/>
      <dgm:spPr/>
      <dgm:t>
        <a:bodyPr/>
        <a:lstStyle/>
        <a:p>
          <a:endParaRPr lang="ru-RU"/>
        </a:p>
      </dgm:t>
    </dgm:pt>
    <dgm:pt modelId="{C9438D39-5D72-417B-B02A-77C97B5EE291}" type="sibTrans" cxnId="{3B50BBEB-2A38-4E15-B511-2E7D103714D8}">
      <dgm:prSet/>
      <dgm:spPr/>
      <dgm:t>
        <a:bodyPr/>
        <a:lstStyle/>
        <a:p>
          <a:endParaRPr lang="ru-RU"/>
        </a:p>
      </dgm:t>
    </dgm:pt>
    <dgm:pt modelId="{C097953D-CD93-4B58-BEE6-7E307E16CDB1}">
      <dgm:prSet phldrT="[Текст]" custT="1"/>
      <dgm:spPr>
        <a:solidFill>
          <a:srgbClr val="66FF33"/>
        </a:solidFill>
      </dgm:spPr>
      <dgm:t>
        <a:bodyPr/>
        <a:lstStyle/>
        <a:p>
          <a:r>
            <a:rPr lang="uz-Latn-UZ" sz="36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Ofis</a:t>
          </a:r>
          <a:endParaRPr lang="ru-RU" sz="36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E54507-2EC6-456C-BDE9-D7BDEAC7F443}" type="parTrans" cxnId="{5FFF6BC3-70F8-4DD3-A198-F215BF5E023A}">
      <dgm:prSet/>
      <dgm:spPr/>
      <dgm:t>
        <a:bodyPr/>
        <a:lstStyle/>
        <a:p>
          <a:endParaRPr lang="ru-RU"/>
        </a:p>
      </dgm:t>
    </dgm:pt>
    <dgm:pt modelId="{A6DBFFC3-6AD3-4682-B373-64D7EA4A19AD}" type="sibTrans" cxnId="{5FFF6BC3-70F8-4DD3-A198-F215BF5E023A}">
      <dgm:prSet/>
      <dgm:spPr/>
      <dgm:t>
        <a:bodyPr/>
        <a:lstStyle/>
        <a:p>
          <a:endParaRPr lang="ru-RU"/>
        </a:p>
      </dgm:t>
    </dgm:pt>
    <dgm:pt modelId="{B09026E8-7DFF-4319-BB3E-F0D90381C572}">
      <dgm:prSet phldrT="[Текст]" custT="1"/>
      <dgm:spPr>
        <a:solidFill>
          <a:srgbClr val="D5FAFF"/>
        </a:solidFill>
      </dgm:spPr>
      <dgm:t>
        <a:bodyPr/>
        <a:lstStyle/>
        <a:p>
          <a:r>
            <a:rPr lang="uz-Latn-UZ" sz="32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Innovatsiya</a:t>
          </a:r>
          <a:endParaRPr lang="ru-RU" sz="3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F04488-B68B-4F8F-96ED-888981DC3828}" type="parTrans" cxnId="{B28787D1-11DC-42BE-94D0-B946D70A852F}">
      <dgm:prSet/>
      <dgm:spPr/>
      <dgm:t>
        <a:bodyPr/>
        <a:lstStyle/>
        <a:p>
          <a:endParaRPr lang="ru-RU"/>
        </a:p>
      </dgm:t>
    </dgm:pt>
    <dgm:pt modelId="{85897596-ACF9-47A2-8384-8E84E35106F5}" type="sibTrans" cxnId="{B28787D1-11DC-42BE-94D0-B946D70A852F}">
      <dgm:prSet/>
      <dgm:spPr/>
      <dgm:t>
        <a:bodyPr/>
        <a:lstStyle/>
        <a:p>
          <a:endParaRPr lang="ru-RU"/>
        </a:p>
      </dgm:t>
    </dgm:pt>
    <dgm:pt modelId="{89BAE0B8-1C0B-4FEA-9D19-AC52C3766023}">
      <dgm:prSet phldrT="[Текст]" custT="1"/>
      <dgm:spPr>
        <a:solidFill>
          <a:srgbClr val="FBD9EF"/>
        </a:solidFill>
      </dgm:spPr>
      <dgm:t>
        <a:bodyPr/>
        <a:lstStyle/>
        <a:p>
          <a:r>
            <a:rPr lang="uz-Latn-UZ" sz="36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Fayl  </a:t>
          </a:r>
          <a:endParaRPr lang="ru-RU" sz="36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7EC76D-F045-44BE-B83F-303E28373889}" type="parTrans" cxnId="{FFF60977-5F2C-4BF3-82CE-9664D89D866F}">
      <dgm:prSet/>
      <dgm:spPr/>
      <dgm:t>
        <a:bodyPr/>
        <a:lstStyle/>
        <a:p>
          <a:endParaRPr lang="ru-RU"/>
        </a:p>
      </dgm:t>
    </dgm:pt>
    <dgm:pt modelId="{C43192D6-00AE-400B-BA3A-BB1E9425993E}" type="sibTrans" cxnId="{FFF60977-5F2C-4BF3-82CE-9664D89D866F}">
      <dgm:prSet/>
      <dgm:spPr/>
      <dgm:t>
        <a:bodyPr/>
        <a:lstStyle/>
        <a:p>
          <a:endParaRPr lang="ru-RU"/>
        </a:p>
      </dgm:t>
    </dgm:pt>
    <dgm:pt modelId="{11991C0B-2A43-4329-9617-1DA60AAC37CC}" type="pres">
      <dgm:prSet presAssocID="{0D7CCC5B-79B8-4A1E-A785-8AF8DCE67EC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73CAB2-5E74-44BB-AB79-9BF2CF39ED2C}" type="pres">
      <dgm:prSet presAssocID="{8A8398C5-DEE2-4DC1-9F32-9EFE5830E753}" presName="centerShape" presStyleLbl="node0" presStyleIdx="0" presStyleCnt="1" custScaleX="202622"/>
      <dgm:spPr/>
      <dgm:t>
        <a:bodyPr/>
        <a:lstStyle/>
        <a:p>
          <a:endParaRPr lang="ru-RU"/>
        </a:p>
      </dgm:t>
    </dgm:pt>
    <dgm:pt modelId="{C8CC5736-C803-499A-9465-B59E02C2FC47}" type="pres">
      <dgm:prSet presAssocID="{BDEF3F9E-392A-4F56-A545-4D60F4CECC58}" presName="parTrans" presStyleLbl="sibTrans2D1" presStyleIdx="0" presStyleCnt="4"/>
      <dgm:spPr/>
      <dgm:t>
        <a:bodyPr/>
        <a:lstStyle/>
        <a:p>
          <a:endParaRPr lang="ru-RU"/>
        </a:p>
      </dgm:t>
    </dgm:pt>
    <dgm:pt modelId="{01CF2332-3110-4D55-880A-EADF6F059399}" type="pres">
      <dgm:prSet presAssocID="{BDEF3F9E-392A-4F56-A545-4D60F4CECC58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8706BCA-C8AB-49B6-AB67-87039F8115F6}" type="pres">
      <dgm:prSet presAssocID="{093CB8CC-443C-4F7A-8197-A1DA02112D36}" presName="node" presStyleLbl="node1" presStyleIdx="0" presStyleCnt="4" custScaleX="306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CDB9A7-A000-4597-B42C-6F3BDE3CDDDD}" type="pres">
      <dgm:prSet presAssocID="{07E54507-2EC6-456C-BDE9-D7BDEAC7F443}" presName="parTrans" presStyleLbl="sibTrans2D1" presStyleIdx="1" presStyleCnt="4"/>
      <dgm:spPr/>
      <dgm:t>
        <a:bodyPr/>
        <a:lstStyle/>
        <a:p>
          <a:endParaRPr lang="ru-RU"/>
        </a:p>
      </dgm:t>
    </dgm:pt>
    <dgm:pt modelId="{6C4F602B-920E-4DD4-BE92-561A829D4C2E}" type="pres">
      <dgm:prSet presAssocID="{07E54507-2EC6-456C-BDE9-D7BDEAC7F443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6BE7CB82-204E-4B98-AF51-DFEFA383000A}" type="pres">
      <dgm:prSet presAssocID="{C097953D-CD93-4B58-BEE6-7E307E16CDB1}" presName="node" presStyleLbl="node1" presStyleIdx="1" presStyleCnt="4" custScaleX="267466" custRadScaleRad="181461" custRadScaleInc="3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1A0C8-1972-4B02-8CF8-82AE59508E35}" type="pres">
      <dgm:prSet presAssocID="{1FF04488-B68B-4F8F-96ED-888981DC3828}" presName="parTrans" presStyleLbl="sibTrans2D1" presStyleIdx="2" presStyleCnt="4"/>
      <dgm:spPr/>
      <dgm:t>
        <a:bodyPr/>
        <a:lstStyle/>
        <a:p>
          <a:endParaRPr lang="ru-RU"/>
        </a:p>
      </dgm:t>
    </dgm:pt>
    <dgm:pt modelId="{76A2AC60-B8F3-4062-8C59-E3584426B25F}" type="pres">
      <dgm:prSet presAssocID="{1FF04488-B68B-4F8F-96ED-888981DC3828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35AABFAB-9C37-49B1-A9BD-984A2011FE36}" type="pres">
      <dgm:prSet presAssocID="{B09026E8-7DFF-4319-BB3E-F0D90381C572}" presName="node" presStyleLbl="node1" presStyleIdx="2" presStyleCnt="4" custScaleX="297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E0C0EB-7ECC-47F4-8495-66B638D53527}" type="pres">
      <dgm:prSet presAssocID="{567EC76D-F045-44BE-B83F-303E28373889}" presName="parTrans" presStyleLbl="sibTrans2D1" presStyleIdx="3" presStyleCnt="4"/>
      <dgm:spPr/>
      <dgm:t>
        <a:bodyPr/>
        <a:lstStyle/>
        <a:p>
          <a:endParaRPr lang="ru-RU"/>
        </a:p>
      </dgm:t>
    </dgm:pt>
    <dgm:pt modelId="{757E4A7A-00CC-46C7-AA9F-D9A33D01AE2A}" type="pres">
      <dgm:prSet presAssocID="{567EC76D-F045-44BE-B83F-303E28373889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95A3F4FB-BE02-4EF1-9580-C59D7B5116FF}" type="pres">
      <dgm:prSet presAssocID="{89BAE0B8-1C0B-4FEA-9D19-AC52C3766023}" presName="node" presStyleLbl="node1" presStyleIdx="3" presStyleCnt="4" custScaleX="240441" custRadScaleRad="172830" custRadScaleInc="-1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8787D1-11DC-42BE-94D0-B946D70A852F}" srcId="{8A8398C5-DEE2-4DC1-9F32-9EFE5830E753}" destId="{B09026E8-7DFF-4319-BB3E-F0D90381C572}" srcOrd="2" destOrd="0" parTransId="{1FF04488-B68B-4F8F-96ED-888981DC3828}" sibTransId="{85897596-ACF9-47A2-8384-8E84E35106F5}"/>
    <dgm:cxn modelId="{AD3AE925-15F4-4687-B8D2-EBA21DF2FA45}" type="presOf" srcId="{093CB8CC-443C-4F7A-8197-A1DA02112D36}" destId="{48706BCA-C8AB-49B6-AB67-87039F8115F6}" srcOrd="0" destOrd="0" presId="urn:microsoft.com/office/officeart/2005/8/layout/radial5"/>
    <dgm:cxn modelId="{E03318B4-984C-4773-BDD7-3C10E82C2165}" type="presOf" srcId="{8A8398C5-DEE2-4DC1-9F32-9EFE5830E753}" destId="{A673CAB2-5E74-44BB-AB79-9BF2CF39ED2C}" srcOrd="0" destOrd="0" presId="urn:microsoft.com/office/officeart/2005/8/layout/radial5"/>
    <dgm:cxn modelId="{FFF60977-5F2C-4BF3-82CE-9664D89D866F}" srcId="{8A8398C5-DEE2-4DC1-9F32-9EFE5830E753}" destId="{89BAE0B8-1C0B-4FEA-9D19-AC52C3766023}" srcOrd="3" destOrd="0" parTransId="{567EC76D-F045-44BE-B83F-303E28373889}" sibTransId="{C43192D6-00AE-400B-BA3A-BB1E9425993E}"/>
    <dgm:cxn modelId="{A51B436A-061B-4BEC-84A0-EE45D3E54142}" type="presOf" srcId="{567EC76D-F045-44BE-B83F-303E28373889}" destId="{757E4A7A-00CC-46C7-AA9F-D9A33D01AE2A}" srcOrd="1" destOrd="0" presId="urn:microsoft.com/office/officeart/2005/8/layout/radial5"/>
    <dgm:cxn modelId="{F5A26212-1DE3-4546-8E11-F96C2CFB9988}" type="presOf" srcId="{1FF04488-B68B-4F8F-96ED-888981DC3828}" destId="{AD11A0C8-1972-4B02-8CF8-82AE59508E35}" srcOrd="0" destOrd="0" presId="urn:microsoft.com/office/officeart/2005/8/layout/radial5"/>
    <dgm:cxn modelId="{3B50BBEB-2A38-4E15-B511-2E7D103714D8}" srcId="{8A8398C5-DEE2-4DC1-9F32-9EFE5830E753}" destId="{093CB8CC-443C-4F7A-8197-A1DA02112D36}" srcOrd="0" destOrd="0" parTransId="{BDEF3F9E-392A-4F56-A545-4D60F4CECC58}" sibTransId="{C9438D39-5D72-417B-B02A-77C97B5EE291}"/>
    <dgm:cxn modelId="{259115AF-F21F-4586-8A84-0C8CA6C1C50C}" type="presOf" srcId="{BDEF3F9E-392A-4F56-A545-4D60F4CECC58}" destId="{C8CC5736-C803-499A-9465-B59E02C2FC47}" srcOrd="0" destOrd="0" presId="urn:microsoft.com/office/officeart/2005/8/layout/radial5"/>
    <dgm:cxn modelId="{4AC46881-FBB0-423F-8174-892493AE0D72}" type="presOf" srcId="{07E54507-2EC6-456C-BDE9-D7BDEAC7F443}" destId="{C9CDB9A7-A000-4597-B42C-6F3BDE3CDDDD}" srcOrd="0" destOrd="0" presId="urn:microsoft.com/office/officeart/2005/8/layout/radial5"/>
    <dgm:cxn modelId="{5FFF6BC3-70F8-4DD3-A198-F215BF5E023A}" srcId="{8A8398C5-DEE2-4DC1-9F32-9EFE5830E753}" destId="{C097953D-CD93-4B58-BEE6-7E307E16CDB1}" srcOrd="1" destOrd="0" parTransId="{07E54507-2EC6-456C-BDE9-D7BDEAC7F443}" sibTransId="{A6DBFFC3-6AD3-4682-B373-64D7EA4A19AD}"/>
    <dgm:cxn modelId="{28D3D5B7-EBBC-48A4-B66A-96907235FF42}" type="presOf" srcId="{07E54507-2EC6-456C-BDE9-D7BDEAC7F443}" destId="{6C4F602B-920E-4DD4-BE92-561A829D4C2E}" srcOrd="1" destOrd="0" presId="urn:microsoft.com/office/officeart/2005/8/layout/radial5"/>
    <dgm:cxn modelId="{4B01D6A4-9936-4D22-9A3A-F0BBC9FEB0FF}" type="presOf" srcId="{89BAE0B8-1C0B-4FEA-9D19-AC52C3766023}" destId="{95A3F4FB-BE02-4EF1-9580-C59D7B5116FF}" srcOrd="0" destOrd="0" presId="urn:microsoft.com/office/officeart/2005/8/layout/radial5"/>
    <dgm:cxn modelId="{3362A08A-120B-4BCA-A037-20A97FF86D0D}" type="presOf" srcId="{567EC76D-F045-44BE-B83F-303E28373889}" destId="{47E0C0EB-7ECC-47F4-8495-66B638D53527}" srcOrd="0" destOrd="0" presId="urn:microsoft.com/office/officeart/2005/8/layout/radial5"/>
    <dgm:cxn modelId="{0D188B84-BB07-4407-BA4F-748339E76A4E}" type="presOf" srcId="{B09026E8-7DFF-4319-BB3E-F0D90381C572}" destId="{35AABFAB-9C37-49B1-A9BD-984A2011FE36}" srcOrd="0" destOrd="0" presId="urn:microsoft.com/office/officeart/2005/8/layout/radial5"/>
    <dgm:cxn modelId="{129F01F3-C52C-4373-8C33-A06C9D9E5DB7}" srcId="{0D7CCC5B-79B8-4A1E-A785-8AF8DCE67ECD}" destId="{8A8398C5-DEE2-4DC1-9F32-9EFE5830E753}" srcOrd="0" destOrd="0" parTransId="{2CD2D2DC-D758-4344-AC87-AB494ED7D49C}" sibTransId="{92599DC2-9D8E-44CD-9DBD-A499F2E971BC}"/>
    <dgm:cxn modelId="{BDED3155-8F7E-40C0-A70C-8B4E17A79C7E}" type="presOf" srcId="{BDEF3F9E-392A-4F56-A545-4D60F4CECC58}" destId="{01CF2332-3110-4D55-880A-EADF6F059399}" srcOrd="1" destOrd="0" presId="urn:microsoft.com/office/officeart/2005/8/layout/radial5"/>
    <dgm:cxn modelId="{2259C320-344E-4F2C-92FF-2F5CA690ED26}" type="presOf" srcId="{1FF04488-B68B-4F8F-96ED-888981DC3828}" destId="{76A2AC60-B8F3-4062-8C59-E3584426B25F}" srcOrd="1" destOrd="0" presId="urn:microsoft.com/office/officeart/2005/8/layout/radial5"/>
    <dgm:cxn modelId="{F4EA5D0B-3BD5-4BE5-879B-FA5FF89C06CB}" type="presOf" srcId="{0D7CCC5B-79B8-4A1E-A785-8AF8DCE67ECD}" destId="{11991C0B-2A43-4329-9617-1DA60AAC37CC}" srcOrd="0" destOrd="0" presId="urn:microsoft.com/office/officeart/2005/8/layout/radial5"/>
    <dgm:cxn modelId="{FDB31A90-BEA5-4277-8288-DDF033054364}" type="presOf" srcId="{C097953D-CD93-4B58-BEE6-7E307E16CDB1}" destId="{6BE7CB82-204E-4B98-AF51-DFEFA383000A}" srcOrd="0" destOrd="0" presId="urn:microsoft.com/office/officeart/2005/8/layout/radial5"/>
    <dgm:cxn modelId="{A88FE247-CEC8-408D-91B9-F704A4A2D874}" type="presParOf" srcId="{11991C0B-2A43-4329-9617-1DA60AAC37CC}" destId="{A673CAB2-5E74-44BB-AB79-9BF2CF39ED2C}" srcOrd="0" destOrd="0" presId="urn:microsoft.com/office/officeart/2005/8/layout/radial5"/>
    <dgm:cxn modelId="{D87B560E-1888-4BFF-966F-AC5E7C4C8E8F}" type="presParOf" srcId="{11991C0B-2A43-4329-9617-1DA60AAC37CC}" destId="{C8CC5736-C803-499A-9465-B59E02C2FC47}" srcOrd="1" destOrd="0" presId="urn:microsoft.com/office/officeart/2005/8/layout/radial5"/>
    <dgm:cxn modelId="{15E22881-C4AA-4CE8-8DB5-5033FE61D7CC}" type="presParOf" srcId="{C8CC5736-C803-499A-9465-B59E02C2FC47}" destId="{01CF2332-3110-4D55-880A-EADF6F059399}" srcOrd="0" destOrd="0" presId="urn:microsoft.com/office/officeart/2005/8/layout/radial5"/>
    <dgm:cxn modelId="{9909D80E-2D89-48B6-8230-E0EA8424356E}" type="presParOf" srcId="{11991C0B-2A43-4329-9617-1DA60AAC37CC}" destId="{48706BCA-C8AB-49B6-AB67-87039F8115F6}" srcOrd="2" destOrd="0" presId="urn:microsoft.com/office/officeart/2005/8/layout/radial5"/>
    <dgm:cxn modelId="{28DC05CE-2A85-49B5-A771-454756DC9840}" type="presParOf" srcId="{11991C0B-2A43-4329-9617-1DA60AAC37CC}" destId="{C9CDB9A7-A000-4597-B42C-6F3BDE3CDDDD}" srcOrd="3" destOrd="0" presId="urn:microsoft.com/office/officeart/2005/8/layout/radial5"/>
    <dgm:cxn modelId="{BD614B62-958F-4AB2-9A81-913952CFA606}" type="presParOf" srcId="{C9CDB9A7-A000-4597-B42C-6F3BDE3CDDDD}" destId="{6C4F602B-920E-4DD4-BE92-561A829D4C2E}" srcOrd="0" destOrd="0" presId="urn:microsoft.com/office/officeart/2005/8/layout/radial5"/>
    <dgm:cxn modelId="{39EF02F3-9AB1-4D92-894D-2FE4E0493ECB}" type="presParOf" srcId="{11991C0B-2A43-4329-9617-1DA60AAC37CC}" destId="{6BE7CB82-204E-4B98-AF51-DFEFA383000A}" srcOrd="4" destOrd="0" presId="urn:microsoft.com/office/officeart/2005/8/layout/radial5"/>
    <dgm:cxn modelId="{B71C2084-5240-4FA9-AABB-47838B827918}" type="presParOf" srcId="{11991C0B-2A43-4329-9617-1DA60AAC37CC}" destId="{AD11A0C8-1972-4B02-8CF8-82AE59508E35}" srcOrd="5" destOrd="0" presId="urn:microsoft.com/office/officeart/2005/8/layout/radial5"/>
    <dgm:cxn modelId="{6BB24FFA-5A8E-4B1F-B6C9-8D98CBCBF079}" type="presParOf" srcId="{AD11A0C8-1972-4B02-8CF8-82AE59508E35}" destId="{76A2AC60-B8F3-4062-8C59-E3584426B25F}" srcOrd="0" destOrd="0" presId="urn:microsoft.com/office/officeart/2005/8/layout/radial5"/>
    <dgm:cxn modelId="{9C86E78B-6E4F-4FF9-9946-93C872EBABB0}" type="presParOf" srcId="{11991C0B-2A43-4329-9617-1DA60AAC37CC}" destId="{35AABFAB-9C37-49B1-A9BD-984A2011FE36}" srcOrd="6" destOrd="0" presId="urn:microsoft.com/office/officeart/2005/8/layout/radial5"/>
    <dgm:cxn modelId="{2C599E27-C283-42E0-B78C-7CF18F40FA88}" type="presParOf" srcId="{11991C0B-2A43-4329-9617-1DA60AAC37CC}" destId="{47E0C0EB-7ECC-47F4-8495-66B638D53527}" srcOrd="7" destOrd="0" presId="urn:microsoft.com/office/officeart/2005/8/layout/radial5"/>
    <dgm:cxn modelId="{35B6A193-4246-4CC9-8B56-24609DC0BCA3}" type="presParOf" srcId="{47E0C0EB-7ECC-47F4-8495-66B638D53527}" destId="{757E4A7A-00CC-46C7-AA9F-D9A33D01AE2A}" srcOrd="0" destOrd="0" presId="urn:microsoft.com/office/officeart/2005/8/layout/radial5"/>
    <dgm:cxn modelId="{73E6AEFE-3E57-40E6-812B-7B51BF4D7C7D}" type="presParOf" srcId="{11991C0B-2A43-4329-9617-1DA60AAC37CC}" destId="{95A3F4FB-BE02-4EF1-9580-C59D7B5116F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54189-6AB5-4092-8AD5-57EA27D1DA3F}">
      <dsp:nvSpPr>
        <dsp:cNvPr id="0" name=""/>
        <dsp:cNvSpPr/>
      </dsp:nvSpPr>
      <dsp:spPr>
        <a:xfrm>
          <a:off x="2348561" y="29775"/>
          <a:ext cx="1268964" cy="512572"/>
        </a:xfrm>
        <a:prstGeom prst="roundRect">
          <a:avLst>
            <a:gd name="adj" fmla="val 10000"/>
          </a:avLst>
        </a:prstGeom>
        <a:solidFill>
          <a:srgbClr val="CC3399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rgbClr val="CF6DA4">
              <a:hueOff val="0"/>
              <a:satOff val="0"/>
              <a:lumOff val="0"/>
              <a:alphaOff val="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600" b="1" kern="1200" dirty="0" smtClean="0">
              <a:solidFill>
                <a:schemeClr val="bg1"/>
              </a:solidFill>
              <a:latin typeface="Arial"/>
              <a:ea typeface="+mn-ea"/>
              <a:cs typeface="+mn-cs"/>
            </a:rPr>
            <a:t>Tut</a:t>
          </a:r>
          <a:endParaRPr lang="ru-RU" sz="3600" b="1" kern="1200" dirty="0">
            <a:solidFill>
              <a:schemeClr val="bg1"/>
            </a:solidFill>
            <a:latin typeface="Arial"/>
            <a:ea typeface="+mn-ea"/>
            <a:cs typeface="+mn-cs"/>
          </a:endParaRPr>
        </a:p>
      </dsp:txBody>
      <dsp:txXfrm>
        <a:off x="2363574" y="44788"/>
        <a:ext cx="1238938" cy="482546"/>
      </dsp:txXfrm>
    </dsp:sp>
    <dsp:sp modelId="{EB9F2C29-0EAE-4AE0-A417-96874F448C65}">
      <dsp:nvSpPr>
        <dsp:cNvPr id="0" name=""/>
        <dsp:cNvSpPr/>
      </dsp:nvSpPr>
      <dsp:spPr>
        <a:xfrm rot="1538641">
          <a:off x="3672154" y="688376"/>
          <a:ext cx="671566" cy="17940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CF6DA4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CF6DA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CF6DA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CF6DA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CF6DA4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rgbClr val="CF6DA4">
              <a:hueOff val="0"/>
              <a:satOff val="0"/>
              <a:lumOff val="0"/>
              <a:alphaOff val="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3725974" y="724256"/>
        <a:ext cx="563926" cy="107640"/>
      </dsp:txXfrm>
    </dsp:sp>
    <dsp:sp modelId="{7C79F2AE-A90D-4F12-890C-677F80857D88}">
      <dsp:nvSpPr>
        <dsp:cNvPr id="0" name=""/>
        <dsp:cNvSpPr/>
      </dsp:nvSpPr>
      <dsp:spPr>
        <a:xfrm>
          <a:off x="4341457" y="1013805"/>
          <a:ext cx="1382745" cy="51257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F6DA4">
                <a:hueOff val="-3611160"/>
                <a:satOff val="8892"/>
                <a:lumOff val="-196"/>
                <a:alphaOff val="0"/>
                <a:tint val="92000"/>
                <a:satMod val="170000"/>
              </a:srgbClr>
            </a:gs>
            <a:gs pos="15000">
              <a:srgbClr val="CF6DA4">
                <a:hueOff val="-3611160"/>
                <a:satOff val="8892"/>
                <a:lumOff val="-196"/>
                <a:alphaOff val="0"/>
                <a:tint val="92000"/>
                <a:shade val="99000"/>
                <a:satMod val="170000"/>
              </a:srgbClr>
            </a:gs>
            <a:gs pos="62000">
              <a:srgbClr val="CF6DA4">
                <a:hueOff val="-3611160"/>
                <a:satOff val="8892"/>
                <a:lumOff val="-196"/>
                <a:alphaOff val="0"/>
                <a:tint val="96000"/>
                <a:shade val="80000"/>
                <a:satMod val="170000"/>
              </a:srgbClr>
            </a:gs>
            <a:gs pos="97000">
              <a:srgbClr val="CF6DA4">
                <a:hueOff val="-3611160"/>
                <a:satOff val="8892"/>
                <a:lumOff val="-196"/>
                <a:alphaOff val="0"/>
                <a:tint val="98000"/>
                <a:shade val="63000"/>
                <a:satMod val="170000"/>
              </a:srgbClr>
            </a:gs>
            <a:gs pos="100000">
              <a:srgbClr val="CF6DA4">
                <a:hueOff val="-3611160"/>
                <a:satOff val="8892"/>
                <a:lumOff val="-196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rgbClr val="CF6DA4">
              <a:hueOff val="-3611160"/>
              <a:satOff val="8892"/>
              <a:lumOff val="-196"/>
              <a:alphaOff val="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600" b="1" kern="1200" dirty="0" smtClean="0">
              <a:solidFill>
                <a:schemeClr val="bg1"/>
              </a:solidFill>
              <a:latin typeface="Arial"/>
              <a:ea typeface="+mn-ea"/>
              <a:cs typeface="+mn-cs"/>
            </a:rPr>
            <a:t>Qo‘y</a:t>
          </a:r>
          <a:r>
            <a:rPr lang="uz-Latn-UZ" sz="2400" kern="12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 </a:t>
          </a:r>
          <a:endParaRPr lang="ru-RU" sz="24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4356470" y="1028818"/>
        <a:ext cx="1352719" cy="482546"/>
      </dsp:txXfrm>
    </dsp:sp>
    <dsp:sp modelId="{A258D0C8-5CE2-4880-B7C3-FA045242FDFD}">
      <dsp:nvSpPr>
        <dsp:cNvPr id="0" name=""/>
        <dsp:cNvSpPr/>
      </dsp:nvSpPr>
      <dsp:spPr>
        <a:xfrm rot="5491524">
          <a:off x="4676361" y="1957207"/>
          <a:ext cx="671566" cy="17940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CF6DA4">
                <a:hueOff val="-3611160"/>
                <a:satOff val="8892"/>
                <a:lumOff val="-196"/>
                <a:alphaOff val="0"/>
                <a:tint val="92000"/>
                <a:satMod val="170000"/>
              </a:srgbClr>
            </a:gs>
            <a:gs pos="15000">
              <a:srgbClr val="CF6DA4">
                <a:hueOff val="-3611160"/>
                <a:satOff val="8892"/>
                <a:lumOff val="-196"/>
                <a:alphaOff val="0"/>
                <a:tint val="92000"/>
                <a:shade val="99000"/>
                <a:satMod val="170000"/>
              </a:srgbClr>
            </a:gs>
            <a:gs pos="62000">
              <a:srgbClr val="CF6DA4">
                <a:hueOff val="-3611160"/>
                <a:satOff val="8892"/>
                <a:lumOff val="-196"/>
                <a:alphaOff val="0"/>
                <a:tint val="96000"/>
                <a:shade val="80000"/>
                <a:satMod val="170000"/>
              </a:srgbClr>
            </a:gs>
            <a:gs pos="97000">
              <a:srgbClr val="CF6DA4">
                <a:hueOff val="-3611160"/>
                <a:satOff val="8892"/>
                <a:lumOff val="-196"/>
                <a:alphaOff val="0"/>
                <a:tint val="98000"/>
                <a:shade val="63000"/>
                <a:satMod val="170000"/>
              </a:srgbClr>
            </a:gs>
            <a:gs pos="100000">
              <a:srgbClr val="CF6DA4">
                <a:hueOff val="-3611160"/>
                <a:satOff val="8892"/>
                <a:lumOff val="-196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rgbClr val="CF6DA4">
              <a:hueOff val="-3611160"/>
              <a:satOff val="8892"/>
              <a:lumOff val="-196"/>
              <a:alphaOff val="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 rot="10800000">
        <a:off x="4730181" y="1993087"/>
        <a:ext cx="563926" cy="107640"/>
      </dsp:txXfrm>
    </dsp:sp>
    <dsp:sp modelId="{763E6166-3086-45C4-989B-2D65AC35FEA8}">
      <dsp:nvSpPr>
        <dsp:cNvPr id="0" name=""/>
        <dsp:cNvSpPr/>
      </dsp:nvSpPr>
      <dsp:spPr>
        <a:xfrm>
          <a:off x="4394987" y="2567437"/>
          <a:ext cx="1192939" cy="512572"/>
        </a:xfrm>
        <a:prstGeom prst="roundRect">
          <a:avLst>
            <a:gd name="adj" fmla="val 10000"/>
          </a:avLst>
        </a:prstGeom>
        <a:solidFill>
          <a:srgbClr val="005DA2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rgbClr val="CF6DA4">
              <a:hueOff val="-7222319"/>
              <a:satOff val="17784"/>
              <a:lumOff val="-392"/>
              <a:alphaOff val="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600" b="1" kern="1200" dirty="0" smtClean="0">
              <a:solidFill>
                <a:schemeClr val="bg1"/>
              </a:solidFill>
              <a:latin typeface="Arial"/>
              <a:ea typeface="+mn-ea"/>
              <a:cs typeface="+mn-cs"/>
            </a:rPr>
            <a:t>Oq</a:t>
          </a:r>
          <a:endParaRPr lang="ru-RU" sz="3600" b="1" kern="1200" dirty="0">
            <a:solidFill>
              <a:schemeClr val="bg1"/>
            </a:solidFill>
            <a:latin typeface="Arial"/>
            <a:ea typeface="+mn-ea"/>
            <a:cs typeface="+mn-cs"/>
          </a:endParaRPr>
        </a:p>
      </dsp:txBody>
      <dsp:txXfrm>
        <a:off x="4410000" y="2582450"/>
        <a:ext cx="1162913" cy="482546"/>
      </dsp:txXfrm>
    </dsp:sp>
    <dsp:sp modelId="{99506929-7C3D-435F-8D40-CAF533DF5042}">
      <dsp:nvSpPr>
        <dsp:cNvPr id="0" name=""/>
        <dsp:cNvSpPr/>
      </dsp:nvSpPr>
      <dsp:spPr>
        <a:xfrm rot="9459493">
          <a:off x="3670983" y="3138713"/>
          <a:ext cx="671566" cy="17940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CF6DA4">
                <a:hueOff val="-7222319"/>
                <a:satOff val="17784"/>
                <a:lumOff val="-392"/>
                <a:alphaOff val="0"/>
                <a:tint val="92000"/>
                <a:satMod val="170000"/>
              </a:srgbClr>
            </a:gs>
            <a:gs pos="15000">
              <a:srgbClr val="CF6DA4">
                <a:hueOff val="-7222319"/>
                <a:satOff val="17784"/>
                <a:lumOff val="-392"/>
                <a:alphaOff val="0"/>
                <a:tint val="92000"/>
                <a:shade val="99000"/>
                <a:satMod val="170000"/>
              </a:srgbClr>
            </a:gs>
            <a:gs pos="62000">
              <a:srgbClr val="CF6DA4">
                <a:hueOff val="-7222319"/>
                <a:satOff val="17784"/>
                <a:lumOff val="-392"/>
                <a:alphaOff val="0"/>
                <a:tint val="96000"/>
                <a:shade val="80000"/>
                <a:satMod val="170000"/>
              </a:srgbClr>
            </a:gs>
            <a:gs pos="97000">
              <a:srgbClr val="CF6DA4">
                <a:hueOff val="-7222319"/>
                <a:satOff val="17784"/>
                <a:lumOff val="-392"/>
                <a:alphaOff val="0"/>
                <a:tint val="98000"/>
                <a:shade val="63000"/>
                <a:satMod val="170000"/>
              </a:srgbClr>
            </a:gs>
            <a:gs pos="100000">
              <a:srgbClr val="CF6DA4">
                <a:hueOff val="-7222319"/>
                <a:satOff val="17784"/>
                <a:lumOff val="-392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rgbClr val="CF6DA4">
              <a:hueOff val="-7222319"/>
              <a:satOff val="17784"/>
              <a:lumOff val="-392"/>
              <a:alphaOff val="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 rot="10800000">
        <a:off x="3724803" y="3174593"/>
        <a:ext cx="563926" cy="107640"/>
      </dsp:txXfrm>
    </dsp:sp>
    <dsp:sp modelId="{049136F0-0B15-47EF-8217-603A4642D682}">
      <dsp:nvSpPr>
        <dsp:cNvPr id="0" name=""/>
        <dsp:cNvSpPr/>
      </dsp:nvSpPr>
      <dsp:spPr>
        <a:xfrm>
          <a:off x="2277986" y="3387965"/>
          <a:ext cx="1433930" cy="51257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rgbClr val="CF6DA4">
              <a:hueOff val="-10833479"/>
              <a:satOff val="26675"/>
              <a:lumOff val="-588"/>
              <a:alphaOff val="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600" b="1" kern="1200" dirty="0" smtClean="0">
              <a:solidFill>
                <a:schemeClr val="bg1"/>
              </a:solidFill>
              <a:latin typeface="Arial"/>
              <a:ea typeface="+mn-ea"/>
              <a:cs typeface="+mn-cs"/>
            </a:rPr>
            <a:t>Yot</a:t>
          </a:r>
          <a:endParaRPr lang="ru-RU" sz="3600" b="1" kern="1200" dirty="0">
            <a:solidFill>
              <a:schemeClr val="bg1"/>
            </a:solidFill>
            <a:latin typeface="Arial"/>
            <a:ea typeface="+mn-ea"/>
            <a:cs typeface="+mn-cs"/>
          </a:endParaRPr>
        </a:p>
      </dsp:txBody>
      <dsp:txXfrm>
        <a:off x="2292999" y="3402978"/>
        <a:ext cx="1403904" cy="482546"/>
      </dsp:txXfrm>
    </dsp:sp>
    <dsp:sp modelId="{2192BBFD-6256-4BB2-B1CD-0FD992150D46}">
      <dsp:nvSpPr>
        <dsp:cNvPr id="0" name=""/>
        <dsp:cNvSpPr/>
      </dsp:nvSpPr>
      <dsp:spPr>
        <a:xfrm rot="11995799">
          <a:off x="1492705" y="3131607"/>
          <a:ext cx="671566" cy="17940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CF6DA4">
                <a:hueOff val="-10833479"/>
                <a:satOff val="26675"/>
                <a:lumOff val="-588"/>
                <a:alphaOff val="0"/>
                <a:tint val="92000"/>
                <a:satMod val="170000"/>
              </a:srgbClr>
            </a:gs>
            <a:gs pos="15000">
              <a:srgbClr val="CF6DA4">
                <a:hueOff val="-10833479"/>
                <a:satOff val="26675"/>
                <a:lumOff val="-588"/>
                <a:alphaOff val="0"/>
                <a:tint val="92000"/>
                <a:shade val="99000"/>
                <a:satMod val="170000"/>
              </a:srgbClr>
            </a:gs>
            <a:gs pos="62000">
              <a:srgbClr val="CF6DA4">
                <a:hueOff val="-10833479"/>
                <a:satOff val="26675"/>
                <a:lumOff val="-588"/>
                <a:alphaOff val="0"/>
                <a:tint val="96000"/>
                <a:shade val="80000"/>
                <a:satMod val="170000"/>
              </a:srgbClr>
            </a:gs>
            <a:gs pos="97000">
              <a:srgbClr val="CF6DA4">
                <a:hueOff val="-10833479"/>
                <a:satOff val="26675"/>
                <a:lumOff val="-588"/>
                <a:alphaOff val="0"/>
                <a:tint val="98000"/>
                <a:shade val="63000"/>
                <a:satMod val="170000"/>
              </a:srgbClr>
            </a:gs>
            <a:gs pos="100000">
              <a:srgbClr val="CF6DA4">
                <a:hueOff val="-10833479"/>
                <a:satOff val="26675"/>
                <a:lumOff val="-588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rgbClr val="CF6DA4">
              <a:hueOff val="-10833479"/>
              <a:satOff val="26675"/>
              <a:lumOff val="-588"/>
              <a:alphaOff val="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 rot="10800000">
        <a:off x="1546525" y="3167487"/>
        <a:ext cx="563926" cy="107640"/>
      </dsp:txXfrm>
    </dsp:sp>
    <dsp:sp modelId="{9F38EF50-4CEE-40A8-8A2F-07E76E6BA44D}">
      <dsp:nvSpPr>
        <dsp:cNvPr id="0" name=""/>
        <dsp:cNvSpPr/>
      </dsp:nvSpPr>
      <dsp:spPr>
        <a:xfrm>
          <a:off x="95058" y="2567432"/>
          <a:ext cx="1273792" cy="512572"/>
        </a:xfrm>
        <a:prstGeom prst="roundRect">
          <a:avLst>
            <a:gd name="adj" fmla="val 10000"/>
          </a:avLst>
        </a:prstGeom>
        <a:solidFill>
          <a:srgbClr val="66FF33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rgbClr val="CF6DA4">
              <a:hueOff val="-14444638"/>
              <a:satOff val="35567"/>
              <a:lumOff val="-784"/>
              <a:alphaOff val="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600" b="1" kern="1200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Ot </a:t>
          </a:r>
          <a:endParaRPr lang="ru-RU" sz="3600" b="1" kern="12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sp:txBody>
      <dsp:txXfrm>
        <a:off x="110071" y="2582445"/>
        <a:ext cx="1243766" cy="482546"/>
      </dsp:txXfrm>
    </dsp:sp>
    <dsp:sp modelId="{0CA4CCB5-F34C-4D9F-89EA-EC2557E3F22A}">
      <dsp:nvSpPr>
        <dsp:cNvPr id="0" name=""/>
        <dsp:cNvSpPr/>
      </dsp:nvSpPr>
      <dsp:spPr>
        <a:xfrm rot="16132962">
          <a:off x="381021" y="1957201"/>
          <a:ext cx="671566" cy="17940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CF6DA4">
                <a:hueOff val="-14444638"/>
                <a:satOff val="35567"/>
                <a:lumOff val="-784"/>
                <a:alphaOff val="0"/>
                <a:tint val="92000"/>
                <a:satMod val="170000"/>
              </a:srgbClr>
            </a:gs>
            <a:gs pos="15000">
              <a:srgbClr val="CF6DA4">
                <a:hueOff val="-14444638"/>
                <a:satOff val="35567"/>
                <a:lumOff val="-784"/>
                <a:alphaOff val="0"/>
                <a:tint val="92000"/>
                <a:shade val="99000"/>
                <a:satMod val="170000"/>
              </a:srgbClr>
            </a:gs>
            <a:gs pos="62000">
              <a:srgbClr val="CF6DA4">
                <a:hueOff val="-14444638"/>
                <a:satOff val="35567"/>
                <a:lumOff val="-784"/>
                <a:alphaOff val="0"/>
                <a:tint val="96000"/>
                <a:shade val="80000"/>
                <a:satMod val="170000"/>
              </a:srgbClr>
            </a:gs>
            <a:gs pos="97000">
              <a:srgbClr val="CF6DA4">
                <a:hueOff val="-14444638"/>
                <a:satOff val="35567"/>
                <a:lumOff val="-784"/>
                <a:alphaOff val="0"/>
                <a:tint val="98000"/>
                <a:shade val="63000"/>
                <a:satMod val="170000"/>
              </a:srgbClr>
            </a:gs>
            <a:gs pos="100000">
              <a:srgbClr val="CF6DA4">
                <a:hueOff val="-14444638"/>
                <a:satOff val="35567"/>
                <a:lumOff val="-784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rgbClr val="CF6DA4">
              <a:hueOff val="-14444638"/>
              <a:satOff val="35567"/>
              <a:lumOff val="-784"/>
              <a:alphaOff val="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 rot="10800000">
        <a:off x="434841" y="1993081"/>
        <a:ext cx="563926" cy="107640"/>
      </dsp:txXfrm>
    </dsp:sp>
    <dsp:sp modelId="{75D40C2E-7DCC-46EB-9235-4FF2AB0F57AD}">
      <dsp:nvSpPr>
        <dsp:cNvPr id="0" name=""/>
        <dsp:cNvSpPr/>
      </dsp:nvSpPr>
      <dsp:spPr>
        <a:xfrm>
          <a:off x="0" y="1013798"/>
          <a:ext cx="1403309" cy="51257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rgbClr val="CF6DA4">
              <a:hueOff val="-18055798"/>
              <a:satOff val="44459"/>
              <a:lumOff val="-980"/>
              <a:alphaOff val="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600" b="1" kern="1200" dirty="0" smtClean="0">
              <a:solidFill>
                <a:schemeClr val="bg1"/>
              </a:solidFill>
              <a:latin typeface="Arial"/>
              <a:ea typeface="+mn-ea"/>
              <a:cs typeface="+mn-cs"/>
            </a:rPr>
            <a:t>Uch</a:t>
          </a:r>
          <a:endParaRPr lang="ru-RU" sz="3600" b="1" kern="1200" dirty="0">
            <a:solidFill>
              <a:schemeClr val="bg1"/>
            </a:solidFill>
            <a:latin typeface="Arial"/>
            <a:ea typeface="+mn-ea"/>
            <a:cs typeface="+mn-cs"/>
          </a:endParaRPr>
        </a:p>
      </dsp:txBody>
      <dsp:txXfrm>
        <a:off x="15013" y="1028811"/>
        <a:ext cx="1373283" cy="482546"/>
      </dsp:txXfrm>
    </dsp:sp>
    <dsp:sp modelId="{7CEBD72C-97ED-41BE-98E8-C712FAA73E08}">
      <dsp:nvSpPr>
        <dsp:cNvPr id="0" name=""/>
        <dsp:cNvSpPr/>
      </dsp:nvSpPr>
      <dsp:spPr>
        <a:xfrm rot="20200092">
          <a:off x="1506566" y="688372"/>
          <a:ext cx="671566" cy="17940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rgbClr val="CF6DA4">
              <a:hueOff val="-18055798"/>
              <a:satOff val="44459"/>
              <a:lumOff val="-980"/>
              <a:alphaOff val="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1560386" y="724252"/>
        <a:ext cx="563926" cy="107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3CAB2-5E74-44BB-AB79-9BF2CF39ED2C}">
      <dsp:nvSpPr>
        <dsp:cNvPr id="0" name=""/>
        <dsp:cNvSpPr/>
      </dsp:nvSpPr>
      <dsp:spPr>
        <a:xfrm>
          <a:off x="2980268" y="1454267"/>
          <a:ext cx="2101876" cy="103733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8081" y="1606182"/>
        <a:ext cx="1486250" cy="733508"/>
      </dsp:txXfrm>
    </dsp:sp>
    <dsp:sp modelId="{C8CC5736-C803-499A-9465-B59E02C2FC47}">
      <dsp:nvSpPr>
        <dsp:cNvPr id="0" name=""/>
        <dsp:cNvSpPr/>
      </dsp:nvSpPr>
      <dsp:spPr>
        <a:xfrm rot="16200000">
          <a:off x="3921104" y="1076412"/>
          <a:ext cx="220204" cy="3526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954135" y="1179982"/>
        <a:ext cx="154143" cy="211617"/>
      </dsp:txXfrm>
    </dsp:sp>
    <dsp:sp modelId="{48706BCA-C8AB-49B6-AB67-87039F8115F6}">
      <dsp:nvSpPr>
        <dsp:cNvPr id="0" name=""/>
        <dsp:cNvSpPr/>
      </dsp:nvSpPr>
      <dsp:spPr>
        <a:xfrm>
          <a:off x="2441869" y="1449"/>
          <a:ext cx="3178674" cy="1037338"/>
        </a:xfrm>
        <a:prstGeom prst="ellipse">
          <a:avLst/>
        </a:prstGeom>
        <a:solidFill>
          <a:srgbClr val="FFFF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6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Menejer</a:t>
          </a:r>
          <a:endParaRPr lang="ru-RU" sz="36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07375" y="153364"/>
        <a:ext cx="2247662" cy="733508"/>
      </dsp:txXfrm>
    </dsp:sp>
    <dsp:sp modelId="{C9CDB9A7-A000-4597-B42C-6F3BDE3CDDDD}">
      <dsp:nvSpPr>
        <dsp:cNvPr id="0" name=""/>
        <dsp:cNvSpPr/>
      </dsp:nvSpPr>
      <dsp:spPr>
        <a:xfrm rot="107514">
          <a:off x="5124837" y="1832493"/>
          <a:ext cx="108037" cy="3526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5124845" y="1902525"/>
        <a:ext cx="75626" cy="211617"/>
      </dsp:txXfrm>
    </dsp:sp>
    <dsp:sp modelId="{6BE7CB82-204E-4B98-AF51-DFEFA383000A}">
      <dsp:nvSpPr>
        <dsp:cNvPr id="0" name=""/>
        <dsp:cNvSpPr/>
      </dsp:nvSpPr>
      <dsp:spPr>
        <a:xfrm>
          <a:off x="5278953" y="1536703"/>
          <a:ext cx="2774527" cy="1037338"/>
        </a:xfrm>
        <a:prstGeom prst="ellipse">
          <a:avLst/>
        </a:prstGeom>
        <a:solidFill>
          <a:srgbClr val="66FF3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6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Ofis</a:t>
          </a:r>
          <a:endParaRPr lang="ru-RU" sz="36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85273" y="1688618"/>
        <a:ext cx="1961887" cy="733508"/>
      </dsp:txXfrm>
    </dsp:sp>
    <dsp:sp modelId="{AD11A0C8-1972-4B02-8CF8-82AE59508E35}">
      <dsp:nvSpPr>
        <dsp:cNvPr id="0" name=""/>
        <dsp:cNvSpPr/>
      </dsp:nvSpPr>
      <dsp:spPr>
        <a:xfrm rot="5400000">
          <a:off x="3921104" y="2516766"/>
          <a:ext cx="220204" cy="3526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954135" y="2554275"/>
        <a:ext cx="154143" cy="211617"/>
      </dsp:txXfrm>
    </dsp:sp>
    <dsp:sp modelId="{35AABFAB-9C37-49B1-A9BD-984A2011FE36}">
      <dsp:nvSpPr>
        <dsp:cNvPr id="0" name=""/>
        <dsp:cNvSpPr/>
      </dsp:nvSpPr>
      <dsp:spPr>
        <a:xfrm>
          <a:off x="2487901" y="2907086"/>
          <a:ext cx="3086611" cy="1037338"/>
        </a:xfrm>
        <a:prstGeom prst="ellipse">
          <a:avLst/>
        </a:prstGeom>
        <a:solidFill>
          <a:srgbClr val="D5FA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2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Innovatsiya</a:t>
          </a:r>
          <a:endParaRPr lang="ru-RU" sz="32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39925" y="3059001"/>
        <a:ext cx="2182563" cy="733508"/>
      </dsp:txXfrm>
    </dsp:sp>
    <dsp:sp modelId="{47E0C0EB-7ECC-47F4-8495-66B638D53527}">
      <dsp:nvSpPr>
        <dsp:cNvPr id="0" name=""/>
        <dsp:cNvSpPr/>
      </dsp:nvSpPr>
      <dsp:spPr>
        <a:xfrm rot="10769598">
          <a:off x="2820514" y="1806796"/>
          <a:ext cx="113014" cy="3526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2854417" y="1877185"/>
        <a:ext cx="79110" cy="211617"/>
      </dsp:txXfrm>
    </dsp:sp>
    <dsp:sp modelId="{95A3F4FB-BE02-4EF1-9580-C59D7B5116FF}">
      <dsp:nvSpPr>
        <dsp:cNvPr id="0" name=""/>
        <dsp:cNvSpPr/>
      </dsp:nvSpPr>
      <dsp:spPr>
        <a:xfrm>
          <a:off x="273304" y="1476472"/>
          <a:ext cx="2494187" cy="1037338"/>
        </a:xfrm>
        <a:prstGeom prst="ellipse">
          <a:avLst/>
        </a:prstGeom>
        <a:solidFill>
          <a:srgbClr val="FBD9E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6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Fayl  </a:t>
          </a:r>
          <a:endParaRPr lang="ru-RU" sz="36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8569" y="1628387"/>
        <a:ext cx="1763657" cy="733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261DA-2E9C-433B-A2AA-31EC04CCF677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D3ED-3B66-4117-A4D4-CCBC856C4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0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909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819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728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638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4548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1455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8365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5275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5" y="1597828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9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2528599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9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3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159233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3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6729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9699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80106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4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4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4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154113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4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4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4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43964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5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36516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7" y="350048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87949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5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36516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7" y="350048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18754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89622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69329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0" y="122984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5" y="122984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0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5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448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0" y="122984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5" y="122984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0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5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84846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6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06390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6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72637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11614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081913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92"/>
            <a:ext cx="777240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2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9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9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4783459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186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60"/>
            <a:ext cx="8190071" cy="372967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6"/>
            <a:ext cx="7826818" cy="219861"/>
          </a:xfrm>
        </p:spPr>
        <p:txBody>
          <a:bodyPr lIns="0" tIns="0" rIns="0" bIns="0"/>
          <a:lstStyle>
            <a:lvl1pPr>
              <a:defRPr sz="14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9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9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4783459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136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60"/>
            <a:ext cx="8190071" cy="372967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2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9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1" y="4783459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1" y="4783459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554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60"/>
            <a:ext cx="8190071" cy="372967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9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1" y="4783459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1" y="4783459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339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9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1" y="4783459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1" y="4783459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29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9"/>
            <a:ext cx="77724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0" indent="-81590">
              <a:buFont typeface="Arial" panose="020B0604020202020204" pitchFamily="34" charset="0"/>
              <a:buChar char="•"/>
              <a:defRPr sz="800"/>
            </a:lvl2pPr>
            <a:lvl3pPr marL="163182" indent="-81590">
              <a:defRPr sz="800"/>
            </a:lvl3pPr>
            <a:lvl4pPr marL="285567" indent="-122383">
              <a:defRPr sz="800"/>
            </a:lvl4pPr>
            <a:lvl5pPr marL="407951" indent="-122383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0" indent="-81590">
              <a:buFont typeface="Arial" panose="020B0604020202020204" pitchFamily="34" charset="0"/>
              <a:buChar char="•"/>
              <a:defRPr sz="800"/>
            </a:lvl2pPr>
            <a:lvl3pPr marL="163182" indent="-81590">
              <a:defRPr sz="800"/>
            </a:lvl3pPr>
            <a:lvl4pPr marL="285567" indent="-122383">
              <a:defRPr sz="800"/>
            </a:lvl4pPr>
            <a:lvl5pPr marL="407951" indent="-122383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0" indent="-81590">
              <a:buFont typeface="Arial" panose="020B0604020202020204" pitchFamily="34" charset="0"/>
              <a:buChar char="•"/>
              <a:defRPr sz="800"/>
            </a:lvl2pPr>
            <a:lvl3pPr marL="163182" indent="-81590">
              <a:defRPr sz="800"/>
            </a:lvl3pPr>
            <a:lvl4pPr marL="285567" indent="-122383">
              <a:defRPr sz="800"/>
            </a:lvl4pPr>
            <a:lvl5pPr marL="407951" indent="-122383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392540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6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5088969"/>
      </p:ext>
    </p:extLst>
  </p:cSld>
  <p:clrMapOvr>
    <a:masterClrMapping/>
  </p:clrMapOvr>
  <p:transition>
    <p:wedg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2991197"/>
      </p:ext>
    </p:extLst>
  </p:cSld>
  <p:clrMapOvr>
    <a:masterClrMapping/>
  </p:clrMapOvr>
  <p:transition>
    <p:wedg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5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0159390"/>
      </p:ext>
    </p:extLst>
  </p:cSld>
  <p:clrMapOvr>
    <a:masterClrMapping/>
  </p:clrMapOvr>
  <p:transition>
    <p:wedg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199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355" indent="-17135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6989" indent="-185633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065" indent="-17135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420" indent="-17135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6602783"/>
      </p:ext>
    </p:extLst>
  </p:cSld>
  <p:clrMapOvr>
    <a:masterClrMapping/>
  </p:clrMapOvr>
  <p:transition>
    <p:wedg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5"/>
            <a:ext cx="7772401" cy="3470673"/>
          </a:xfrm>
        </p:spPr>
        <p:txBody>
          <a:bodyPr numCol="2" spcCol="274199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355" indent="-17135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710" indent="-17135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065" indent="-17135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420" indent="-17135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503173"/>
      </p:ext>
    </p:extLst>
  </p:cSld>
  <p:clrMapOvr>
    <a:masterClrMapping/>
  </p:clrMapOvr>
  <p:transition>
    <p:wedg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64841405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0084149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09676"/>
            <a:ext cx="3811588" cy="23555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6946" indent="0">
              <a:buNone/>
              <a:defRPr sz="2000" b="1"/>
            </a:lvl2pPr>
            <a:lvl3pPr marL="913893" indent="0">
              <a:buNone/>
              <a:defRPr sz="1800" b="1"/>
            </a:lvl3pPr>
            <a:lvl4pPr marL="1370838" indent="0">
              <a:buNone/>
              <a:defRPr sz="1600" b="1"/>
            </a:lvl4pPr>
            <a:lvl5pPr marL="1827785" indent="0">
              <a:buNone/>
              <a:defRPr sz="1600" b="1"/>
            </a:lvl5pPr>
            <a:lvl6pPr marL="2284731" indent="0">
              <a:buNone/>
              <a:defRPr sz="1600" b="1"/>
            </a:lvl6pPr>
            <a:lvl7pPr marL="2741678" indent="0">
              <a:buNone/>
              <a:defRPr sz="1600" b="1"/>
            </a:lvl7pPr>
            <a:lvl8pPr marL="3198625" indent="0">
              <a:buNone/>
              <a:defRPr sz="1600" b="1"/>
            </a:lvl8pPr>
            <a:lvl9pPr marL="365557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09676"/>
            <a:ext cx="3813174" cy="23555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6946" indent="0">
              <a:buNone/>
              <a:defRPr sz="2000" b="1"/>
            </a:lvl2pPr>
            <a:lvl3pPr marL="913893" indent="0">
              <a:buNone/>
              <a:defRPr sz="1800" b="1"/>
            </a:lvl3pPr>
            <a:lvl4pPr marL="1370838" indent="0">
              <a:buNone/>
              <a:defRPr sz="1600" b="1"/>
            </a:lvl4pPr>
            <a:lvl5pPr marL="1827785" indent="0">
              <a:buNone/>
              <a:defRPr sz="1600" b="1"/>
            </a:lvl5pPr>
            <a:lvl6pPr marL="2284731" indent="0">
              <a:buNone/>
              <a:defRPr sz="1600" b="1"/>
            </a:lvl6pPr>
            <a:lvl7pPr marL="2741678" indent="0">
              <a:buNone/>
              <a:defRPr sz="1600" b="1"/>
            </a:lvl7pPr>
            <a:lvl8pPr marL="3198625" indent="0">
              <a:buNone/>
              <a:defRPr sz="1600" b="1"/>
            </a:lvl8pPr>
            <a:lvl9pPr marL="365557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7115134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1989"/>
            <a:ext cx="3811588" cy="23555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6946" indent="0">
              <a:buNone/>
              <a:defRPr sz="2000" b="1"/>
            </a:lvl2pPr>
            <a:lvl3pPr marL="913893" indent="0">
              <a:buNone/>
              <a:defRPr sz="1800" b="1"/>
            </a:lvl3pPr>
            <a:lvl4pPr marL="1370838" indent="0">
              <a:buNone/>
              <a:defRPr sz="1600" b="1"/>
            </a:lvl4pPr>
            <a:lvl5pPr marL="1827785" indent="0">
              <a:buNone/>
              <a:defRPr sz="1600" b="1"/>
            </a:lvl5pPr>
            <a:lvl6pPr marL="2284731" indent="0">
              <a:buNone/>
              <a:defRPr sz="1600" b="1"/>
            </a:lvl6pPr>
            <a:lvl7pPr marL="2741678" indent="0">
              <a:buNone/>
              <a:defRPr sz="1600" b="1"/>
            </a:lvl7pPr>
            <a:lvl8pPr marL="3198625" indent="0">
              <a:buNone/>
              <a:defRPr sz="1600" b="1"/>
            </a:lvl8pPr>
            <a:lvl9pPr marL="365557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1989"/>
            <a:ext cx="3813174" cy="23555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6946" indent="0">
              <a:buNone/>
              <a:defRPr sz="2000" b="1"/>
            </a:lvl2pPr>
            <a:lvl3pPr marL="913893" indent="0">
              <a:buNone/>
              <a:defRPr sz="1800" b="1"/>
            </a:lvl3pPr>
            <a:lvl4pPr marL="1370838" indent="0">
              <a:buNone/>
              <a:defRPr sz="1600" b="1"/>
            </a:lvl4pPr>
            <a:lvl5pPr marL="1827785" indent="0">
              <a:buNone/>
              <a:defRPr sz="1600" b="1"/>
            </a:lvl5pPr>
            <a:lvl6pPr marL="2284731" indent="0">
              <a:buNone/>
              <a:defRPr sz="1600" b="1"/>
            </a:lvl6pPr>
            <a:lvl7pPr marL="2741678" indent="0">
              <a:buNone/>
              <a:defRPr sz="1600" b="1"/>
            </a:lvl7pPr>
            <a:lvl8pPr marL="3198625" indent="0">
              <a:buNone/>
              <a:defRPr sz="1600" b="1"/>
            </a:lvl8pPr>
            <a:lvl9pPr marL="365557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09295788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1557056"/>
      </p:ext>
    </p:extLst>
  </p:cSld>
  <p:clrMapOvr>
    <a:masterClrMapping/>
  </p:clrMapOvr>
  <p:transition>
    <p:wedg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84074113"/>
      </p:ext>
    </p:extLst>
  </p:cSld>
  <p:clrMapOvr>
    <a:masterClrMapping/>
  </p:clrMapOvr>
  <p:transition>
    <p:wedg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173722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76006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73777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6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17573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9346907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10103210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8107155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88293295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5811642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0549674"/>
      </p:ext>
    </p:extLst>
  </p:cSld>
  <p:clrMapOvr>
    <a:masterClrMapping/>
  </p:clrMapOvr>
  <p:transition>
    <p:wedg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3576861"/>
      </p:ext>
    </p:extLst>
  </p:cSld>
  <p:clrMapOvr>
    <a:masterClrMapping/>
  </p:clrMapOvr>
  <p:transition>
    <p:wedg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77730196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7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2291467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7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3851234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7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2291467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7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61752943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7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7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6523506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7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7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79329167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40473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5820528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4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8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11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6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4" y="1282446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6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8" y="1282446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11" y="1282446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6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4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8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11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4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8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11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5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68383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5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82781841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49968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7237838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16421"/>
            <a:ext cx="1831086" cy="830916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16421"/>
            <a:ext cx="1831086" cy="830916"/>
          </a:xfrm>
          <a:solidFill>
            <a:schemeClr val="accent3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16421"/>
            <a:ext cx="1831086" cy="830916"/>
          </a:xfrm>
          <a:solidFill>
            <a:schemeClr val="accent5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16421"/>
            <a:ext cx="1831086" cy="830916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50461559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16421"/>
            <a:ext cx="1831086" cy="830916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16421"/>
            <a:ext cx="1831086" cy="830916"/>
          </a:xfrm>
          <a:solidFill>
            <a:schemeClr val="accent3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16421"/>
            <a:ext cx="1831086" cy="830916"/>
          </a:xfrm>
          <a:solidFill>
            <a:schemeClr val="accent5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16421"/>
            <a:ext cx="1831086" cy="830916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40682767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25385805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60879962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8280908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2262643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9889"/>
            <a:ext cx="1831086" cy="830916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9889"/>
            <a:ext cx="1831086" cy="830916"/>
          </a:xfrm>
          <a:solidFill>
            <a:schemeClr val="accent3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9889"/>
            <a:ext cx="1831086" cy="830916"/>
          </a:xfrm>
          <a:solidFill>
            <a:schemeClr val="accent5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9889"/>
            <a:ext cx="1831086" cy="830916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566908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9889"/>
            <a:ext cx="1831086" cy="830916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9889"/>
            <a:ext cx="1831086" cy="830916"/>
          </a:xfrm>
          <a:solidFill>
            <a:schemeClr val="accent3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9889"/>
            <a:ext cx="1831086" cy="830916"/>
          </a:xfrm>
          <a:solidFill>
            <a:schemeClr val="accent5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9889"/>
            <a:ext cx="1831086" cy="830916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65477382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4593825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5364589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0646876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22501643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1025510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3858706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260116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0359042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6384611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3454725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7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2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7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2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1519000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7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2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7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2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5723501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2978906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6407407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03674318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40598232"/>
      </p:ext>
    </p:extLst>
  </p:cSld>
  <p:clrMapOvr>
    <a:masterClrMapping/>
  </p:clrMapOvr>
  <p:transition>
    <p:wedg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3" y="1594496"/>
            <a:ext cx="7772401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3" y="2880378"/>
            <a:ext cx="6400801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C1BDBE1-9FF8-4100-A080-31AE94E09E02}" type="datetimeFigureOut">
              <a:rPr lang="en-US"/>
              <a:pPr>
                <a:defRPr/>
              </a:pPr>
              <a:t>3/9/2021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C7F27-9E43-4D14-AA39-3DAFF593CD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678480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70" y="162377"/>
            <a:ext cx="8190071" cy="402412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613" y="1717513"/>
            <a:ext cx="7826819" cy="235558"/>
          </a:xfrm>
        </p:spPr>
        <p:txBody>
          <a:bodyPr/>
          <a:lstStyle>
            <a:lvl1pPr>
              <a:defRPr sz="15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8E686AD-44DA-4B16-A21D-1136C21BC74F}" type="datetimeFigureOut">
              <a:rPr lang="en-US"/>
              <a:pPr>
                <a:defRPr/>
              </a:pPr>
              <a:t>3/9/2021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84A04-BA5F-453A-8738-7FF05446E9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2276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70" y="162377"/>
            <a:ext cx="8190071" cy="402412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183026"/>
            <a:ext cx="3977639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8" y="1183026"/>
            <a:ext cx="3977639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5853CA7-F64C-41F3-840C-7CD11921F163}" type="datetimeFigureOut">
              <a:rPr lang="en-US"/>
              <a:pPr>
                <a:defRPr/>
              </a:pPr>
              <a:t>3/9/2021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DA98-196D-4524-9DD5-F38A7B8CDF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542855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70" y="162377"/>
            <a:ext cx="8190071" cy="402412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49E033D-3898-4A8C-8386-23D91E1316AE}" type="datetimeFigureOut">
              <a:rPr lang="en-US"/>
              <a:pPr>
                <a:defRPr/>
              </a:pPr>
              <a:t>3/9/2021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9CC57-FB82-4AD7-A216-4C9D40FCB7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035024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65283EA-1369-4940-B2C0-C52E1ACC2912}" type="datetimeFigureOut">
              <a:rPr lang="en-US"/>
              <a:pPr>
                <a:defRPr/>
              </a:pPr>
              <a:t>3/9/2021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858EE-B612-4E10-9B58-53697D68AD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03196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0" y="209982"/>
            <a:ext cx="7772403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10" y="2256837"/>
            <a:ext cx="2496311" cy="13740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9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55" y="2256837"/>
            <a:ext cx="2496311" cy="13740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9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99" y="2256837"/>
            <a:ext cx="2496311" cy="13740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9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10" y="3735452"/>
            <a:ext cx="2496311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88040" indent="-88040">
              <a:buFont typeface="Arial" panose="020B0604020202020204" pitchFamily="34" charset="0"/>
              <a:buChar char="•"/>
              <a:defRPr sz="900"/>
            </a:lvl2pPr>
            <a:lvl3pPr marL="176081" indent="-88040">
              <a:defRPr sz="900"/>
            </a:lvl3pPr>
            <a:lvl4pPr marL="308141" indent="-132062">
              <a:defRPr sz="900"/>
            </a:lvl4pPr>
            <a:lvl5pPr marL="440204" indent="-132062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55" y="3735452"/>
            <a:ext cx="2496311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88040" indent="-88040">
              <a:buFont typeface="Arial" panose="020B0604020202020204" pitchFamily="34" charset="0"/>
              <a:buChar char="•"/>
              <a:defRPr sz="900"/>
            </a:lvl2pPr>
            <a:lvl3pPr marL="176081" indent="-88040">
              <a:defRPr sz="900"/>
            </a:lvl3pPr>
            <a:lvl4pPr marL="308141" indent="-132062">
              <a:defRPr sz="900"/>
            </a:lvl4pPr>
            <a:lvl5pPr marL="440204" indent="-132062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99" y="3735452"/>
            <a:ext cx="2496311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88040" indent="-88040">
              <a:buFont typeface="Arial" panose="020B0604020202020204" pitchFamily="34" charset="0"/>
              <a:buChar char="•"/>
              <a:defRPr sz="900"/>
            </a:lvl2pPr>
            <a:lvl3pPr marL="176081" indent="-88040">
              <a:defRPr sz="900"/>
            </a:lvl3pPr>
            <a:lvl4pPr marL="308141" indent="-132062">
              <a:defRPr sz="900"/>
            </a:lvl4pPr>
            <a:lvl5pPr marL="440204" indent="-132062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85830" y="700121"/>
            <a:ext cx="7772403" cy="13503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8379012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670"/>
            </a:lvl1pPr>
            <a:lvl2pPr marL="318229" indent="0" algn="ctr">
              <a:buNone/>
              <a:defRPr sz="1392"/>
            </a:lvl2pPr>
            <a:lvl3pPr marL="636459" indent="0" algn="ctr">
              <a:buNone/>
              <a:defRPr sz="1253"/>
            </a:lvl3pPr>
            <a:lvl4pPr marL="954688" indent="0" algn="ctr">
              <a:buNone/>
              <a:defRPr sz="1114"/>
            </a:lvl4pPr>
            <a:lvl5pPr marL="1272918" indent="0" algn="ctr">
              <a:buNone/>
              <a:defRPr sz="1114"/>
            </a:lvl5pPr>
            <a:lvl6pPr marL="1591147" indent="0" algn="ctr">
              <a:buNone/>
              <a:defRPr sz="1114"/>
            </a:lvl6pPr>
            <a:lvl7pPr marL="1909377" indent="0" algn="ctr">
              <a:buNone/>
              <a:defRPr sz="1114"/>
            </a:lvl7pPr>
            <a:lvl8pPr marL="2227606" indent="0" algn="ctr">
              <a:buNone/>
              <a:defRPr sz="1114"/>
            </a:lvl8pPr>
            <a:lvl9pPr marL="2545836" indent="0" algn="ctr">
              <a:buNone/>
              <a:defRPr sz="111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7790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63277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1pPr>
            <a:lvl2pPr marL="31822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2pPr>
            <a:lvl3pPr marL="636459" indent="0">
              <a:buNone/>
              <a:defRPr sz="1253">
                <a:solidFill>
                  <a:schemeClr val="tx1">
                    <a:tint val="75000"/>
                  </a:schemeClr>
                </a:solidFill>
              </a:defRPr>
            </a:lvl3pPr>
            <a:lvl4pPr marL="95468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4pPr>
            <a:lvl5pPr marL="127291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5pPr>
            <a:lvl6pPr marL="159114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6pPr>
            <a:lvl7pPr marL="190937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7pPr>
            <a:lvl8pPr marL="222760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8pPr>
            <a:lvl9pPr marL="254583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9887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49799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3"/>
            <a:ext cx="386834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7"/>
            <a:ext cx="386834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15521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0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6084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8"/>
          </a:xfrm>
        </p:spPr>
        <p:txBody>
          <a:bodyPr/>
          <a:lstStyle>
            <a:lvl1pPr>
              <a:defRPr sz="2227"/>
            </a:lvl1pPr>
            <a:lvl2pPr>
              <a:defRPr sz="1949"/>
            </a:lvl2pPr>
            <a:lvl3pPr>
              <a:defRPr sz="1670"/>
            </a:lvl3pPr>
            <a:lvl4pPr>
              <a:defRPr sz="1392"/>
            </a:lvl4pPr>
            <a:lvl5pPr>
              <a:defRPr sz="1392"/>
            </a:lvl5pPr>
            <a:lvl6pPr>
              <a:defRPr sz="1392"/>
            </a:lvl6pPr>
            <a:lvl7pPr>
              <a:defRPr sz="1392"/>
            </a:lvl7pPr>
            <a:lvl8pPr>
              <a:defRPr sz="1392"/>
            </a:lvl8pPr>
            <a:lvl9pPr>
              <a:defRPr sz="139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78430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8"/>
          </a:xfrm>
        </p:spPr>
        <p:txBody>
          <a:bodyPr anchor="t"/>
          <a:lstStyle>
            <a:lvl1pPr marL="0" indent="0">
              <a:buNone/>
              <a:defRPr sz="2227"/>
            </a:lvl1pPr>
            <a:lvl2pPr marL="318229" indent="0">
              <a:buNone/>
              <a:defRPr sz="1949"/>
            </a:lvl2pPr>
            <a:lvl3pPr marL="636459" indent="0">
              <a:buNone/>
              <a:defRPr sz="1670"/>
            </a:lvl3pPr>
            <a:lvl4pPr marL="954688" indent="0">
              <a:buNone/>
              <a:defRPr sz="1392"/>
            </a:lvl4pPr>
            <a:lvl5pPr marL="1272918" indent="0">
              <a:buNone/>
              <a:defRPr sz="1392"/>
            </a:lvl5pPr>
            <a:lvl6pPr marL="1591147" indent="0">
              <a:buNone/>
              <a:defRPr sz="1392"/>
            </a:lvl6pPr>
            <a:lvl7pPr marL="1909377" indent="0">
              <a:buNone/>
              <a:defRPr sz="1392"/>
            </a:lvl7pPr>
            <a:lvl8pPr marL="2227606" indent="0">
              <a:buNone/>
              <a:defRPr sz="1392"/>
            </a:lvl8pPr>
            <a:lvl9pPr marL="2545836" indent="0">
              <a:buNone/>
              <a:defRPr sz="139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33896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27849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55452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0821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02734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49203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6960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9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6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6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3595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7775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0280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9128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21108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055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888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14165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8299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84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6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6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2067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7576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5157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9336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39997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6357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14329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19591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85733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3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1553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6049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56161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2025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0716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34634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38496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964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7191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615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7666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8670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7246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666479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4537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0667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67592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1143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8899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5580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2291469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9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3751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241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47698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1595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87256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65282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11945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51494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23965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267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2291469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9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5194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97775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68122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37607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90865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59483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664997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17618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32503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7863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9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2291469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563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9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2291469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5" y="1089315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5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5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7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7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7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7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7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7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7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7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7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3407237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7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7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3407237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7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147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15" indent="-171315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910" indent="-18559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951" indent="-171315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267" indent="-171315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6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6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6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6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6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6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6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6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6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2190706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6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6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2190706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6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6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6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5" y="1089315"/>
            <a:ext cx="7772401" cy="3470673"/>
          </a:xfrm>
        </p:spPr>
        <p:txBody>
          <a:bodyPr numCol="2" spcCol="274147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15" indent="-171315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634" indent="-171315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951" indent="-171315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267" indent="-171315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8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8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4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8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8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4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6" y="1597828"/>
            <a:ext cx="7772401" cy="1102519"/>
          </a:xfrm>
        </p:spPr>
        <p:txBody>
          <a:bodyPr>
            <a:normAutofit/>
          </a:bodyPr>
          <a:lstStyle>
            <a:lvl1pPr>
              <a:defRPr sz="1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2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5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1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8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4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0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3223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30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7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18073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147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387" indent="-122387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54979" indent="-132590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166" indent="-122387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555" indent="-122387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198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7"/>
            <a:ext cx="7772401" cy="3470673"/>
          </a:xfrm>
        </p:spPr>
        <p:txBody>
          <a:bodyPr numCol="2" spcCol="274147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387" indent="-122387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44778" indent="-122387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166" indent="-122387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555" indent="-122387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804544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70139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8712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74231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370" indent="0">
              <a:buNone/>
              <a:defRPr sz="1400" b="1"/>
            </a:lvl2pPr>
            <a:lvl3pPr marL="652737" indent="0">
              <a:buNone/>
              <a:defRPr sz="1300" b="1"/>
            </a:lvl3pPr>
            <a:lvl4pPr marL="979107" indent="0">
              <a:buNone/>
              <a:defRPr sz="1100" b="1"/>
            </a:lvl4pPr>
            <a:lvl5pPr marL="1305477" indent="0">
              <a:buNone/>
              <a:defRPr sz="1100" b="1"/>
            </a:lvl5pPr>
            <a:lvl6pPr marL="1631845" indent="0">
              <a:buNone/>
              <a:defRPr sz="1100" b="1"/>
            </a:lvl6pPr>
            <a:lvl7pPr marL="1958217" indent="0">
              <a:buNone/>
              <a:defRPr sz="1100" b="1"/>
            </a:lvl7pPr>
            <a:lvl8pPr marL="2284585" indent="0">
              <a:buNone/>
              <a:defRPr sz="1100" b="1"/>
            </a:lvl8pPr>
            <a:lvl9pPr marL="2610955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6"/>
            <a:ext cx="3811588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974231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370" indent="0">
              <a:buNone/>
              <a:defRPr sz="1400" b="1"/>
            </a:lvl2pPr>
            <a:lvl3pPr marL="652737" indent="0">
              <a:buNone/>
              <a:defRPr sz="1300" b="1"/>
            </a:lvl3pPr>
            <a:lvl4pPr marL="979107" indent="0">
              <a:buNone/>
              <a:defRPr sz="1100" b="1"/>
            </a:lvl4pPr>
            <a:lvl5pPr marL="1305477" indent="0">
              <a:buNone/>
              <a:defRPr sz="1100" b="1"/>
            </a:lvl5pPr>
            <a:lvl6pPr marL="1631845" indent="0">
              <a:buNone/>
              <a:defRPr sz="1100" b="1"/>
            </a:lvl6pPr>
            <a:lvl7pPr marL="1958217" indent="0">
              <a:buNone/>
              <a:defRPr sz="1100" b="1"/>
            </a:lvl7pPr>
            <a:lvl8pPr marL="2284585" indent="0">
              <a:buNone/>
              <a:defRPr sz="1100" b="1"/>
            </a:lvl8pPr>
            <a:lvl9pPr marL="2610955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170216"/>
            <a:ext cx="3813174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8874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56543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370" indent="0">
              <a:buNone/>
              <a:defRPr sz="1400" b="1"/>
            </a:lvl2pPr>
            <a:lvl3pPr marL="652737" indent="0">
              <a:buNone/>
              <a:defRPr sz="1300" b="1"/>
            </a:lvl3pPr>
            <a:lvl4pPr marL="979107" indent="0">
              <a:buNone/>
              <a:defRPr sz="1100" b="1"/>
            </a:lvl4pPr>
            <a:lvl5pPr marL="1305477" indent="0">
              <a:buNone/>
              <a:defRPr sz="1100" b="1"/>
            </a:lvl5pPr>
            <a:lvl6pPr marL="1631845" indent="0">
              <a:buNone/>
              <a:defRPr sz="1100" b="1"/>
            </a:lvl6pPr>
            <a:lvl7pPr marL="1958217" indent="0">
              <a:buNone/>
              <a:defRPr sz="1100" b="1"/>
            </a:lvl7pPr>
            <a:lvl8pPr marL="2284585" indent="0">
              <a:buNone/>
              <a:defRPr sz="1100" b="1"/>
            </a:lvl8pPr>
            <a:lvl9pPr marL="2610955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6543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370" indent="0">
              <a:buNone/>
              <a:defRPr sz="1400" b="1"/>
            </a:lvl2pPr>
            <a:lvl3pPr marL="652737" indent="0">
              <a:buNone/>
              <a:defRPr sz="1300" b="1"/>
            </a:lvl3pPr>
            <a:lvl4pPr marL="979107" indent="0">
              <a:buNone/>
              <a:defRPr sz="1100" b="1"/>
            </a:lvl4pPr>
            <a:lvl5pPr marL="1305477" indent="0">
              <a:buNone/>
              <a:defRPr sz="1100" b="1"/>
            </a:lvl5pPr>
            <a:lvl6pPr marL="1631845" indent="0">
              <a:buNone/>
              <a:defRPr sz="1100" b="1"/>
            </a:lvl6pPr>
            <a:lvl7pPr marL="1958217" indent="0">
              <a:buNone/>
              <a:defRPr sz="1100" b="1"/>
            </a:lvl7pPr>
            <a:lvl8pPr marL="2284585" indent="0">
              <a:buNone/>
              <a:defRPr sz="1100" b="1"/>
            </a:lvl8pPr>
            <a:lvl9pPr marL="2610955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352531"/>
            <a:ext cx="3813174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55687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177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13751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19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0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0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0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0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0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9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9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9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9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9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99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4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8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11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4" y="128244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8" y="128244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11" y="128244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4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8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11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4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8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11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704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6491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9366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2483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64687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8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8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2409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8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8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2042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86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76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845" indent="0">
              <a:buNone/>
              <a:defRPr sz="2100" b="1"/>
            </a:lvl2pPr>
            <a:lvl3pPr marL="913688" indent="0">
              <a:buNone/>
              <a:defRPr sz="1700" b="1"/>
            </a:lvl3pPr>
            <a:lvl4pPr marL="1370532" indent="0">
              <a:buNone/>
              <a:defRPr sz="1600" b="1"/>
            </a:lvl4pPr>
            <a:lvl5pPr marL="1827376" indent="0">
              <a:buNone/>
              <a:defRPr sz="1600" b="1"/>
            </a:lvl5pPr>
            <a:lvl6pPr marL="2284220" indent="0">
              <a:buNone/>
              <a:defRPr sz="1600" b="1"/>
            </a:lvl6pPr>
            <a:lvl7pPr marL="2741063" indent="0">
              <a:buNone/>
              <a:defRPr sz="1600" b="1"/>
            </a:lvl7pPr>
            <a:lvl8pPr marL="3197907" indent="0">
              <a:buNone/>
              <a:defRPr sz="1600" b="1"/>
            </a:lvl8pPr>
            <a:lvl9pPr marL="365475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925376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845" indent="0">
              <a:buNone/>
              <a:defRPr sz="2100" b="1"/>
            </a:lvl2pPr>
            <a:lvl3pPr marL="913688" indent="0">
              <a:buNone/>
              <a:defRPr sz="1700" b="1"/>
            </a:lvl3pPr>
            <a:lvl4pPr marL="1370532" indent="0">
              <a:buNone/>
              <a:defRPr sz="1600" b="1"/>
            </a:lvl4pPr>
            <a:lvl5pPr marL="1827376" indent="0">
              <a:buNone/>
              <a:defRPr sz="1600" b="1"/>
            </a:lvl5pPr>
            <a:lvl6pPr marL="2284220" indent="0">
              <a:buNone/>
              <a:defRPr sz="1600" b="1"/>
            </a:lvl6pPr>
            <a:lvl7pPr marL="2741063" indent="0">
              <a:buNone/>
              <a:defRPr sz="1600" b="1"/>
            </a:lvl7pPr>
            <a:lvl8pPr marL="3197907" indent="0">
              <a:buNone/>
              <a:defRPr sz="1600" b="1"/>
            </a:lvl8pPr>
            <a:lvl9pPr marL="365475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75846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2291469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9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3240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2291469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9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29165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9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2291469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5199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9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2291469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42260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353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746562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5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988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5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542761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88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845" indent="0">
              <a:buNone/>
              <a:defRPr sz="2100" b="1"/>
            </a:lvl2pPr>
            <a:lvl3pPr marL="913688" indent="0">
              <a:buNone/>
              <a:defRPr sz="1700" b="1"/>
            </a:lvl3pPr>
            <a:lvl4pPr marL="1370532" indent="0">
              <a:buNone/>
              <a:defRPr sz="1600" b="1"/>
            </a:lvl4pPr>
            <a:lvl5pPr marL="1827376" indent="0">
              <a:buNone/>
              <a:defRPr sz="1600" b="1"/>
            </a:lvl5pPr>
            <a:lvl6pPr marL="2284220" indent="0">
              <a:buNone/>
              <a:defRPr sz="1600" b="1"/>
            </a:lvl6pPr>
            <a:lvl7pPr marL="2741063" indent="0">
              <a:buNone/>
              <a:defRPr sz="1600" b="1"/>
            </a:lvl7pPr>
            <a:lvl8pPr marL="3197907" indent="0">
              <a:buNone/>
              <a:defRPr sz="1600" b="1"/>
            </a:lvl8pPr>
            <a:lvl9pPr marL="365475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07688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845" indent="0">
              <a:buNone/>
              <a:defRPr sz="2100" b="1"/>
            </a:lvl2pPr>
            <a:lvl3pPr marL="913688" indent="0">
              <a:buNone/>
              <a:defRPr sz="1700" b="1"/>
            </a:lvl3pPr>
            <a:lvl4pPr marL="1370532" indent="0">
              <a:buNone/>
              <a:defRPr sz="1600" b="1"/>
            </a:lvl4pPr>
            <a:lvl5pPr marL="1827376" indent="0">
              <a:buNone/>
              <a:defRPr sz="1600" b="1"/>
            </a:lvl5pPr>
            <a:lvl6pPr marL="2284220" indent="0">
              <a:buNone/>
              <a:defRPr sz="1600" b="1"/>
            </a:lvl6pPr>
            <a:lvl7pPr marL="2741063" indent="0">
              <a:buNone/>
              <a:defRPr sz="1600" b="1"/>
            </a:lvl7pPr>
            <a:lvl8pPr marL="3197907" indent="0">
              <a:buNone/>
              <a:defRPr sz="1600" b="1"/>
            </a:lvl8pPr>
            <a:lvl9pPr marL="365475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87015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1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1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1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1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19303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1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1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1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1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72543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45231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3048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159039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02018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7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7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7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7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3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16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7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7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7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7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3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9812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9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2528599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9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3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159233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3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354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6.xml"/><Relationship Id="rId3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4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240.xml"/><Relationship Id="rId1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4.xml"/><Relationship Id="rId11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7.xml"/><Relationship Id="rId3" Type="http://schemas.openxmlformats.org/officeDocument/2006/relationships/slideLayout" Target="../slideLayouts/slideLayout252.xml"/><Relationship Id="rId7" Type="http://schemas.openxmlformats.org/officeDocument/2006/relationships/slideLayout" Target="../slideLayouts/slideLayout256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251.xml"/><Relationship Id="rId1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55.xml"/><Relationship Id="rId11" Type="http://schemas.openxmlformats.org/officeDocument/2006/relationships/slideLayout" Target="../slideLayouts/slideLayout260.xml"/><Relationship Id="rId5" Type="http://schemas.openxmlformats.org/officeDocument/2006/relationships/slideLayout" Target="../slideLayouts/slideLayout254.xml"/><Relationship Id="rId10" Type="http://schemas.openxmlformats.org/officeDocument/2006/relationships/slideLayout" Target="../slideLayouts/slideLayout259.xml"/><Relationship Id="rId4" Type="http://schemas.openxmlformats.org/officeDocument/2006/relationships/slideLayout" Target="../slideLayouts/slideLayout253.xml"/><Relationship Id="rId9" Type="http://schemas.openxmlformats.org/officeDocument/2006/relationships/slideLayout" Target="../slideLayouts/slideLayout25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hyperlink" Target="https://www.facebook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3.xml"/><Relationship Id="rId18" Type="http://schemas.openxmlformats.org/officeDocument/2006/relationships/slideLayout" Target="../slideLayouts/slideLayout138.xml"/><Relationship Id="rId26" Type="http://schemas.openxmlformats.org/officeDocument/2006/relationships/slideLayout" Target="../slideLayouts/slideLayout146.xml"/><Relationship Id="rId39" Type="http://schemas.openxmlformats.org/officeDocument/2006/relationships/slideLayout" Target="../slideLayouts/slideLayout159.xml"/><Relationship Id="rId21" Type="http://schemas.openxmlformats.org/officeDocument/2006/relationships/slideLayout" Target="../slideLayouts/slideLayout141.xml"/><Relationship Id="rId34" Type="http://schemas.openxmlformats.org/officeDocument/2006/relationships/slideLayout" Target="../slideLayouts/slideLayout154.xml"/><Relationship Id="rId42" Type="http://schemas.openxmlformats.org/officeDocument/2006/relationships/slideLayout" Target="../slideLayouts/slideLayout162.xml"/><Relationship Id="rId47" Type="http://schemas.openxmlformats.org/officeDocument/2006/relationships/slideLayout" Target="../slideLayouts/slideLayout167.xml"/><Relationship Id="rId50" Type="http://schemas.openxmlformats.org/officeDocument/2006/relationships/slideLayout" Target="../slideLayouts/slideLayout170.xml"/><Relationship Id="rId55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20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49.xml"/><Relationship Id="rId4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24" Type="http://schemas.openxmlformats.org/officeDocument/2006/relationships/slideLayout" Target="../slideLayouts/slideLayout144.xml"/><Relationship Id="rId32" Type="http://schemas.openxmlformats.org/officeDocument/2006/relationships/slideLayout" Target="../slideLayouts/slideLayout152.xml"/><Relationship Id="rId37" Type="http://schemas.openxmlformats.org/officeDocument/2006/relationships/slideLayout" Target="../slideLayouts/slideLayout157.xml"/><Relationship Id="rId40" Type="http://schemas.openxmlformats.org/officeDocument/2006/relationships/slideLayout" Target="../slideLayouts/slideLayout160.xml"/><Relationship Id="rId45" Type="http://schemas.openxmlformats.org/officeDocument/2006/relationships/slideLayout" Target="../slideLayouts/slideLayout165.xml"/><Relationship Id="rId53" Type="http://schemas.openxmlformats.org/officeDocument/2006/relationships/slideLayout" Target="../slideLayouts/slideLayout173.xml"/><Relationship Id="rId58" Type="http://schemas.openxmlformats.org/officeDocument/2006/relationships/theme" Target="../theme/theme4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23" Type="http://schemas.openxmlformats.org/officeDocument/2006/relationships/slideLayout" Target="../slideLayouts/slideLayout143.xml"/><Relationship Id="rId28" Type="http://schemas.openxmlformats.org/officeDocument/2006/relationships/slideLayout" Target="../slideLayouts/slideLayout148.xml"/><Relationship Id="rId36" Type="http://schemas.openxmlformats.org/officeDocument/2006/relationships/slideLayout" Target="../slideLayouts/slideLayout156.xml"/><Relationship Id="rId49" Type="http://schemas.openxmlformats.org/officeDocument/2006/relationships/slideLayout" Target="../slideLayouts/slideLayout169.xml"/><Relationship Id="rId57" Type="http://schemas.openxmlformats.org/officeDocument/2006/relationships/slideLayout" Target="../slideLayouts/slideLayout17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30.xml"/><Relationship Id="rId19" Type="http://schemas.openxmlformats.org/officeDocument/2006/relationships/slideLayout" Target="../slideLayouts/slideLayout139.xml"/><Relationship Id="rId31" Type="http://schemas.openxmlformats.org/officeDocument/2006/relationships/slideLayout" Target="../slideLayouts/slideLayout151.xml"/><Relationship Id="rId44" Type="http://schemas.openxmlformats.org/officeDocument/2006/relationships/slideLayout" Target="../slideLayouts/slideLayout164.xml"/><Relationship Id="rId52" Type="http://schemas.openxmlformats.org/officeDocument/2006/relationships/slideLayout" Target="../slideLayouts/slideLayout17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Relationship Id="rId22" Type="http://schemas.openxmlformats.org/officeDocument/2006/relationships/slideLayout" Target="../slideLayouts/slideLayout142.xml"/><Relationship Id="rId27" Type="http://schemas.openxmlformats.org/officeDocument/2006/relationships/slideLayout" Target="../slideLayouts/slideLayout147.xml"/><Relationship Id="rId30" Type="http://schemas.openxmlformats.org/officeDocument/2006/relationships/slideLayout" Target="../slideLayouts/slideLayout150.xml"/><Relationship Id="rId35" Type="http://schemas.openxmlformats.org/officeDocument/2006/relationships/slideLayout" Target="../slideLayouts/slideLayout155.xml"/><Relationship Id="rId43" Type="http://schemas.openxmlformats.org/officeDocument/2006/relationships/slideLayout" Target="../slideLayouts/slideLayout163.xml"/><Relationship Id="rId48" Type="http://schemas.openxmlformats.org/officeDocument/2006/relationships/slideLayout" Target="../slideLayouts/slideLayout168.xml"/><Relationship Id="rId56" Type="http://schemas.openxmlformats.org/officeDocument/2006/relationships/slideLayout" Target="../slideLayouts/slideLayout176.xml"/><Relationship Id="rId8" Type="http://schemas.openxmlformats.org/officeDocument/2006/relationships/slideLayout" Target="../slideLayouts/slideLayout128.xml"/><Relationship Id="rId51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5" Type="http://schemas.openxmlformats.org/officeDocument/2006/relationships/slideLayout" Target="../slideLayouts/slideLayout145.xml"/><Relationship Id="rId33" Type="http://schemas.openxmlformats.org/officeDocument/2006/relationships/slideLayout" Target="../slideLayouts/slideLayout153.xml"/><Relationship Id="rId38" Type="http://schemas.openxmlformats.org/officeDocument/2006/relationships/slideLayout" Target="../slideLayouts/slideLayout158.xml"/><Relationship Id="rId46" Type="http://schemas.openxmlformats.org/officeDocument/2006/relationships/slideLayout" Target="../slideLayouts/slideLayout166.xml"/><Relationship Id="rId59" Type="http://schemas.openxmlformats.org/officeDocument/2006/relationships/hyperlink" Target="https://www.facebook.com/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8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5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9" y="4639605"/>
            <a:ext cx="1620957" cy="406647"/>
          </a:xfrm>
          <a:prstGeom prst="rect">
            <a:avLst/>
          </a:prstGeom>
        </p:spPr>
        <p:txBody>
          <a:bodyPr vert="horz" wrap="square" lIns="91373" tIns="45686" rIns="91373" bIns="45686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0" y="4719818"/>
            <a:ext cx="104567" cy="246221"/>
          </a:xfrm>
          <a:prstGeom prst="rect">
            <a:avLst/>
          </a:prstGeom>
        </p:spPr>
        <p:txBody>
          <a:bodyPr vert="horz" wrap="none" lIns="91373" tIns="45686" rIns="91373" bIns="4568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9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9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4" y="4792779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73" tIns="45686" rIns="91373" bIns="45686" numCol="1" anchor="t" anchorCtr="0" compatLnSpc="1">
            <a:prstTxWarp prst="textNoShape">
              <a:avLst/>
            </a:prstTxWarp>
          </a:bodyPr>
          <a:lstStyle/>
          <a:p>
            <a:pPr defTabSz="91362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7" y="4790579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73" tIns="45686" rIns="91373" bIns="45686" numCol="1" anchor="t" anchorCtr="0" compatLnSpc="1">
            <a:prstTxWarp prst="textNoShape">
              <a:avLst/>
            </a:prstTxWarp>
          </a:bodyPr>
          <a:lstStyle/>
          <a:p>
            <a:pPr defTabSz="91362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9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73" tIns="45686" rIns="91373" bIns="45686" numCol="1" anchor="t" anchorCtr="0" compatLnSpc="1">
            <a:prstTxWarp prst="textNoShape">
              <a:avLst/>
            </a:prstTxWarp>
          </a:bodyPr>
          <a:lstStyle/>
          <a:p>
            <a:pPr defTabSz="91362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200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6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368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15" indent="-171315" algn="l" defTabSz="91368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220" indent="-172904" algn="l" defTabSz="91368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536" indent="-171315" algn="l" defTabSz="91368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853" indent="-171315" algn="l" defTabSz="91368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170" indent="-171315" algn="l" defTabSz="91368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2641" indent="-228424" algn="l" defTabSz="9136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87" indent="-228424" algn="l" defTabSz="9136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331" indent="-228424" algn="l" defTabSz="9136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72" indent="-228424" algn="l" defTabSz="9136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5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88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32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76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20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63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07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53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61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16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6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9" y="4763792"/>
            <a:ext cx="1620957" cy="158277"/>
          </a:xfrm>
          <a:prstGeom prst="rect">
            <a:avLst/>
          </a:prstGeom>
        </p:spPr>
        <p:txBody>
          <a:bodyPr vert="horz" wrap="square" lIns="65281" tIns="32639" rIns="65281" bIns="32639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2" y="4719818"/>
            <a:ext cx="104567" cy="246221"/>
          </a:xfrm>
          <a:prstGeom prst="rect">
            <a:avLst/>
          </a:prstGeom>
        </p:spPr>
        <p:txBody>
          <a:bodyPr vert="horz" wrap="none" lIns="65281" tIns="32639" rIns="65281" bIns="32639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9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9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4" y="4792779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81" tIns="32639" rIns="65281" bIns="32639" numCol="1" anchor="t" anchorCtr="0" compatLnSpc="1">
            <a:prstTxWarp prst="textNoShape">
              <a:avLst/>
            </a:prstTxWarp>
          </a:bodyPr>
          <a:lstStyle/>
          <a:p>
            <a:pPr defTabSz="652693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8" y="4790579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81" tIns="32639" rIns="65281" bIns="32639" numCol="1" anchor="t" anchorCtr="0" compatLnSpc="1">
            <a:prstTxWarp prst="textNoShape">
              <a:avLst/>
            </a:prstTxWarp>
          </a:bodyPr>
          <a:lstStyle/>
          <a:p>
            <a:pPr defTabSz="652693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1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81" tIns="32639" rIns="65281" bIns="32639" numCol="1" anchor="t" anchorCtr="0" compatLnSpc="1">
            <a:prstTxWarp prst="textNoShape">
              <a:avLst/>
            </a:prstTxWarp>
          </a:bodyPr>
          <a:lstStyle/>
          <a:p>
            <a:pPr defTabSz="652693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200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6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  <p:sldLayoutId id="2147483830" r:id="rId31"/>
    <p:sldLayoutId id="2147483831" r:id="rId32"/>
    <p:sldLayoutId id="2147483832" r:id="rId33"/>
    <p:sldLayoutId id="2147483833" r:id="rId34"/>
    <p:sldLayoutId id="2147483834" r:id="rId35"/>
    <p:sldLayoutId id="2147483835" r:id="rId36"/>
    <p:sldLayoutId id="2147483836" r:id="rId37"/>
    <p:sldLayoutId id="2147483837" r:id="rId38"/>
    <p:sldLayoutId id="2147483838" r:id="rId39"/>
    <p:sldLayoutId id="2147483839" r:id="rId40"/>
    <p:sldLayoutId id="2147483840" r:id="rId41"/>
    <p:sldLayoutId id="2147483841" r:id="rId42"/>
    <p:sldLayoutId id="2147483842" r:id="rId43"/>
    <p:sldLayoutId id="2147483843" r:id="rId44"/>
    <p:sldLayoutId id="2147483844" r:id="rId45"/>
    <p:sldLayoutId id="2147483845" r:id="rId46"/>
    <p:sldLayoutId id="2147483846" r:id="rId47"/>
    <p:sldLayoutId id="2147483847" r:id="rId48"/>
    <p:sldLayoutId id="2147483848" r:id="rId49"/>
    <p:sldLayoutId id="2147483849" r:id="rId50"/>
    <p:sldLayoutId id="2147483850" r:id="rId51"/>
    <p:sldLayoutId id="2147483851" r:id="rId52"/>
    <p:sldLayoutId id="2147483852" r:id="rId53"/>
    <p:sldLayoutId id="2147483853" r:id="rId54"/>
    <p:sldLayoutId id="2147483854" r:id="rId55"/>
    <p:sldLayoutId id="2147483855" r:id="rId56"/>
    <p:sldLayoutId id="2147483856" r:id="rId57"/>
  </p:sldLayoutIdLst>
  <p:txStyles>
    <p:titleStyle>
      <a:lvl1pPr algn="ctr" defTabSz="652737" rtl="0" eaLnBrk="1" latinLnBrk="0" hangingPunct="1">
        <a:lnSpc>
          <a:spcPct val="86000"/>
        </a:lnSpc>
        <a:spcBef>
          <a:spcPct val="0"/>
        </a:spcBef>
        <a:buNone/>
        <a:defRPr sz="14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387" indent="-122387" algn="l" defTabSz="65273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45911" indent="-123520" algn="l" defTabSz="65273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68298" indent="-122387" algn="l" defTabSz="65273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90690" indent="-122387" algn="l" defTabSz="65273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613078" indent="-122387" algn="l" defTabSz="65273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795032" indent="-163185" algn="l" defTabSz="6527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1400" indent="-163185" algn="l" defTabSz="6527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7772" indent="-163185" algn="l" defTabSz="6527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4139" indent="-163185" algn="l" defTabSz="6527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370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737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9107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477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1845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8217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585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955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10" y="849898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034793"/>
            <a:endParaRPr sz="21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9" y="112805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34793"/>
            <a:endParaRPr sz="21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62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4793"/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4793"/>
            <a:fld id="{1D8BD707-D9CF-40AE-B4C6-C98DA3205C09}" type="datetimeFigureOut">
              <a:rPr lang="en-US" sz="1300" smtClean="0">
                <a:solidFill>
                  <a:prstClr val="black">
                    <a:tint val="75000"/>
                  </a:prstClr>
                </a:solidFill>
              </a:rPr>
              <a:pPr defTabSz="1034793"/>
              <a:t>3/9/2021</a:t>
            </a:fld>
            <a:endParaRPr lang="en-US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4793"/>
            <a:fld id="{B6F15528-21DE-4FAA-801E-634DDDAF4B2B}" type="slidenum">
              <a:rPr lang="ru-RU" sz="1300" smtClean="0">
                <a:solidFill>
                  <a:prstClr val="black">
                    <a:tint val="75000"/>
                  </a:prstClr>
                </a:solidFill>
              </a:rPr>
              <a:pPr defTabSz="1034793"/>
              <a:t>‹#›</a:t>
            </a:fld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8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17397">
        <a:defRPr>
          <a:latin typeface="+mn-lt"/>
          <a:ea typeface="+mn-ea"/>
          <a:cs typeface="+mn-cs"/>
        </a:defRPr>
      </a:lvl2pPr>
      <a:lvl3pPr marL="1034793">
        <a:defRPr>
          <a:latin typeface="+mn-lt"/>
          <a:ea typeface="+mn-ea"/>
          <a:cs typeface="+mn-cs"/>
        </a:defRPr>
      </a:lvl3pPr>
      <a:lvl4pPr marL="1552193">
        <a:defRPr>
          <a:latin typeface="+mn-lt"/>
          <a:ea typeface="+mn-ea"/>
          <a:cs typeface="+mn-cs"/>
        </a:defRPr>
      </a:lvl4pPr>
      <a:lvl5pPr marL="2069592">
        <a:defRPr>
          <a:latin typeface="+mn-lt"/>
          <a:ea typeface="+mn-ea"/>
          <a:cs typeface="+mn-cs"/>
        </a:defRPr>
      </a:lvl5pPr>
      <a:lvl6pPr marL="2586987">
        <a:defRPr>
          <a:latin typeface="+mn-lt"/>
          <a:ea typeface="+mn-ea"/>
          <a:cs typeface="+mn-cs"/>
        </a:defRPr>
      </a:lvl6pPr>
      <a:lvl7pPr marL="3104384">
        <a:defRPr>
          <a:latin typeface="+mn-lt"/>
          <a:ea typeface="+mn-ea"/>
          <a:cs typeface="+mn-cs"/>
        </a:defRPr>
      </a:lvl7pPr>
      <a:lvl8pPr marL="3621781">
        <a:defRPr>
          <a:latin typeface="+mn-lt"/>
          <a:ea typeface="+mn-ea"/>
          <a:cs typeface="+mn-cs"/>
        </a:defRPr>
      </a:lvl8pPr>
      <a:lvl9pPr marL="41391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17397">
        <a:defRPr>
          <a:latin typeface="+mn-lt"/>
          <a:ea typeface="+mn-ea"/>
          <a:cs typeface="+mn-cs"/>
        </a:defRPr>
      </a:lvl2pPr>
      <a:lvl3pPr marL="1034793">
        <a:defRPr>
          <a:latin typeface="+mn-lt"/>
          <a:ea typeface="+mn-ea"/>
          <a:cs typeface="+mn-cs"/>
        </a:defRPr>
      </a:lvl3pPr>
      <a:lvl4pPr marL="1552193">
        <a:defRPr>
          <a:latin typeface="+mn-lt"/>
          <a:ea typeface="+mn-ea"/>
          <a:cs typeface="+mn-cs"/>
        </a:defRPr>
      </a:lvl4pPr>
      <a:lvl5pPr marL="2069592">
        <a:defRPr>
          <a:latin typeface="+mn-lt"/>
          <a:ea typeface="+mn-ea"/>
          <a:cs typeface="+mn-cs"/>
        </a:defRPr>
      </a:lvl5pPr>
      <a:lvl6pPr marL="2586987">
        <a:defRPr>
          <a:latin typeface="+mn-lt"/>
          <a:ea typeface="+mn-ea"/>
          <a:cs typeface="+mn-cs"/>
        </a:defRPr>
      </a:lvl6pPr>
      <a:lvl7pPr marL="3104384">
        <a:defRPr>
          <a:latin typeface="+mn-lt"/>
          <a:ea typeface="+mn-ea"/>
          <a:cs typeface="+mn-cs"/>
        </a:defRPr>
      </a:lvl7pPr>
      <a:lvl8pPr marL="3621781">
        <a:defRPr>
          <a:latin typeface="+mn-lt"/>
          <a:ea typeface="+mn-ea"/>
          <a:cs typeface="+mn-cs"/>
        </a:defRPr>
      </a:lvl8pPr>
      <a:lvl9pPr marL="4139178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7" y="4727518"/>
            <a:ext cx="1620957" cy="230820"/>
          </a:xfrm>
          <a:prstGeom prst="rect">
            <a:avLst/>
          </a:prstGeom>
        </p:spPr>
        <p:txBody>
          <a:bodyPr vert="horz" wrap="square" lIns="91390" tIns="45694" rIns="91390" bIns="4569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9" y="4719816"/>
            <a:ext cx="104567" cy="246221"/>
          </a:xfrm>
          <a:prstGeom prst="rect">
            <a:avLst/>
          </a:prstGeom>
        </p:spPr>
        <p:txBody>
          <a:bodyPr vert="horz" wrap="none" lIns="91390" tIns="45694" rIns="91390" bIns="4569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2" y="4792778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0" tIns="45694" rIns="91390" bIns="45694" numCol="1" anchor="t" anchorCtr="0" compatLnSpc="1">
            <a:prstTxWarp prst="textNoShape">
              <a:avLst/>
            </a:prstTxWarp>
          </a:bodyPr>
          <a:lstStyle/>
          <a:p>
            <a:pPr defTabSz="913828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7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0" tIns="45694" rIns="91390" bIns="45694" numCol="1" anchor="t" anchorCtr="0" compatLnSpc="1">
            <a:prstTxWarp prst="textNoShape">
              <a:avLst/>
            </a:prstTxWarp>
          </a:bodyPr>
          <a:lstStyle/>
          <a:p>
            <a:pPr defTabSz="913828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9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0" tIns="45694" rIns="91390" bIns="45694" numCol="1" anchor="t" anchorCtr="0" compatLnSpc="1">
            <a:prstTxWarp prst="textNoShape">
              <a:avLst/>
            </a:prstTxWarp>
          </a:bodyPr>
          <a:lstStyle/>
          <a:p>
            <a:pPr defTabSz="913828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200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4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  <p:sldLayoutId id="2147483882" r:id="rId18"/>
    <p:sldLayoutId id="2147483883" r:id="rId19"/>
    <p:sldLayoutId id="2147483884" r:id="rId20"/>
    <p:sldLayoutId id="2147483885" r:id="rId21"/>
    <p:sldLayoutId id="2147483886" r:id="rId22"/>
    <p:sldLayoutId id="2147483887" r:id="rId23"/>
    <p:sldLayoutId id="2147483888" r:id="rId24"/>
    <p:sldLayoutId id="2147483889" r:id="rId25"/>
    <p:sldLayoutId id="2147483890" r:id="rId26"/>
    <p:sldLayoutId id="2147483891" r:id="rId27"/>
    <p:sldLayoutId id="2147483892" r:id="rId28"/>
    <p:sldLayoutId id="2147483893" r:id="rId29"/>
    <p:sldLayoutId id="2147483894" r:id="rId30"/>
    <p:sldLayoutId id="2147483895" r:id="rId31"/>
    <p:sldLayoutId id="2147483896" r:id="rId32"/>
    <p:sldLayoutId id="2147483897" r:id="rId33"/>
    <p:sldLayoutId id="2147483898" r:id="rId34"/>
    <p:sldLayoutId id="2147483899" r:id="rId35"/>
    <p:sldLayoutId id="2147483900" r:id="rId36"/>
    <p:sldLayoutId id="2147483901" r:id="rId37"/>
    <p:sldLayoutId id="2147483902" r:id="rId38"/>
    <p:sldLayoutId id="2147483903" r:id="rId39"/>
    <p:sldLayoutId id="2147483904" r:id="rId40"/>
    <p:sldLayoutId id="2147483905" r:id="rId41"/>
    <p:sldLayoutId id="2147483906" r:id="rId42"/>
    <p:sldLayoutId id="2147483907" r:id="rId43"/>
    <p:sldLayoutId id="2147483908" r:id="rId44"/>
    <p:sldLayoutId id="2147483909" r:id="rId45"/>
    <p:sldLayoutId id="2147483910" r:id="rId46"/>
    <p:sldLayoutId id="2147483911" r:id="rId47"/>
    <p:sldLayoutId id="2147483912" r:id="rId48"/>
    <p:sldLayoutId id="2147483913" r:id="rId49"/>
    <p:sldLayoutId id="2147483914" r:id="rId50"/>
    <p:sldLayoutId id="2147483915" r:id="rId51"/>
    <p:sldLayoutId id="2147483916" r:id="rId52"/>
    <p:sldLayoutId id="2147483917" r:id="rId53"/>
    <p:sldLayoutId id="2147483918" r:id="rId54"/>
    <p:sldLayoutId id="2147483919" r:id="rId55"/>
    <p:sldLayoutId id="2147483920" r:id="rId56"/>
    <p:sldLayoutId id="2147483921" r:id="rId57"/>
  </p:sldLayoutIdLst>
  <p:transition>
    <p:wedge/>
  </p:transition>
  <p:txStyles>
    <p:titleStyle>
      <a:lvl1pPr algn="ctr" defTabSz="913893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55" indent="-171355" algn="l" defTabSz="9138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297" indent="-172942" algn="l" defTabSz="9138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652" indent="-171355" algn="l" defTabSz="9138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007" indent="-171355" algn="l" defTabSz="9138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362" indent="-171355" algn="l" defTabSz="9138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3205" indent="-228473" algn="l" defTabSz="9138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9" indent="-228473" algn="l" defTabSz="9138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97" indent="-228473" algn="l" defTabSz="9138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3" algn="l" defTabSz="9138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6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3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5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1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8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25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72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bg object 16"/>
          <p:cNvSpPr>
            <a:spLocks/>
          </p:cNvSpPr>
          <p:nvPr/>
        </p:nvSpPr>
        <p:spPr bwMode="auto">
          <a:xfrm>
            <a:off x="105511" y="850108"/>
            <a:ext cx="8962292" cy="4200525"/>
          </a:xfrm>
          <a:custGeom>
            <a:avLst/>
            <a:gdLst>
              <a:gd name="T0" fmla="*/ 16693591 w 5650865"/>
              <a:gd name="T1" fmla="*/ 109269 h 2649220"/>
              <a:gd name="T2" fmla="*/ 16621555 w 5650865"/>
              <a:gd name="T3" fmla="*/ 109269 h 2649220"/>
              <a:gd name="T4" fmla="*/ 16621555 w 5650865"/>
              <a:gd name="T5" fmla="*/ 11738619 h 2649220"/>
              <a:gd name="T6" fmla="*/ 16693591 w 5650865"/>
              <a:gd name="T7" fmla="*/ 11738619 h 2649220"/>
              <a:gd name="T8" fmla="*/ 16693591 w 5650865"/>
              <a:gd name="T9" fmla="*/ 109269 h 2649220"/>
              <a:gd name="T10" fmla="*/ 16693591 w 5650865"/>
              <a:gd name="T11" fmla="*/ 0 h 2649220"/>
              <a:gd name="T12" fmla="*/ 0 w 5650865"/>
              <a:gd name="T13" fmla="*/ 0 h 2649220"/>
              <a:gd name="T14" fmla="*/ 0 w 5650865"/>
              <a:gd name="T15" fmla="*/ 107910 h 2649220"/>
              <a:gd name="T16" fmla="*/ 0 w 5650865"/>
              <a:gd name="T17" fmla="*/ 11739132 h 2649220"/>
              <a:gd name="T18" fmla="*/ 0 w 5650865"/>
              <a:gd name="T19" fmla="*/ 11847042 h 2649220"/>
              <a:gd name="T20" fmla="*/ 16693591 w 5650865"/>
              <a:gd name="T21" fmla="*/ 11847042 h 2649220"/>
              <a:gd name="T22" fmla="*/ 16693591 w 5650865"/>
              <a:gd name="T23" fmla="*/ 11739132 h 2649220"/>
              <a:gd name="T24" fmla="*/ 72041 w 5650865"/>
              <a:gd name="T25" fmla="*/ 11739132 h 2649220"/>
              <a:gd name="T26" fmla="*/ 72041 w 5650865"/>
              <a:gd name="T27" fmla="*/ 107910 h 2649220"/>
              <a:gd name="T28" fmla="*/ 16693591 w 5650865"/>
              <a:gd name="T29" fmla="*/ 107910 h 2649220"/>
              <a:gd name="T30" fmla="*/ 16693591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533565" fontAlgn="base">
              <a:spcBef>
                <a:spcPct val="0"/>
              </a:spcBef>
              <a:spcAft>
                <a:spcPct val="0"/>
              </a:spcAft>
            </a:pPr>
            <a:endParaRPr lang="ru-RU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051" name="bg object 17"/>
          <p:cNvSpPr>
            <a:spLocks/>
          </p:cNvSpPr>
          <p:nvPr/>
        </p:nvSpPr>
        <p:spPr bwMode="auto">
          <a:xfrm>
            <a:off x="105511" y="113116"/>
            <a:ext cx="8962292" cy="679846"/>
          </a:xfrm>
          <a:custGeom>
            <a:avLst/>
            <a:gdLst>
              <a:gd name="T0" fmla="*/ 16693584 w 5650865"/>
              <a:gd name="T1" fmla="*/ 0 h 429259"/>
              <a:gd name="T2" fmla="*/ 0 w 5650865"/>
              <a:gd name="T3" fmla="*/ 0 h 429259"/>
              <a:gd name="T4" fmla="*/ 0 w 5650865"/>
              <a:gd name="T5" fmla="*/ 1894374 h 429259"/>
              <a:gd name="T6" fmla="*/ 16693584 w 5650865"/>
              <a:gd name="T7" fmla="*/ 1894374 h 429259"/>
              <a:gd name="T8" fmla="*/ 16693584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533565" fontAlgn="base">
              <a:spcBef>
                <a:spcPct val="0"/>
              </a:spcBef>
              <a:spcAft>
                <a:spcPct val="0"/>
              </a:spcAft>
            </a:pPr>
            <a:endParaRPr lang="ru-RU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256" y="163123"/>
            <a:ext cx="8191498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2053" name="Holder 3"/>
          <p:cNvSpPr>
            <a:spLocks noGrp="1"/>
          </p:cNvSpPr>
          <p:nvPr>
            <p:ph type="body" idx="1"/>
          </p:nvPr>
        </p:nvSpPr>
        <p:spPr bwMode="auto">
          <a:xfrm>
            <a:off x="659424" y="1719269"/>
            <a:ext cx="78251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9549" y="4783932"/>
            <a:ext cx="2924909" cy="186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1127278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sz="12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8668" y="4783932"/>
            <a:ext cx="2101363" cy="186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1127278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A1A797-8ABA-4BFD-B31A-A893BA3536F9}" type="datetimeFigureOut">
              <a:rPr lang="en-US" sz="1200"/>
              <a:pPr>
                <a:defRPr/>
              </a:pPr>
              <a:t>3/9/2021</a:t>
            </a:fld>
            <a:endParaRPr lang="en-US" sz="120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975" y="4783932"/>
            <a:ext cx="2101363" cy="18648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126043" eaLnBrk="1" hangingPunct="1"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4B7EBE-0C08-4EA3-9668-5B7D5C9965EB}" type="slidenum">
              <a:rPr lang="ru-RU" altLang="ru-RU" sz="120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81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564003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11280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691998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2255997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5870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12373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87711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252739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818190">
        <a:defRPr>
          <a:latin typeface="+mn-lt"/>
          <a:ea typeface="+mn-ea"/>
          <a:cs typeface="+mn-cs"/>
        </a:defRPr>
      </a:lvl6pPr>
      <a:lvl7pPr marL="3381828">
        <a:defRPr>
          <a:latin typeface="+mn-lt"/>
          <a:ea typeface="+mn-ea"/>
          <a:cs typeface="+mn-cs"/>
        </a:defRPr>
      </a:lvl7pPr>
      <a:lvl8pPr marL="3945466">
        <a:defRPr>
          <a:latin typeface="+mn-lt"/>
          <a:ea typeface="+mn-ea"/>
          <a:cs typeface="+mn-cs"/>
        </a:defRPr>
      </a:lvl8pPr>
      <a:lvl9pPr marL="45091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63641">
        <a:defRPr>
          <a:latin typeface="+mn-lt"/>
          <a:ea typeface="+mn-ea"/>
          <a:cs typeface="+mn-cs"/>
        </a:defRPr>
      </a:lvl2pPr>
      <a:lvl3pPr marL="1127278">
        <a:defRPr>
          <a:latin typeface="+mn-lt"/>
          <a:ea typeface="+mn-ea"/>
          <a:cs typeface="+mn-cs"/>
        </a:defRPr>
      </a:lvl3pPr>
      <a:lvl4pPr marL="1690910">
        <a:defRPr>
          <a:latin typeface="+mn-lt"/>
          <a:ea typeface="+mn-ea"/>
          <a:cs typeface="+mn-cs"/>
        </a:defRPr>
      </a:lvl4pPr>
      <a:lvl5pPr marL="2254551">
        <a:defRPr>
          <a:latin typeface="+mn-lt"/>
          <a:ea typeface="+mn-ea"/>
          <a:cs typeface="+mn-cs"/>
        </a:defRPr>
      </a:lvl5pPr>
      <a:lvl6pPr marL="2818190">
        <a:defRPr>
          <a:latin typeface="+mn-lt"/>
          <a:ea typeface="+mn-ea"/>
          <a:cs typeface="+mn-cs"/>
        </a:defRPr>
      </a:lvl6pPr>
      <a:lvl7pPr marL="3381828">
        <a:defRPr>
          <a:latin typeface="+mn-lt"/>
          <a:ea typeface="+mn-ea"/>
          <a:cs typeface="+mn-cs"/>
        </a:defRPr>
      </a:lvl7pPr>
      <a:lvl8pPr marL="3945466">
        <a:defRPr>
          <a:latin typeface="+mn-lt"/>
          <a:ea typeface="+mn-ea"/>
          <a:cs typeface="+mn-cs"/>
        </a:defRPr>
      </a:lvl8pPr>
      <a:lvl9pPr marL="4509109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17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l" defTabSz="636459" rtl="0" eaLnBrk="1" latinLnBrk="0" hangingPunct="1">
        <a:lnSpc>
          <a:spcPct val="90000"/>
        </a:lnSpc>
        <a:spcBef>
          <a:spcPct val="0"/>
        </a:spcBef>
        <a:buNone/>
        <a:defRPr sz="3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9115" indent="-159115" algn="l" defTabSz="636459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1pPr>
      <a:lvl2pPr marL="47734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2pPr>
      <a:lvl3pPr marL="79557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3pPr>
      <a:lvl4pPr marL="111380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43203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75026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206849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38672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70495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1pPr>
      <a:lvl2pPr marL="31822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2pPr>
      <a:lvl3pPr marL="63645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3pPr>
      <a:lvl4pPr marL="95468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27291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59114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190937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22760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54583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6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1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3/9/2021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2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5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0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2"/>
          <p:cNvSpPr>
            <a:spLocks/>
          </p:cNvSpPr>
          <p:nvPr/>
        </p:nvSpPr>
        <p:spPr bwMode="auto">
          <a:xfrm>
            <a:off x="2" y="2386"/>
            <a:ext cx="9133744" cy="1579960"/>
          </a:xfrm>
          <a:custGeom>
            <a:avLst/>
            <a:gdLst>
              <a:gd name="T0" fmla="*/ 16968737 w 5760085"/>
              <a:gd name="T1" fmla="*/ 0 h 1021080"/>
              <a:gd name="T2" fmla="*/ 0 w 5760085"/>
              <a:gd name="T3" fmla="*/ 0 h 1021080"/>
              <a:gd name="T4" fmla="*/ 0 w 5760085"/>
              <a:gd name="T5" fmla="*/ 3036341 h 1021080"/>
              <a:gd name="T6" fmla="*/ 16968737 w 5760085"/>
              <a:gd name="T7" fmla="*/ 3036341 h 1021080"/>
              <a:gd name="T8" fmla="*/ 16968737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085"/>
              <a:gd name="T16" fmla="*/ 0 h 1021080"/>
              <a:gd name="T17" fmla="*/ 5760085 w 5760085"/>
              <a:gd name="T18" fmla="*/ 1021080 h 10210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43" name="object 5"/>
          <p:cNvSpPr>
            <a:spLocks/>
          </p:cNvSpPr>
          <p:nvPr/>
        </p:nvSpPr>
        <p:spPr bwMode="auto">
          <a:xfrm>
            <a:off x="269638" y="1703790"/>
            <a:ext cx="448407" cy="1383507"/>
          </a:xfrm>
          <a:custGeom>
            <a:avLst/>
            <a:gdLst>
              <a:gd name="T0" fmla="*/ 35549 w 344170"/>
              <a:gd name="T1" fmla="*/ 0 h 680719"/>
              <a:gd name="T2" fmla="*/ 0 w 344170"/>
              <a:gd name="T3" fmla="*/ 0 h 680719"/>
              <a:gd name="T4" fmla="*/ 0 w 344170"/>
              <a:gd name="T5" fmla="*/ 209169093 h 680719"/>
              <a:gd name="T6" fmla="*/ 35549 w 344170"/>
              <a:gd name="T7" fmla="*/ 209169093 h 680719"/>
              <a:gd name="T8" fmla="*/ 35549 w 344170"/>
              <a:gd name="T9" fmla="*/ 0 h 680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170"/>
              <a:gd name="T16" fmla="*/ 0 h 680719"/>
              <a:gd name="T17" fmla="*/ 344170 w 344170"/>
              <a:gd name="T18" fmla="*/ 680719 h 6807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object 6">
            <a:extLst/>
          </p:cNvPr>
          <p:cNvSpPr/>
          <p:nvPr/>
        </p:nvSpPr>
        <p:spPr>
          <a:xfrm>
            <a:off x="272564" y="3208736"/>
            <a:ext cx="446944" cy="138588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lIns="0" tIns="0" rIns="0" bIns="0"/>
          <a:lstStyle/>
          <a:p>
            <a:pPr defTabSz="1126941">
              <a:defRPr/>
            </a:pPr>
            <a:endParaRPr sz="16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6" name="object 2">
            <a:extLst/>
          </p:cNvPr>
          <p:cNvSpPr txBox="1">
            <a:spLocks/>
          </p:cNvSpPr>
          <p:nvPr/>
        </p:nvSpPr>
        <p:spPr>
          <a:xfrm>
            <a:off x="918800" y="338144"/>
            <a:ext cx="5615354" cy="805042"/>
          </a:xfrm>
          <a:prstGeom prst="rect">
            <a:avLst/>
          </a:prstGeom>
        </p:spPr>
        <p:txBody>
          <a:bodyPr lIns="0" tIns="20016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7411" algn="ctr" defTabSz="1253359">
              <a:spcBef>
                <a:spcPts val="157"/>
              </a:spcBef>
              <a:defRPr/>
            </a:pPr>
            <a:r>
              <a:rPr lang="en-US" sz="4700" kern="2000" spc="13" dirty="0">
                <a:solidFill>
                  <a:sysClr val="window" lastClr="FFFFFF"/>
                </a:solidFill>
              </a:rPr>
              <a:t>  </a:t>
            </a:r>
            <a:r>
              <a:rPr lang="uz-Latn-UZ" sz="5100" kern="2000" spc="13" dirty="0">
                <a:solidFill>
                  <a:sysClr val="window" lastClr="FFFFFF"/>
                </a:solidFill>
              </a:rPr>
              <a:t>ONA TILI</a:t>
            </a:r>
            <a:endParaRPr lang="en-US" sz="5100" kern="2000" spc="13" dirty="0">
              <a:solidFill>
                <a:prstClr val="white"/>
              </a:solidFill>
            </a:endParaRPr>
          </a:p>
        </p:txBody>
      </p:sp>
      <p:sp>
        <p:nvSpPr>
          <p:cNvPr id="10251" name="object 12"/>
          <p:cNvSpPr>
            <a:spLocks/>
          </p:cNvSpPr>
          <p:nvPr/>
        </p:nvSpPr>
        <p:spPr bwMode="auto">
          <a:xfrm>
            <a:off x="820620" y="875109"/>
            <a:ext cx="246184" cy="0"/>
          </a:xfrm>
          <a:custGeom>
            <a:avLst/>
            <a:gdLst>
              <a:gd name="T0" fmla="*/ 0 w 155575"/>
              <a:gd name="T1" fmla="*/ 457587 w 155575"/>
              <a:gd name="T2" fmla="*/ 0 60000 65536"/>
              <a:gd name="T3" fmla="*/ 0 60000 65536"/>
              <a:gd name="T4" fmla="*/ 0 w 155575"/>
              <a:gd name="T5" fmla="*/ 155575 w 15557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noFill/>
          <a:ln w="12956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2" name="object 13"/>
          <p:cNvSpPr>
            <a:spLocks/>
          </p:cNvSpPr>
          <p:nvPr/>
        </p:nvSpPr>
        <p:spPr bwMode="auto">
          <a:xfrm>
            <a:off x="926128" y="1089427"/>
            <a:ext cx="68875" cy="20239"/>
          </a:xfrm>
          <a:custGeom>
            <a:avLst/>
            <a:gdLst>
              <a:gd name="T0" fmla="*/ 132932 w 42545"/>
              <a:gd name="T1" fmla="*/ 0 h 13334"/>
              <a:gd name="T2" fmla="*/ 9851 w 42545"/>
              <a:gd name="T3" fmla="*/ 0 h 13334"/>
              <a:gd name="T4" fmla="*/ 0 w 42545"/>
              <a:gd name="T5" fmla="*/ 5691 h 13334"/>
              <a:gd name="T6" fmla="*/ 0 w 42545"/>
              <a:gd name="T7" fmla="*/ 19727 h 13334"/>
              <a:gd name="T8" fmla="*/ 9851 w 42545"/>
              <a:gd name="T9" fmla="*/ 25427 h 13334"/>
              <a:gd name="T10" fmla="*/ 132932 w 42545"/>
              <a:gd name="T11" fmla="*/ 25427 h 13334"/>
              <a:gd name="T12" fmla="*/ 142769 w 42545"/>
              <a:gd name="T13" fmla="*/ 19727 h 13334"/>
              <a:gd name="T14" fmla="*/ 142769 w 42545"/>
              <a:gd name="T15" fmla="*/ 5691 h 13334"/>
              <a:gd name="T16" fmla="*/ 132932 w 42545"/>
              <a:gd name="T17" fmla="*/ 0 h 133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545"/>
              <a:gd name="T28" fmla="*/ 0 h 13334"/>
              <a:gd name="T29" fmla="*/ 42545 w 42545"/>
              <a:gd name="T30" fmla="*/ 13334 h 133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3" name="object 14"/>
          <p:cNvSpPr>
            <a:spLocks/>
          </p:cNvSpPr>
          <p:nvPr/>
        </p:nvSpPr>
        <p:spPr bwMode="auto">
          <a:xfrm>
            <a:off x="704855" y="1100138"/>
            <a:ext cx="196363" cy="0"/>
          </a:xfrm>
          <a:custGeom>
            <a:avLst/>
            <a:gdLst>
              <a:gd name="T0" fmla="*/ 0 w 123190"/>
              <a:gd name="T1" fmla="*/ 396305 w 123190"/>
              <a:gd name="T2" fmla="*/ 0 60000 65536"/>
              <a:gd name="T3" fmla="*/ 0 60000 65536"/>
              <a:gd name="T4" fmla="*/ 0 w 123190"/>
              <a:gd name="T5" fmla="*/ 123190 w 12319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noFill/>
          <a:ln w="12960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4" name="object 15"/>
          <p:cNvSpPr>
            <a:spLocks/>
          </p:cNvSpPr>
          <p:nvPr/>
        </p:nvSpPr>
        <p:spPr bwMode="auto">
          <a:xfrm>
            <a:off x="855788" y="651275"/>
            <a:ext cx="48360" cy="22621"/>
          </a:xfrm>
          <a:custGeom>
            <a:avLst/>
            <a:gdLst>
              <a:gd name="T0" fmla="*/ 95406 w 29845"/>
              <a:gd name="T1" fmla="*/ 0 h 13335"/>
              <a:gd name="T2" fmla="*/ 10356 w 29845"/>
              <a:gd name="T3" fmla="*/ 0 h 13335"/>
              <a:gd name="T4" fmla="*/ 0 w 29845"/>
              <a:gd name="T5" fmla="*/ 41763 h 13335"/>
              <a:gd name="T6" fmla="*/ 0 w 29845"/>
              <a:gd name="T7" fmla="*/ 144875 h 13335"/>
              <a:gd name="T8" fmla="*/ 10356 w 29845"/>
              <a:gd name="T9" fmla="*/ 186618 h 13335"/>
              <a:gd name="T10" fmla="*/ 95406 w 29845"/>
              <a:gd name="T11" fmla="*/ 186618 h 13335"/>
              <a:gd name="T12" fmla="*/ 105784 w 29845"/>
              <a:gd name="T13" fmla="*/ 144875 h 13335"/>
              <a:gd name="T14" fmla="*/ 105784 w 29845"/>
              <a:gd name="T15" fmla="*/ 41763 h 13335"/>
              <a:gd name="T16" fmla="*/ 95406 w 29845"/>
              <a:gd name="T17" fmla="*/ 0 h 133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845"/>
              <a:gd name="T28" fmla="*/ 0 h 13335"/>
              <a:gd name="T29" fmla="*/ 29845 w 29845"/>
              <a:gd name="T30" fmla="*/ 13335 h 133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5" name="object 16"/>
          <p:cNvSpPr>
            <a:spLocks/>
          </p:cNvSpPr>
          <p:nvPr/>
        </p:nvSpPr>
        <p:spPr bwMode="auto">
          <a:xfrm>
            <a:off x="641845" y="825107"/>
            <a:ext cx="191965" cy="128588"/>
          </a:xfrm>
          <a:custGeom>
            <a:avLst/>
            <a:gdLst>
              <a:gd name="T0" fmla="*/ 237841 w 120650"/>
              <a:gd name="T1" fmla="*/ 159024 h 83820"/>
              <a:gd name="T2" fmla="*/ 172815 w 120650"/>
              <a:gd name="T3" fmla="*/ 159024 h 83820"/>
              <a:gd name="T4" fmla="*/ 233358 w 120650"/>
              <a:gd name="T5" fmla="*/ 196135 h 83820"/>
              <a:gd name="T6" fmla="*/ 248123 w 120650"/>
              <a:gd name="T7" fmla="*/ 206783 h 83820"/>
              <a:gd name="T8" fmla="*/ 280267 w 120650"/>
              <a:gd name="T9" fmla="*/ 197795 h 83820"/>
              <a:gd name="T10" fmla="*/ 280022 w 120650"/>
              <a:gd name="T11" fmla="*/ 161364 h 83820"/>
              <a:gd name="T12" fmla="*/ 241652 w 120650"/>
              <a:gd name="T13" fmla="*/ 161364 h 83820"/>
              <a:gd name="T14" fmla="*/ 237841 w 120650"/>
              <a:gd name="T15" fmla="*/ 159024 h 83820"/>
              <a:gd name="T16" fmla="*/ 103978 w 120650"/>
              <a:gd name="T17" fmla="*/ 32157 h 83820"/>
              <a:gd name="T18" fmla="*/ 65616 w 120650"/>
              <a:gd name="T19" fmla="*/ 32157 h 83820"/>
              <a:gd name="T20" fmla="*/ 65616 w 120650"/>
              <a:gd name="T21" fmla="*/ 185586 h 83820"/>
              <a:gd name="T22" fmla="*/ 71757 w 120650"/>
              <a:gd name="T23" fmla="*/ 193989 h 83820"/>
              <a:gd name="T24" fmla="*/ 91590 w 120650"/>
              <a:gd name="T25" fmla="*/ 202426 h 83820"/>
              <a:gd name="T26" fmla="*/ 103318 w 120650"/>
              <a:gd name="T27" fmla="*/ 201633 h 83820"/>
              <a:gd name="T28" fmla="*/ 168996 w 120650"/>
              <a:gd name="T29" fmla="*/ 161364 h 83820"/>
              <a:gd name="T30" fmla="*/ 103978 w 120650"/>
              <a:gd name="T31" fmla="*/ 161364 h 83820"/>
              <a:gd name="T32" fmla="*/ 103978 w 120650"/>
              <a:gd name="T33" fmla="*/ 32157 h 83820"/>
              <a:gd name="T34" fmla="*/ 176790 w 120650"/>
              <a:gd name="T35" fmla="*/ 123018 h 83820"/>
              <a:gd name="T36" fmla="*/ 168847 w 120650"/>
              <a:gd name="T37" fmla="*/ 123018 h 83820"/>
              <a:gd name="T38" fmla="*/ 164860 w 120650"/>
              <a:gd name="T39" fmla="*/ 124065 h 83820"/>
              <a:gd name="T40" fmla="*/ 103978 w 120650"/>
              <a:gd name="T41" fmla="*/ 161364 h 83820"/>
              <a:gd name="T42" fmla="*/ 169008 w 120650"/>
              <a:gd name="T43" fmla="*/ 161354 h 83820"/>
              <a:gd name="T44" fmla="*/ 172815 w 120650"/>
              <a:gd name="T45" fmla="*/ 159024 h 83820"/>
              <a:gd name="T46" fmla="*/ 237841 w 120650"/>
              <a:gd name="T47" fmla="*/ 159024 h 83820"/>
              <a:gd name="T48" fmla="*/ 180779 w 120650"/>
              <a:gd name="T49" fmla="*/ 124065 h 83820"/>
              <a:gd name="T50" fmla="*/ 176790 w 120650"/>
              <a:gd name="T51" fmla="*/ 123018 h 83820"/>
              <a:gd name="T52" fmla="*/ 280022 w 120650"/>
              <a:gd name="T53" fmla="*/ 32157 h 83820"/>
              <a:gd name="T54" fmla="*/ 241652 w 120650"/>
              <a:gd name="T55" fmla="*/ 32157 h 83820"/>
              <a:gd name="T56" fmla="*/ 241665 w 120650"/>
              <a:gd name="T57" fmla="*/ 161364 h 83820"/>
              <a:gd name="T58" fmla="*/ 280022 w 120650"/>
              <a:gd name="T59" fmla="*/ 161364 h 83820"/>
              <a:gd name="T60" fmla="*/ 280022 w 120650"/>
              <a:gd name="T61" fmla="*/ 32157 h 83820"/>
              <a:gd name="T62" fmla="*/ 347037 w 120650"/>
              <a:gd name="T63" fmla="*/ 0 h 83820"/>
              <a:gd name="T64" fmla="*/ 8591 w 120650"/>
              <a:gd name="T65" fmla="*/ 0 h 83820"/>
              <a:gd name="T66" fmla="*/ 0 w 120650"/>
              <a:gd name="T67" fmla="*/ 7198 h 83820"/>
              <a:gd name="T68" fmla="*/ 0 w 120650"/>
              <a:gd name="T69" fmla="*/ 24971 h 83820"/>
              <a:gd name="T70" fmla="*/ 8591 w 120650"/>
              <a:gd name="T71" fmla="*/ 32157 h 83820"/>
              <a:gd name="T72" fmla="*/ 347037 w 120650"/>
              <a:gd name="T73" fmla="*/ 32157 h 83820"/>
              <a:gd name="T74" fmla="*/ 355618 w 120650"/>
              <a:gd name="T75" fmla="*/ 24971 h 83820"/>
              <a:gd name="T76" fmla="*/ 355618 w 120650"/>
              <a:gd name="T77" fmla="*/ 7198 h 83820"/>
              <a:gd name="T78" fmla="*/ 347037 w 120650"/>
              <a:gd name="T79" fmla="*/ 0 h 8382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0650"/>
              <a:gd name="T121" fmla="*/ 0 h 83820"/>
              <a:gd name="T122" fmla="*/ 120650 w 120650"/>
              <a:gd name="T123" fmla="*/ 83820 h 8382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6" name="object 11"/>
          <p:cNvSpPr>
            <a:spLocks/>
          </p:cNvSpPr>
          <p:nvPr/>
        </p:nvSpPr>
        <p:spPr bwMode="auto">
          <a:xfrm>
            <a:off x="529009" y="510780"/>
            <a:ext cx="701919" cy="657226"/>
          </a:xfrm>
          <a:custGeom>
            <a:avLst/>
            <a:gdLst>
              <a:gd name="T0" fmla="*/ 45641 w 442595"/>
              <a:gd name="T1" fmla="*/ 1003702 h 424180"/>
              <a:gd name="T2" fmla="*/ 45641 w 442595"/>
              <a:gd name="T3" fmla="*/ 1224709 h 424180"/>
              <a:gd name="T4" fmla="*/ 988921 w 442595"/>
              <a:gd name="T5" fmla="*/ 1261859 h 424180"/>
              <a:gd name="T6" fmla="*/ 110201 w 442595"/>
              <a:gd name="T7" fmla="*/ 1222453 h 424180"/>
              <a:gd name="T8" fmla="*/ 47909 w 442595"/>
              <a:gd name="T9" fmla="*/ 1068519 h 424180"/>
              <a:gd name="T10" fmla="*/ 1312437 w 442595"/>
              <a:gd name="T11" fmla="*/ 996715 h 424180"/>
              <a:gd name="T12" fmla="*/ 1312437 w 442595"/>
              <a:gd name="T13" fmla="*/ 1231700 h 424180"/>
              <a:gd name="T14" fmla="*/ 1058040 w 442595"/>
              <a:gd name="T15" fmla="*/ 1270556 h 424180"/>
              <a:gd name="T16" fmla="*/ 1312437 w 442595"/>
              <a:gd name="T17" fmla="*/ 1231700 h 424180"/>
              <a:gd name="T18" fmla="*/ 1236517 w 442595"/>
              <a:gd name="T19" fmla="*/ 1050023 h 424180"/>
              <a:gd name="T20" fmla="*/ 1236517 w 442595"/>
              <a:gd name="T21" fmla="*/ 1178388 h 424180"/>
              <a:gd name="T22" fmla="*/ 1284405 w 442595"/>
              <a:gd name="T23" fmla="*/ 1209901 h 424180"/>
              <a:gd name="T24" fmla="*/ 1270475 w 442595"/>
              <a:gd name="T25" fmla="*/ 1080495 h 424180"/>
              <a:gd name="T26" fmla="*/ 1305793 w 442595"/>
              <a:gd name="T27" fmla="*/ 182926 h 424180"/>
              <a:gd name="T28" fmla="*/ 140542 w 442595"/>
              <a:gd name="T29" fmla="*/ 270676 h 424180"/>
              <a:gd name="T30" fmla="*/ 216658 w 442595"/>
              <a:gd name="T31" fmla="*/ 458800 h 424180"/>
              <a:gd name="T32" fmla="*/ 72371 w 442595"/>
              <a:gd name="T33" fmla="*/ 822639 h 424180"/>
              <a:gd name="T34" fmla="*/ 206990 w 442595"/>
              <a:gd name="T35" fmla="*/ 957850 h 424180"/>
              <a:gd name="T36" fmla="*/ 1166467 w 442595"/>
              <a:gd name="T37" fmla="*/ 918995 h 424180"/>
              <a:gd name="T38" fmla="*/ 118623 w 442595"/>
              <a:gd name="T39" fmla="*/ 860106 h 424180"/>
              <a:gd name="T40" fmla="*/ 139195 w 442595"/>
              <a:gd name="T41" fmla="*/ 537210 h 424180"/>
              <a:gd name="T42" fmla="*/ 812368 w 442595"/>
              <a:gd name="T43" fmla="*/ 431238 h 424180"/>
              <a:gd name="T44" fmla="*/ 176196 w 442595"/>
              <a:gd name="T45" fmla="*/ 367233 h 424180"/>
              <a:gd name="T46" fmla="*/ 231708 w 442595"/>
              <a:gd name="T47" fmla="*/ 230024 h 424180"/>
              <a:gd name="T48" fmla="*/ 1314466 w 442595"/>
              <a:gd name="T49" fmla="*/ 191630 h 424180"/>
              <a:gd name="T50" fmla="*/ 1066434 w 442595"/>
              <a:gd name="T51" fmla="*/ 859184 h 424180"/>
              <a:gd name="T52" fmla="*/ 1153680 w 442595"/>
              <a:gd name="T53" fmla="*/ 918995 h 424180"/>
              <a:gd name="T54" fmla="*/ 1105718 w 442595"/>
              <a:gd name="T55" fmla="*/ 850937 h 424180"/>
              <a:gd name="T56" fmla="*/ 1102950 w 442595"/>
              <a:gd name="T57" fmla="*/ 508960 h 424180"/>
              <a:gd name="T58" fmla="*/ 1034086 w 442595"/>
              <a:gd name="T59" fmla="*/ 713974 h 424180"/>
              <a:gd name="T60" fmla="*/ 1049075 w 442595"/>
              <a:gd name="T61" fmla="*/ 789308 h 424180"/>
              <a:gd name="T62" fmla="*/ 1079213 w 442595"/>
              <a:gd name="T63" fmla="*/ 777056 h 424180"/>
              <a:gd name="T64" fmla="*/ 1078076 w 442595"/>
              <a:gd name="T65" fmla="*/ 657374 h 424180"/>
              <a:gd name="T66" fmla="*/ 911604 w 442595"/>
              <a:gd name="T67" fmla="*/ 573105 h 424180"/>
              <a:gd name="T68" fmla="*/ 904650 w 442595"/>
              <a:gd name="T69" fmla="*/ 600744 h 424180"/>
              <a:gd name="T70" fmla="*/ 773657 w 442595"/>
              <a:gd name="T71" fmla="*/ 508960 h 424180"/>
              <a:gd name="T72" fmla="*/ 798854 w 442595"/>
              <a:gd name="T73" fmla="*/ 608055 h 424180"/>
              <a:gd name="T74" fmla="*/ 911604 w 442595"/>
              <a:gd name="T75" fmla="*/ 573105 h 424180"/>
              <a:gd name="T76" fmla="*/ 849682 w 442595"/>
              <a:gd name="T77" fmla="*/ 526912 h 424180"/>
              <a:gd name="T78" fmla="*/ 872908 w 442595"/>
              <a:gd name="T79" fmla="*/ 548854 h 424180"/>
              <a:gd name="T80" fmla="*/ 872908 w 442595"/>
              <a:gd name="T81" fmla="*/ 313723 h 424180"/>
              <a:gd name="T82" fmla="*/ 1166467 w 442595"/>
              <a:gd name="T83" fmla="*/ 508960 h 424180"/>
              <a:gd name="T84" fmla="*/ 1305793 w 442595"/>
              <a:gd name="T85" fmla="*/ 470099 h 424180"/>
              <a:gd name="T86" fmla="*/ 911580 w 442595"/>
              <a:gd name="T87" fmla="*/ 431238 h 424180"/>
              <a:gd name="T88" fmla="*/ 756342 w 442595"/>
              <a:gd name="T89" fmla="*/ 274876 h 424180"/>
              <a:gd name="T90" fmla="*/ 773657 w 442595"/>
              <a:gd name="T91" fmla="*/ 313727 h 424180"/>
              <a:gd name="T92" fmla="*/ 1097595 w 442595"/>
              <a:gd name="T93" fmla="*/ 313723 h 424180"/>
              <a:gd name="T94" fmla="*/ 1287026 w 442595"/>
              <a:gd name="T95" fmla="*/ 221783 h 424180"/>
              <a:gd name="T96" fmla="*/ 1229320 w 442595"/>
              <a:gd name="T97" fmla="*/ 297830 h 424180"/>
              <a:gd name="T98" fmla="*/ 1239893 w 442595"/>
              <a:gd name="T99" fmla="*/ 409242 h 424180"/>
              <a:gd name="T100" fmla="*/ 1273926 w 442595"/>
              <a:gd name="T101" fmla="*/ 385547 h 424180"/>
              <a:gd name="T102" fmla="*/ 1273926 w 442595"/>
              <a:gd name="T103" fmla="*/ 267478 h 424180"/>
              <a:gd name="T104" fmla="*/ 91783 w 442595"/>
              <a:gd name="T105" fmla="*/ 357 h 424180"/>
              <a:gd name="T106" fmla="*/ 904 w 442595"/>
              <a:gd name="T107" fmla="*/ 91636 h 424180"/>
              <a:gd name="T108" fmla="*/ 91783 w 442595"/>
              <a:gd name="T109" fmla="*/ 182926 h 424180"/>
              <a:gd name="T110" fmla="*/ 1172316 w 442595"/>
              <a:gd name="T111" fmla="*/ 155093 h 424180"/>
              <a:gd name="T112" fmla="*/ 39626 w 442595"/>
              <a:gd name="T113" fmla="*/ 62745 h 424180"/>
              <a:gd name="T114" fmla="*/ 201426 w 442595"/>
              <a:gd name="T115" fmla="*/ 9067 h 424180"/>
              <a:gd name="T116" fmla="*/ 269719 w 442595"/>
              <a:gd name="T117" fmla="*/ 357 h 424180"/>
              <a:gd name="T118" fmla="*/ 1115566 w 442595"/>
              <a:gd name="T119" fmla="*/ 39221 h 424180"/>
              <a:gd name="T120" fmla="*/ 1107723 w 442595"/>
              <a:gd name="T121" fmla="*/ 127960 h 424180"/>
              <a:gd name="T122" fmla="*/ 1142266 w 442595"/>
              <a:gd name="T123" fmla="*/ 113629 h 424180"/>
              <a:gd name="T124" fmla="*/ 1177887 w 442595"/>
              <a:gd name="T125" fmla="*/ 23367 h 4241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42595"/>
              <a:gd name="T190" fmla="*/ 0 h 424180"/>
              <a:gd name="T191" fmla="*/ 442595 w 442595"/>
              <a:gd name="T192" fmla="*/ 424180 h 42418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123872" y="300662"/>
            <a:ext cx="1519796" cy="98340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533227"/>
            <a:endParaRPr sz="1200">
              <a:solidFill>
                <a:srgbClr val="57565A"/>
              </a:solidFill>
            </a:endParaRPr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123872" y="300662"/>
            <a:ext cx="1519796" cy="98340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533227"/>
            <a:endParaRPr sz="1200">
              <a:solidFill>
                <a:srgbClr val="57565A"/>
              </a:solidFill>
            </a:endParaRPr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7230208" y="559676"/>
            <a:ext cx="1306819" cy="565262"/>
          </a:xfrm>
          <a:prstGeom prst="rect">
            <a:avLst/>
          </a:prstGeom>
        </p:spPr>
        <p:txBody>
          <a:bodyPr vert="horz" wrap="square" lIns="0" tIns="11155" rIns="0" bIns="0" rtlCol="0">
            <a:spAutoFit/>
          </a:bodyPr>
          <a:lstStyle/>
          <a:p>
            <a:pPr algn="ctr" defTabSz="533227">
              <a:spcBef>
                <a:spcPts val="88"/>
              </a:spcBef>
            </a:pPr>
            <a:r>
              <a:rPr lang="uz-Latn-UZ" sz="3600" b="1" spc="-4" dirty="0">
                <a:solidFill>
                  <a:srgbClr val="FEFEFE"/>
                </a:solidFill>
                <a:latin typeface="Arial"/>
                <a:cs typeface="Arial"/>
              </a:rPr>
              <a:t>5-</a:t>
            </a:r>
            <a:r>
              <a:rPr sz="3600" b="1" spc="-4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6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03036" y="1835025"/>
            <a:ext cx="8143537" cy="997925"/>
          </a:xfrm>
          <a:prstGeom prst="rect">
            <a:avLst/>
          </a:prstGeom>
        </p:spPr>
        <p:txBody>
          <a:bodyPr vert="horz" wrap="square" lIns="0" tIns="12914" rIns="0" bIns="0" rtlCol="0">
            <a:spAutoFit/>
          </a:bodyPr>
          <a:lstStyle/>
          <a:p>
            <a:pPr marL="17025" algn="ctr" defTabSz="533227">
              <a:spcBef>
                <a:spcPts val="103"/>
              </a:spcBef>
            </a:pPr>
            <a:r>
              <a:rPr lang="en-US" sz="3200" b="1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MAVZU:</a:t>
            </a:r>
            <a:r>
              <a:rPr lang="uz-Latn-UZ" sz="3200" b="1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 LEKSIKOLOGIYA BO‘YICHA TAKRORLASH</a:t>
            </a:r>
            <a:endParaRPr lang="en-US" sz="3200" b="1" dirty="0">
              <a:solidFill>
                <a:srgbClr val="1F497D">
                  <a:lumMod val="75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64" y="2832950"/>
            <a:ext cx="1196066" cy="1904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Книги | Книги вики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376" y="3343265"/>
            <a:ext cx="1393787" cy="139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57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5357" y="891013"/>
            <a:ext cx="85165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uz-Latn-UZ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z-Latn-UZ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Menejer</a:t>
            </a:r>
            <a:r>
              <a:rPr lang="uz-Latn-UZ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korxona va kompaniya egalari bo‘lmagan, maxsus tayyorgarlik ko‘rgan malakali yollanma boshqaruvchi.</a:t>
            </a:r>
          </a:p>
          <a:p>
            <a:pPr defTabSz="685800"/>
            <a:r>
              <a:rPr lang="uz-Latn-UZ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z-Latn-UZ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Ofis</a:t>
            </a:r>
            <a:r>
              <a:rPr lang="uz-Latn-UZ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idora , korxona</a:t>
            </a:r>
            <a:r>
              <a:rPr lang="uz-Latn-UZ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firma egallagan ish joyi</a:t>
            </a:r>
            <a:r>
              <a:rPr lang="uz-Latn-UZ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70709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z-Latn-UZ" sz="4286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 so‘zlar</a:t>
            </a:r>
            <a:endParaRPr lang="ru-RU" sz="428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832" y="3360779"/>
            <a:ext cx="2207624" cy="159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1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497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9" t="40360" r="24584" b="4144"/>
          <a:stretch/>
        </p:blipFill>
        <p:spPr>
          <a:xfrm>
            <a:off x="272386" y="954057"/>
            <a:ext cx="1924862" cy="10977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86" y="2196051"/>
            <a:ext cx="1924861" cy="11324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87" y="3514915"/>
            <a:ext cx="1924861" cy="139597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443" y="1020805"/>
            <a:ext cx="2650304" cy="3616399"/>
          </a:xfrm>
          <a:prstGeom prst="rect">
            <a:avLst/>
          </a:prstGeom>
        </p:spPr>
      </p:pic>
      <p:sp>
        <p:nvSpPr>
          <p:cNvPr id="18" name="Блок-схема: альтернативный процесс 7"/>
          <p:cNvSpPr>
            <a:spLocks noChangeArrowheads="1"/>
          </p:cNvSpPr>
          <p:nvPr/>
        </p:nvSpPr>
        <p:spPr bwMode="auto">
          <a:xfrm>
            <a:off x="2517174" y="3665479"/>
            <a:ext cx="6488841" cy="811426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uz-Latn-UZ" altLang="ru-RU" sz="3600" b="1" kern="0" dirty="0" smtClean="0">
                <a:solidFill>
                  <a:srgbClr val="006699"/>
                </a:solidFill>
                <a:latin typeface="Arial" panose="020B0604020202020204" pitchFamily="34" charset="0"/>
              </a:rPr>
              <a:t>Pashshadan fil yasamoq</a:t>
            </a:r>
            <a:endParaRPr lang="ru-RU" altLang="ru-RU" sz="3600" b="1" kern="0" dirty="0" smtClean="0">
              <a:solidFill>
                <a:srgbClr val="006699"/>
              </a:solidFill>
              <a:latin typeface="Arial" panose="020B0604020202020204" pitchFamily="34" charset="0"/>
            </a:endParaRPr>
          </a:p>
        </p:txBody>
      </p:sp>
      <p:sp>
        <p:nvSpPr>
          <p:cNvPr id="19" name="Блок-схема: альтернативный процесс 7"/>
          <p:cNvSpPr>
            <a:spLocks noChangeArrowheads="1"/>
          </p:cNvSpPr>
          <p:nvPr/>
        </p:nvSpPr>
        <p:spPr bwMode="auto">
          <a:xfrm>
            <a:off x="2517174" y="2142246"/>
            <a:ext cx="6488841" cy="1240022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uz-Latn-UZ" altLang="ru-RU" sz="3600" b="1" kern="0" dirty="0" smtClean="0">
                <a:solidFill>
                  <a:srgbClr val="006699"/>
                </a:solidFill>
                <a:latin typeface="Arial" panose="020B0604020202020204" pitchFamily="34" charset="0"/>
              </a:rPr>
              <a:t>Tuyaning dumi yerga tekkanda</a:t>
            </a:r>
            <a:endParaRPr lang="ru-RU" altLang="ru-RU" sz="3600" b="1" kern="0" dirty="0" smtClean="0">
              <a:solidFill>
                <a:srgbClr val="006699"/>
              </a:solidFill>
              <a:latin typeface="Arial" panose="020B0604020202020204" pitchFamily="34" charset="0"/>
            </a:endParaRPr>
          </a:p>
        </p:txBody>
      </p:sp>
      <p:sp>
        <p:nvSpPr>
          <p:cNvPr id="20" name="Блок-схема: альтернативный процесс 6"/>
          <p:cNvSpPr>
            <a:spLocks noChangeArrowheads="1"/>
          </p:cNvSpPr>
          <p:nvPr/>
        </p:nvSpPr>
        <p:spPr bwMode="auto">
          <a:xfrm>
            <a:off x="2488942" y="1020805"/>
            <a:ext cx="6488841" cy="83823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uz-Latn-UZ" altLang="ru-RU" sz="3600" b="1" kern="0" dirty="0" smtClean="0">
                <a:solidFill>
                  <a:srgbClr val="006699"/>
                </a:solidFill>
                <a:latin typeface="Arial" panose="020B0604020202020204" pitchFamily="34" charset="0"/>
              </a:rPr>
              <a:t>Do‘ppisini osmonga otmoq</a:t>
            </a:r>
            <a:endParaRPr lang="ru-RU" altLang="ru-RU" sz="3600" b="1" kern="0" dirty="0" smtClean="0">
              <a:solidFill>
                <a:srgbClr val="0066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72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275" y="124102"/>
            <a:ext cx="8521770" cy="661659"/>
          </a:xfrm>
          <a:prstGeom prst="rect">
            <a:avLst/>
          </a:prstGeom>
          <a:noFill/>
        </p:spPr>
        <p:txBody>
          <a:bodyPr wrap="none" lIns="91383" tIns="45690" rIns="91383" bIns="45690" rtlCol="0">
            <a:spAutoFit/>
          </a:bodyPr>
          <a:lstStyle/>
          <a:p>
            <a:r>
              <a:rPr lang="uz-Latn-UZ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  <a:r>
              <a:rPr lang="uz-Latn-UZ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topshiriqlar:</a:t>
            </a:r>
            <a:endParaRPr lang="ru-RU" sz="3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81" y="1374611"/>
            <a:ext cx="6206489" cy="584775"/>
          </a:xfrm>
          <a:prstGeom prst="rect">
            <a:avLst/>
          </a:prstGeom>
        </p:spPr>
        <p:txBody>
          <a:bodyPr wrap="square" lIns="91400" tIns="45700" rIns="91400" bIns="45700">
            <a:spAutoFit/>
          </a:bodyPr>
          <a:lstStyle/>
          <a:p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2975" y="979560"/>
            <a:ext cx="6482680" cy="523180"/>
          </a:xfrm>
          <a:prstGeom prst="rect">
            <a:avLst/>
          </a:prstGeom>
        </p:spPr>
        <p:txBody>
          <a:bodyPr wrap="square" lIns="91400" tIns="45700" rIns="91400" bIns="45700">
            <a:spAutoFit/>
          </a:bodyPr>
          <a:lstStyle/>
          <a:p>
            <a:r>
              <a:rPr lang="uz-Latn-UZ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uz-Latn-U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8"/>
          <a:stretch/>
        </p:blipFill>
        <p:spPr bwMode="auto">
          <a:xfrm>
            <a:off x="6797752" y="1310340"/>
            <a:ext cx="2151293" cy="194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2975" y="1140252"/>
            <a:ext cx="647228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Ilmiy va kasbiy terminlarga 10tadan misol yozing.</a:t>
            </a:r>
          </a:p>
          <a:p>
            <a:pPr marL="514350" indent="-514350">
              <a:buFontTx/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bastakorlari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mavzusida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10-12ta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gapdan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yarating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Matnda musiqaga oid terminlardan foydalaning.</a:t>
            </a:r>
          </a:p>
          <a:p>
            <a:pPr marL="514350" indent="-514350">
              <a:buAutoNum type="arabicPeriod"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3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80295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z-Latn-UZ" sz="4286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endParaRPr lang="ru-RU" sz="428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720" y="3699347"/>
            <a:ext cx="1422012" cy="1326004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184719" y="802955"/>
            <a:ext cx="4243589" cy="2360215"/>
          </a:xfrm>
          <a:prstGeom prst="cloudCallout">
            <a:avLst>
              <a:gd name="adj1" fmla="val -33899"/>
              <a:gd name="adj2" fmla="val 73612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27105"/>
            <a:r>
              <a:rPr lang="uz-Latn-UZ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Leksikologiya qanday bo‘lim?</a:t>
            </a:r>
            <a:endParaRPr lang="ru-RU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3540034" y="688655"/>
            <a:ext cx="5375366" cy="3767753"/>
          </a:xfrm>
          <a:prstGeom prst="wedgeEllipseCallout">
            <a:avLst>
              <a:gd name="adj1" fmla="val -100220"/>
              <a:gd name="adj2" fmla="val 35657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27105"/>
            <a:r>
              <a:rPr lang="uz-Latn-UZ" sz="228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2286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Tilshunoslikning so‘z va </a:t>
            </a:r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ma’nolarini o‘rganadigan</a:t>
            </a:r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bo‘limiga </a:t>
            </a:r>
            <a:endParaRPr lang="uz-Latn-UZ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27105"/>
            <a:r>
              <a:rPr lang="uz-Latn-UZ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leksikologiya</a:t>
            </a:r>
            <a:r>
              <a:rPr lang="uz-Latn-U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deyiladi. 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22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8"/>
            <a:ext cx="8190071" cy="615553"/>
          </a:xfrm>
        </p:spPr>
        <p:txBody>
          <a:bodyPr/>
          <a:lstStyle/>
          <a:p>
            <a:pPr algn="ctr"/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2728" y="2961132"/>
            <a:ext cx="5409698" cy="1477328"/>
          </a:xfrm>
        </p:spPr>
        <p:txBody>
          <a:bodyPr/>
          <a:lstStyle/>
          <a:p>
            <a:r>
              <a:rPr lang="uz-Latn-UZ" sz="3200" dirty="0" smtClean="0">
                <a:solidFill>
                  <a:schemeClr val="tx1"/>
                </a:solidFill>
              </a:rPr>
              <a:t>    </a:t>
            </a:r>
            <a:r>
              <a:rPr lang="en-US" sz="3200" dirty="0" smtClean="0">
                <a:solidFill>
                  <a:schemeClr val="tx1"/>
                </a:solidFill>
              </a:rPr>
              <a:t>“</a:t>
            </a:r>
            <a:r>
              <a:rPr lang="uz-Latn-UZ" sz="3200" dirty="0">
                <a:solidFill>
                  <a:schemeClr val="tx1"/>
                </a:solidFill>
              </a:rPr>
              <a:t>O</a:t>
            </a:r>
            <a:r>
              <a:rPr lang="uz-Latn-UZ" sz="3200" dirty="0" smtClean="0">
                <a:solidFill>
                  <a:schemeClr val="tx1"/>
                </a:solidFill>
              </a:rPr>
              <a:t>lma</a:t>
            </a:r>
            <a:r>
              <a:rPr lang="en-US" sz="3200" dirty="0" smtClean="0">
                <a:solidFill>
                  <a:schemeClr val="tx1"/>
                </a:solidFill>
              </a:rPr>
              <a:t>” </a:t>
            </a:r>
            <a:r>
              <a:rPr lang="en-US" sz="3200" dirty="0" err="1">
                <a:solidFill>
                  <a:schemeClr val="tx1"/>
                </a:solidFill>
              </a:rPr>
              <a:t>so‘zi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uz-Latn-UZ" sz="3200" dirty="0" smtClean="0">
                <a:solidFill>
                  <a:schemeClr val="tx1"/>
                </a:solidFill>
              </a:rPr>
              <a:t>meva yoki olma mevasi daraxti kabi </a:t>
            </a:r>
            <a:r>
              <a:rPr lang="en-US" sz="3200" dirty="0" err="1" smtClean="0">
                <a:solidFill>
                  <a:schemeClr val="tx1"/>
                </a:solidFill>
              </a:rPr>
              <a:t>tushuncha</a:t>
            </a:r>
            <a:r>
              <a:rPr lang="uz-Latn-UZ" sz="3200" dirty="0" smtClean="0">
                <a:solidFill>
                  <a:schemeClr val="tx1"/>
                </a:solidFill>
              </a:rPr>
              <a:t>larni 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bildir</a:t>
            </a:r>
            <a:r>
              <a:rPr lang="uz-Latn-UZ" sz="3200" dirty="0" smtClean="0">
                <a:solidFill>
                  <a:schemeClr val="tx1"/>
                </a:solidFill>
              </a:rPr>
              <a:t>adi.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374575" y="1075190"/>
            <a:ext cx="5409698" cy="19816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517397">
              <a:defRPr>
                <a:latin typeface="+mn-lt"/>
                <a:ea typeface="+mn-ea"/>
                <a:cs typeface="+mn-cs"/>
              </a:defRPr>
            </a:lvl2pPr>
            <a:lvl3pPr marL="1034793">
              <a:defRPr>
                <a:latin typeface="+mn-lt"/>
                <a:ea typeface="+mn-ea"/>
                <a:cs typeface="+mn-cs"/>
              </a:defRPr>
            </a:lvl3pPr>
            <a:lvl4pPr marL="1552193">
              <a:defRPr>
                <a:latin typeface="+mn-lt"/>
                <a:ea typeface="+mn-ea"/>
                <a:cs typeface="+mn-cs"/>
              </a:defRPr>
            </a:lvl4pPr>
            <a:lvl5pPr marL="2069592">
              <a:defRPr>
                <a:latin typeface="+mn-lt"/>
                <a:ea typeface="+mn-ea"/>
                <a:cs typeface="+mn-cs"/>
              </a:defRPr>
            </a:lvl5pPr>
            <a:lvl6pPr marL="2586987">
              <a:defRPr>
                <a:latin typeface="+mn-lt"/>
                <a:ea typeface="+mn-ea"/>
                <a:cs typeface="+mn-cs"/>
              </a:defRPr>
            </a:lvl6pPr>
            <a:lvl7pPr marL="3104384">
              <a:defRPr>
                <a:latin typeface="+mn-lt"/>
                <a:ea typeface="+mn-ea"/>
                <a:cs typeface="+mn-cs"/>
              </a:defRPr>
            </a:lvl7pPr>
            <a:lvl8pPr marL="3621781">
              <a:defRPr>
                <a:latin typeface="+mn-lt"/>
                <a:ea typeface="+mn-ea"/>
                <a:cs typeface="+mn-cs"/>
              </a:defRPr>
            </a:lvl8pPr>
            <a:lvl9pPr marL="4139178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uz-Latn-UZ" sz="3200" kern="0" dirty="0" smtClean="0">
                <a:solidFill>
                  <a:schemeClr val="tx1"/>
                </a:solidFill>
              </a:rPr>
              <a:t>    </a:t>
            </a:r>
            <a:r>
              <a:rPr lang="en-US" sz="3200" kern="0" dirty="0" smtClean="0">
                <a:solidFill>
                  <a:schemeClr val="tx1"/>
                </a:solidFill>
              </a:rPr>
              <a:t>“</a:t>
            </a:r>
            <a:r>
              <a:rPr lang="uz-Latn-UZ" sz="3200" kern="0" dirty="0" smtClean="0">
                <a:solidFill>
                  <a:schemeClr val="tx1"/>
                </a:solidFill>
              </a:rPr>
              <a:t>K</a:t>
            </a:r>
            <a:r>
              <a:rPr lang="en-US" sz="3200" kern="0" dirty="0" err="1" smtClean="0">
                <a:solidFill>
                  <a:schemeClr val="tx1"/>
                </a:solidFill>
              </a:rPr>
              <a:t>itob</a:t>
            </a:r>
            <a:r>
              <a:rPr lang="en-US" sz="3200" kern="0" dirty="0" smtClean="0">
                <a:solidFill>
                  <a:schemeClr val="tx1"/>
                </a:solidFill>
              </a:rPr>
              <a:t>” </a:t>
            </a:r>
            <a:r>
              <a:rPr lang="en-US" sz="3200" kern="0" dirty="0" err="1" smtClean="0">
                <a:solidFill>
                  <a:schemeClr val="tx1"/>
                </a:solidFill>
              </a:rPr>
              <a:t>so‘zi</a:t>
            </a:r>
            <a:r>
              <a:rPr lang="en-US" sz="3200" kern="0" dirty="0" smtClean="0">
                <a:solidFill>
                  <a:schemeClr val="tx1"/>
                </a:solidFill>
              </a:rPr>
              <a:t> </a:t>
            </a:r>
            <a:r>
              <a:rPr lang="en-US" sz="3200" kern="0" dirty="0" err="1" smtClean="0">
                <a:solidFill>
                  <a:schemeClr val="tx1"/>
                </a:solidFill>
              </a:rPr>
              <a:t>o‘qish</a:t>
            </a:r>
            <a:r>
              <a:rPr lang="en-US" sz="3200" kern="0" dirty="0" smtClean="0">
                <a:solidFill>
                  <a:schemeClr val="tx1"/>
                </a:solidFill>
              </a:rPr>
              <a:t> </a:t>
            </a:r>
            <a:r>
              <a:rPr lang="en-US" sz="3200" kern="0" dirty="0" err="1" smtClean="0">
                <a:solidFill>
                  <a:schemeClr val="tx1"/>
                </a:solidFill>
              </a:rPr>
              <a:t>uchun</a:t>
            </a:r>
            <a:r>
              <a:rPr lang="en-US" sz="3200" kern="0" dirty="0" smtClean="0">
                <a:solidFill>
                  <a:schemeClr val="tx1"/>
                </a:solidFill>
              </a:rPr>
              <a:t> </a:t>
            </a:r>
            <a:r>
              <a:rPr lang="en-US" sz="3200" kern="0" dirty="0" err="1" smtClean="0">
                <a:solidFill>
                  <a:schemeClr val="tx1"/>
                </a:solidFill>
              </a:rPr>
              <a:t>mo‘ljallangan</a:t>
            </a:r>
            <a:r>
              <a:rPr lang="en-US" sz="3200" kern="0" dirty="0" smtClean="0">
                <a:solidFill>
                  <a:schemeClr val="tx1"/>
                </a:solidFill>
              </a:rPr>
              <a:t> </a:t>
            </a:r>
            <a:r>
              <a:rPr lang="en-US" sz="3200" kern="0" dirty="0" err="1" smtClean="0">
                <a:solidFill>
                  <a:schemeClr val="tx1"/>
                </a:solidFill>
              </a:rPr>
              <a:t>o‘quv</a:t>
            </a:r>
            <a:r>
              <a:rPr lang="en-US" sz="3200" kern="0" dirty="0" smtClean="0">
                <a:solidFill>
                  <a:schemeClr val="tx1"/>
                </a:solidFill>
              </a:rPr>
              <a:t> </a:t>
            </a:r>
            <a:r>
              <a:rPr lang="en-US" sz="3200" kern="0" dirty="0" err="1" smtClean="0">
                <a:solidFill>
                  <a:schemeClr val="tx1"/>
                </a:solidFill>
              </a:rPr>
              <a:t>quroli</a:t>
            </a:r>
            <a:r>
              <a:rPr lang="en-US" sz="3200" kern="0" dirty="0" smtClean="0">
                <a:solidFill>
                  <a:schemeClr val="tx1"/>
                </a:solidFill>
              </a:rPr>
              <a:t> </a:t>
            </a:r>
            <a:r>
              <a:rPr lang="en-US" sz="3200" kern="0" dirty="0" err="1" smtClean="0">
                <a:solidFill>
                  <a:schemeClr val="tx1"/>
                </a:solidFill>
              </a:rPr>
              <a:t>tushunchasini</a:t>
            </a:r>
            <a:r>
              <a:rPr lang="en-US" sz="3200" kern="0" dirty="0" smtClean="0">
                <a:solidFill>
                  <a:schemeClr val="tx1"/>
                </a:solidFill>
              </a:rPr>
              <a:t> </a:t>
            </a:r>
            <a:r>
              <a:rPr lang="en-US" sz="3200" kern="0" dirty="0" err="1" smtClean="0">
                <a:solidFill>
                  <a:schemeClr val="tx1"/>
                </a:solidFill>
              </a:rPr>
              <a:t>bildir</a:t>
            </a:r>
            <a:r>
              <a:rPr lang="uz-Latn-UZ" sz="3200" kern="0" dirty="0" smtClean="0">
                <a:solidFill>
                  <a:schemeClr val="tx1"/>
                </a:solidFill>
              </a:rPr>
              <a:t>adi.</a:t>
            </a:r>
            <a:r>
              <a:rPr lang="en-US" sz="3200" kern="0" dirty="0" smtClean="0">
                <a:solidFill>
                  <a:schemeClr val="tx1"/>
                </a:solidFill>
              </a:rPr>
              <a:t> </a:t>
            </a:r>
            <a:endParaRPr lang="ru-RU" sz="3200" kern="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2" t="7450" r="5999" b="6310"/>
          <a:stretch/>
        </p:blipFill>
        <p:spPr bwMode="auto">
          <a:xfrm>
            <a:off x="5997544" y="1126114"/>
            <a:ext cx="1704109" cy="127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ONA YURTIM NE'MATLARI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653" y="1126114"/>
            <a:ext cx="1028989" cy="10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264" y="2413921"/>
            <a:ext cx="1605744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935592" y="3526380"/>
            <a:ext cx="519545" cy="987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17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73" y="276660"/>
            <a:ext cx="8873835" cy="400110"/>
          </a:xfrm>
        </p:spPr>
        <p:txBody>
          <a:bodyPr/>
          <a:lstStyle/>
          <a:p>
            <a:pPr algn="ctr"/>
            <a:r>
              <a:rPr lang="uz-Latn-UZ" sz="2600" dirty="0" smtClean="0"/>
              <a:t>So‘zlarning shakl va ma’no munosabatiga ko‘ra turlari</a:t>
            </a:r>
            <a:endParaRPr lang="ru-RU" sz="2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065381"/>
              </p:ext>
            </p:extLst>
          </p:nvPr>
        </p:nvGraphicFramePr>
        <p:xfrm>
          <a:off x="197427" y="924211"/>
          <a:ext cx="8832272" cy="347815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213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9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116">
                <a:tc>
                  <a:txBody>
                    <a:bodyPr/>
                    <a:lstStyle/>
                    <a:p>
                      <a:pPr algn="ctr"/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Tushuncha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Izoh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116"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arama-qarshi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ma’noli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so‘zlar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116"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alaffuzi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yozilishi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bir-biriga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juda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yaqin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lekin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ma’nolari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farqli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bo‘lgan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so‘zlar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116"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umumiy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ma’noni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ifodalovchi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ikki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undan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ortiq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so‘zlar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116"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ytilishi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yozilishi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xil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bo‘lib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turli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atash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ma’nolarini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bildirgan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so‘zlar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05299" y="4452081"/>
            <a:ext cx="1600118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defTabSz="914400"/>
            <a:r>
              <a:rPr lang="uz-Latn-UZ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Sinonim</a:t>
            </a:r>
            <a:endParaRPr lang="ru-RU" sz="2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5417" y="4449695"/>
            <a:ext cx="1640193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defTabSz="914400"/>
            <a:r>
              <a:rPr lang="uz-Latn-UZ" sz="28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Omonim</a:t>
            </a:r>
            <a:endParaRPr lang="ru-RU" sz="2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5610" y="4449695"/>
            <a:ext cx="1641796" cy="523220"/>
          </a:xfrm>
          <a:prstGeom prst="rect">
            <a:avLst/>
          </a:prstGeom>
          <a:solidFill>
            <a:srgbClr val="007E3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defTabSz="914400"/>
            <a:r>
              <a:rPr lang="uz-Latn-UZ" sz="28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Antonim</a:t>
            </a:r>
            <a:endParaRPr lang="ru-RU" sz="2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87406" y="4445654"/>
            <a:ext cx="1620957" cy="523220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defTabSz="914400"/>
            <a:r>
              <a:rPr lang="uz-Latn-UZ" sz="28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Paronim</a:t>
            </a:r>
            <a:endParaRPr lang="ru-RU" sz="2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648 L -0.41719 -0.586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68" y="-290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45679E-6 L -0.59427 -0.4469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22" y="-22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0.00648 L -0.06441 -0.288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2" y="-14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17284E-7 L -0.24323 -0.144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70" y="-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232" y="172751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Uquvchimga...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2175" y="1042087"/>
            <a:ext cx="8745180" cy="307777"/>
          </a:xfrm>
        </p:spPr>
        <p:txBody>
          <a:bodyPr/>
          <a:lstStyle/>
          <a:p>
            <a:r>
              <a:rPr lang="uz-Latn-UZ" sz="2000" dirty="0" smtClean="0"/>
              <a:t>  </a:t>
            </a:r>
            <a:r>
              <a:rPr lang="en-US" sz="2000" dirty="0" err="1" smtClean="0"/>
              <a:t>Ustoz</a:t>
            </a:r>
            <a:r>
              <a:rPr lang="en-US" sz="2000" dirty="0" smtClean="0"/>
              <a:t> </a:t>
            </a:r>
            <a:r>
              <a:rPr lang="en-US" sz="2000" dirty="0" err="1"/>
              <a:t>o‘gitlarini</a:t>
            </a:r>
            <a:r>
              <a:rPr lang="en-US" sz="2000" dirty="0"/>
              <a:t> </a:t>
            </a:r>
            <a:r>
              <a:rPr lang="en-US" sz="2000" dirty="0" err="1"/>
              <a:t>tinglang</a:t>
            </a:r>
            <a:r>
              <a:rPr lang="en-US" sz="2000" dirty="0"/>
              <a:t>. </a:t>
            </a:r>
            <a:r>
              <a:rPr lang="en-US" sz="2000" dirty="0" err="1"/>
              <a:t>Matndagi</a:t>
            </a:r>
            <a:r>
              <a:rPr lang="en-US" sz="2000" dirty="0"/>
              <a:t> </a:t>
            </a:r>
            <a:r>
              <a:rPr lang="en-US" sz="2000" dirty="0" err="1"/>
              <a:t>antonimlarni</a:t>
            </a:r>
            <a:r>
              <a:rPr lang="en-US" sz="2000" dirty="0"/>
              <a:t> </a:t>
            </a:r>
            <a:r>
              <a:rPr lang="en-US" sz="2000" dirty="0" err="1" smtClean="0"/>
              <a:t>ajratib</a:t>
            </a:r>
            <a:r>
              <a:rPr lang="en-US" sz="2000" dirty="0" smtClean="0"/>
              <a:t> </a:t>
            </a:r>
            <a:r>
              <a:rPr lang="en-US" sz="2000" dirty="0" err="1"/>
              <a:t>daftaringizga</a:t>
            </a:r>
            <a:r>
              <a:rPr lang="en-US" sz="2000" dirty="0"/>
              <a:t> </a:t>
            </a:r>
            <a:r>
              <a:rPr lang="en-US" sz="2000" dirty="0" err="1"/>
              <a:t>yozing</a:t>
            </a:r>
            <a:r>
              <a:rPr lang="en-US" sz="2000" dirty="0"/>
              <a:t>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64" y="1531156"/>
            <a:ext cx="2952808" cy="23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92" y="2034781"/>
            <a:ext cx="3782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Antonimlar: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835" y="1874516"/>
            <a:ext cx="2526382" cy="219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24989" y="2018819"/>
            <a:ext cx="29198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z-Latn-U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ko‘p-kam,</a:t>
            </a:r>
          </a:p>
          <a:p>
            <a:pPr lvl="0"/>
            <a:r>
              <a:rPr lang="uz-Latn-U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donolik-nodonlik, </a:t>
            </a:r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qadrli-beqadr.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191" y="3712927"/>
            <a:ext cx="37104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Sinonimlar: </a:t>
            </a:r>
            <a:r>
              <a:rPr lang="uz-Latn-UZ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...</a:t>
            </a:r>
          </a:p>
          <a:p>
            <a:r>
              <a:rPr lang="uz-Latn-U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uz-Latn-UZ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...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34598" y="3723386"/>
            <a:ext cx="25026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jahon, </a:t>
            </a:r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ochun;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69151" y="4161251"/>
            <a:ext cx="47257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kamchilik, nuqson, qusur.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4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5608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z-Latn-UZ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So‘zlarning atash ma’nosini ayting.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772" y="1232330"/>
            <a:ext cx="64338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uz-Latn-UZ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endParaRPr lang="ru-RU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04617" y="1232330"/>
            <a:ext cx="1374824" cy="2636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7455531"/>
              </p:ext>
            </p:extLst>
          </p:nvPr>
        </p:nvGraphicFramePr>
        <p:xfrm>
          <a:off x="507251" y="937170"/>
          <a:ext cx="5956015" cy="390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2213097" y="2293352"/>
            <a:ext cx="2434282" cy="118886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uz-Latn-UZ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Shakldosh so‘zlar</a:t>
            </a:r>
            <a:endParaRPr lang="ru-RU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10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310" y="1332149"/>
            <a:ext cx="7886700" cy="3263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uz-Latn-UZ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baho-yu, </a:t>
            </a:r>
            <a:r>
              <a:rPr lang="uz-Latn-UZ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baho, </a:t>
            </a:r>
          </a:p>
          <a:p>
            <a:pPr marL="0" indent="0">
              <a:buNone/>
            </a:pP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Nomi quruq puch baho.</a:t>
            </a:r>
          </a:p>
          <a:p>
            <a:pPr marL="0" indent="0">
              <a:buNone/>
            </a:pP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indent="0">
              <a:buNone/>
            </a:pP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Erkinlikning osmonida </a:t>
            </a:r>
            <a:r>
              <a:rPr lang="uz-Latn-UZ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Maqsad sari qanotingni yoz.</a:t>
            </a:r>
          </a:p>
          <a:p>
            <a:pPr marL="0" indent="0">
              <a:buNone/>
            </a:pP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17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Shakldosh so‘zlar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604" y="1202595"/>
            <a:ext cx="1193923" cy="245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2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68715" y="810278"/>
            <a:ext cx="1640193" cy="584775"/>
          </a:xfrm>
          <a:prstGeom prst="rect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uz-Latn-UZ" altLang="ru-RU" sz="32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uz-Latn-UZ" altLang="ru-RU" sz="3200" dirty="0" smtClean="0">
                <a:solidFill>
                  <a:srgbClr val="000000"/>
                </a:solidFill>
                <a:cs typeface="Arial" panose="020B0604020202020204" pitchFamily="34" charset="0"/>
              </a:rPr>
              <a:t>o‘lpon </a:t>
            </a:r>
            <a:endParaRPr lang="ru-RU" altLang="ru-RU" sz="3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06510" y="821427"/>
            <a:ext cx="1300356" cy="584775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uz-Latn-UZ" altLang="ru-RU" sz="3200" dirty="0" smtClean="0">
                <a:solidFill>
                  <a:srgbClr val="000000"/>
                </a:solidFill>
                <a:cs typeface="Arial" panose="020B0604020202020204" pitchFamily="34" charset="0"/>
              </a:rPr>
              <a:t>rayon</a:t>
            </a:r>
            <a:endParaRPr lang="ru-RU" altLang="ru-RU" sz="3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4687615" y="810278"/>
            <a:ext cx="1231427" cy="5847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uz-Latn-UZ" altLang="ru-RU" sz="3200" dirty="0" smtClean="0">
                <a:solidFill>
                  <a:srgbClr val="000000"/>
                </a:solidFill>
                <a:cs typeface="Arial" panose="020B0604020202020204" pitchFamily="34" charset="0"/>
              </a:rPr>
              <a:t> qozi </a:t>
            </a:r>
            <a:endParaRPr lang="ru-RU" altLang="ru-RU" sz="3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4331" y="821427"/>
            <a:ext cx="1026243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uz-Latn-UZ" altLang="ru-RU" sz="3200" dirty="0" smtClean="0">
                <a:solidFill>
                  <a:srgbClr val="000000"/>
                </a:solidFill>
                <a:cs typeface="Arial" panose="020B0604020202020204" pitchFamily="34" charset="0"/>
              </a:rPr>
              <a:t>ulus</a:t>
            </a:r>
            <a:endParaRPr lang="ru-RU" altLang="ru-RU" sz="3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64365" y="1527675"/>
            <a:ext cx="4118506" cy="90130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z-Latn-UZ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Tarixiy so‘zlar</a:t>
            </a:r>
            <a:endParaRPr lang="ru-RU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781135" y="1489472"/>
            <a:ext cx="4325574" cy="9024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z-Latn-UZ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Arxaik  </a:t>
            </a:r>
            <a:r>
              <a:rPr lang="uz-Latn-UZ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endParaRPr lang="ru-RU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05988" y="810278"/>
            <a:ext cx="102624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uz-Latn-UZ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bitik</a:t>
            </a:r>
            <a:endParaRPr lang="ru-RU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31" name="TextBox 12"/>
          <p:cNvSpPr txBox="1">
            <a:spLocks noChangeArrowheads="1"/>
          </p:cNvSpPr>
          <p:nvPr/>
        </p:nvSpPr>
        <p:spPr bwMode="auto">
          <a:xfrm>
            <a:off x="7554135" y="811812"/>
            <a:ext cx="1141659" cy="584775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uz-Latn-UZ" altLang="ru-RU" sz="3200" dirty="0" smtClean="0">
                <a:solidFill>
                  <a:srgbClr val="000000"/>
                </a:solidFill>
                <a:cs typeface="Arial" panose="020B0604020202020204" pitchFamily="34" charset="0"/>
              </a:rPr>
              <a:t>amin</a:t>
            </a:r>
            <a:endParaRPr lang="ru-RU" altLang="ru-RU" sz="3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Стрелка вверх 1"/>
          <p:cNvSpPr/>
          <p:nvPr/>
        </p:nvSpPr>
        <p:spPr>
          <a:xfrm>
            <a:off x="4369461" y="1688920"/>
            <a:ext cx="291703" cy="3148013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3300" b="1">
              <a:solidFill>
                <a:prstClr val="white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0"/>
            <a:ext cx="9144000" cy="738158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z-Latn-UZ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 guruhlarga ajrating</a:t>
            </a:r>
            <a:endParaRPr lang="ru-RU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3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97531E-6 L 0.67743 0.352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72" y="176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35 -0.00926 L 0.01615 0.36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18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97531E-6 L 0.31979 0.492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245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494 L -0.33368 0.5046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36" y="24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46914E-6 L 0.00018 0.63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26 0.00463 L -0.64965 0.6564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69" y="3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0726" grpId="0" animBg="1"/>
      <p:bldP spid="8" grpId="0" animBg="1"/>
      <p:bldP spid="10" grpId="0" animBg="1"/>
      <p:bldP spid="11" grpId="0" animBg="1"/>
      <p:bldP spid="12" grpId="0" animBg="1"/>
      <p:bldP spid="307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6512776"/>
              </p:ext>
            </p:extLst>
          </p:nvPr>
        </p:nvGraphicFramePr>
        <p:xfrm>
          <a:off x="411480" y="927463"/>
          <a:ext cx="8202584" cy="3945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9938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z-Latn-UZ" sz="4286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  izohlang</a:t>
            </a:r>
            <a:endParaRPr lang="ru-RU" sz="428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2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5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6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8244</TotalTime>
  <Words>289</Words>
  <Application>Microsoft Office PowerPoint</Application>
  <PresentationFormat>Экран (16:9)</PresentationFormat>
  <Paragraphs>71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12</vt:i4>
      </vt:variant>
    </vt:vector>
  </HeadingPairs>
  <TitlesOfParts>
    <vt:vector size="30" baseType="lpstr">
      <vt:lpstr>Arial</vt:lpstr>
      <vt:lpstr>Calibri</vt:lpstr>
      <vt:lpstr>Calibri Light</vt:lpstr>
      <vt:lpstr>Open Sans</vt:lpstr>
      <vt:lpstr>Open Sans Light</vt:lpstr>
      <vt:lpstr>Times New Roman</vt:lpstr>
      <vt:lpstr>1_Office Theme</vt:lpstr>
      <vt:lpstr>2_Office Theme</vt:lpstr>
      <vt:lpstr>3_Office Theme</vt:lpstr>
      <vt:lpstr>4_Office Theme</vt:lpstr>
      <vt:lpstr>5_Office Theme</vt:lpstr>
      <vt:lpstr>1_Тема Office</vt:lpstr>
      <vt:lpstr>Тема Office</vt:lpstr>
      <vt:lpstr>2_Тема Office</vt:lpstr>
      <vt:lpstr>3_Тема Office</vt:lpstr>
      <vt:lpstr>4_Тема Office</vt:lpstr>
      <vt:lpstr>5_Тема Office</vt:lpstr>
      <vt:lpstr>6_Тема Office</vt:lpstr>
      <vt:lpstr>Презентация PowerPoint</vt:lpstr>
      <vt:lpstr>Savol</vt:lpstr>
      <vt:lpstr>Презентация PowerPoint</vt:lpstr>
      <vt:lpstr>So‘zlarning shakl va ma’no munosabatiga ko‘ra turlari</vt:lpstr>
      <vt:lpstr>Uquvchimga...</vt:lpstr>
      <vt:lpstr>So‘zlarning atash ma’nosini ayting.</vt:lpstr>
      <vt:lpstr>Shakldosh so‘zlar</vt:lpstr>
      <vt:lpstr>Презентация PowerPoint</vt:lpstr>
      <vt:lpstr>So‘zlarni  izohlang</vt:lpstr>
      <vt:lpstr>Yangi so‘zlar</vt:lpstr>
      <vt:lpstr>Iboralar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781</cp:revision>
  <cp:lastPrinted>2020-08-26T14:48:01Z</cp:lastPrinted>
  <dcterms:created xsi:type="dcterms:W3CDTF">2020-04-11T16:25:36Z</dcterms:created>
  <dcterms:modified xsi:type="dcterms:W3CDTF">2021-03-09T06:48:45Z</dcterms:modified>
</cp:coreProperties>
</file>