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  <p:sldMasterId id="2147483922" r:id="rId5"/>
    <p:sldMasterId id="2147483929" r:id="rId6"/>
  </p:sldMasterIdLst>
  <p:notesMasterIdLst>
    <p:notesMasterId r:id="rId18"/>
  </p:notesMasterIdLst>
  <p:handoutMasterIdLst>
    <p:handoutMasterId r:id="rId19"/>
  </p:handoutMasterIdLst>
  <p:sldIdLst>
    <p:sldId id="519" r:id="rId7"/>
    <p:sldId id="520" r:id="rId8"/>
    <p:sldId id="511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401" r:id="rId17"/>
  </p:sldIdLst>
  <p:sldSz cx="9144000" cy="5143500" type="screen16x9"/>
  <p:notesSz cx="6735763" cy="9866313"/>
  <p:defaultTextStyle>
    <a:defPPr>
      <a:defRPr lang="en-US"/>
    </a:defPPr>
    <a:lvl1pPr marL="0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681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364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046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728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410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093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8774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1455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8CEE42"/>
    <a:srgbClr val="004F8A"/>
    <a:srgbClr val="005DA2"/>
    <a:srgbClr val="66FFFF"/>
    <a:srgbClr val="391A05"/>
    <a:srgbClr val="CC3399"/>
    <a:srgbClr val="C75F09"/>
    <a:srgbClr val="008A3E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909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819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72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63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454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145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836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527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597828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9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8599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9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0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0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0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0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92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9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8896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11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015939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99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5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6989" indent="-1856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06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42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60278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1" cy="3470673"/>
          </a:xfrm>
        </p:spPr>
        <p:txBody>
          <a:bodyPr numCol="2" spcCol="274199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5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1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06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42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503173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41405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841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09676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09676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15134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1989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1989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2957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57056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07411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7372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00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77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75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4690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10321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55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829329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1164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54967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76861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73019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23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75294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23506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932916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47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58205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8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1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838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781841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996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3783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46155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682767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38580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879962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28090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2626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6690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477382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59382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4687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0164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025510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58706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260116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035904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8461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5472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5190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23501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297890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40740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367431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598232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3" y="1594496"/>
            <a:ext cx="777240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3" y="2880378"/>
            <a:ext cx="64008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7848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13" y="1717513"/>
            <a:ext cx="7826819" cy="235558"/>
          </a:xfrm>
        </p:spPr>
        <p:txBody>
          <a:bodyPr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276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26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8" y="1183026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4285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3502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0319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0" y="209982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10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5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9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10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55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99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0" y="700121"/>
            <a:ext cx="7772403" cy="13503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379012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518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047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379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822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1834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8890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5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7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7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7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7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7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7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7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7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7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7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7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7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7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7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47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15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910" indent="-1855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951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267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6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6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6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6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6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6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6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6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6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6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6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6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6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6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5"/>
            <a:ext cx="7772401" cy="3470673"/>
          </a:xfrm>
        </p:spPr>
        <p:txBody>
          <a:bodyPr numCol="2" spcCol="274147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15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634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951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267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8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5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8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4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0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7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47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87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979" indent="-132590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166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555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7"/>
            <a:ext cx="7772401" cy="3470673"/>
          </a:xfrm>
        </p:spPr>
        <p:txBody>
          <a:bodyPr numCol="2" spcCol="274147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87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778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166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555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1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74231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8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1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8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07688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9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8599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9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639605"/>
            <a:ext cx="1620957" cy="406647"/>
          </a:xfrm>
          <a:prstGeom prst="rect">
            <a:avLst/>
          </a:prstGeom>
        </p:spPr>
        <p:txBody>
          <a:bodyPr vert="horz" wrap="square" lIns="91373" tIns="45686" rIns="91373" bIns="456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0" y="4719818"/>
            <a:ext cx="104567" cy="246221"/>
          </a:xfrm>
          <a:prstGeom prst="rect">
            <a:avLst/>
          </a:prstGeom>
        </p:spPr>
        <p:txBody>
          <a:bodyPr vert="horz" wrap="none" lIns="91373" tIns="45686" rIns="91373" bIns="456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4" y="4792779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7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68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5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220" indent="-172904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536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853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170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2641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87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31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72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5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8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32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76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20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63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07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53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763792"/>
            <a:ext cx="1620957" cy="158277"/>
          </a:xfrm>
          <a:prstGeom prst="rect">
            <a:avLst/>
          </a:prstGeom>
        </p:spPr>
        <p:txBody>
          <a:bodyPr vert="horz" wrap="square" lIns="65281" tIns="32639" rIns="65281" bIns="326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2" y="4719818"/>
            <a:ext cx="104567" cy="246221"/>
          </a:xfrm>
          <a:prstGeom prst="rect">
            <a:avLst/>
          </a:prstGeom>
        </p:spPr>
        <p:txBody>
          <a:bodyPr vert="horz" wrap="none" lIns="65281" tIns="32639" rIns="65281" bIns="326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4" y="4792779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2737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387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911" indent="-123520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298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690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078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032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400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772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4139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370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73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10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47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84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821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58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95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0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479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9" y="112805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479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2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4793"/>
              <a:t>3/9/2021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479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397">
        <a:defRPr>
          <a:latin typeface="+mn-lt"/>
          <a:ea typeface="+mn-ea"/>
          <a:cs typeface="+mn-cs"/>
        </a:defRPr>
      </a:lvl2pPr>
      <a:lvl3pPr marL="1034793">
        <a:defRPr>
          <a:latin typeface="+mn-lt"/>
          <a:ea typeface="+mn-ea"/>
          <a:cs typeface="+mn-cs"/>
        </a:defRPr>
      </a:lvl3pPr>
      <a:lvl4pPr marL="1552193">
        <a:defRPr>
          <a:latin typeface="+mn-lt"/>
          <a:ea typeface="+mn-ea"/>
          <a:cs typeface="+mn-cs"/>
        </a:defRPr>
      </a:lvl4pPr>
      <a:lvl5pPr marL="2069592">
        <a:defRPr>
          <a:latin typeface="+mn-lt"/>
          <a:ea typeface="+mn-ea"/>
          <a:cs typeface="+mn-cs"/>
        </a:defRPr>
      </a:lvl5pPr>
      <a:lvl6pPr marL="2586987">
        <a:defRPr>
          <a:latin typeface="+mn-lt"/>
          <a:ea typeface="+mn-ea"/>
          <a:cs typeface="+mn-cs"/>
        </a:defRPr>
      </a:lvl6pPr>
      <a:lvl7pPr marL="3104384">
        <a:defRPr>
          <a:latin typeface="+mn-lt"/>
          <a:ea typeface="+mn-ea"/>
          <a:cs typeface="+mn-cs"/>
        </a:defRPr>
      </a:lvl7pPr>
      <a:lvl8pPr marL="3621781">
        <a:defRPr>
          <a:latin typeface="+mn-lt"/>
          <a:ea typeface="+mn-ea"/>
          <a:cs typeface="+mn-cs"/>
        </a:defRPr>
      </a:lvl8pPr>
      <a:lvl9pPr marL="41391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397">
        <a:defRPr>
          <a:latin typeface="+mn-lt"/>
          <a:ea typeface="+mn-ea"/>
          <a:cs typeface="+mn-cs"/>
        </a:defRPr>
      </a:lvl2pPr>
      <a:lvl3pPr marL="1034793">
        <a:defRPr>
          <a:latin typeface="+mn-lt"/>
          <a:ea typeface="+mn-ea"/>
          <a:cs typeface="+mn-cs"/>
        </a:defRPr>
      </a:lvl3pPr>
      <a:lvl4pPr marL="1552193">
        <a:defRPr>
          <a:latin typeface="+mn-lt"/>
          <a:ea typeface="+mn-ea"/>
          <a:cs typeface="+mn-cs"/>
        </a:defRPr>
      </a:lvl4pPr>
      <a:lvl5pPr marL="2069592">
        <a:defRPr>
          <a:latin typeface="+mn-lt"/>
          <a:ea typeface="+mn-ea"/>
          <a:cs typeface="+mn-cs"/>
        </a:defRPr>
      </a:lvl5pPr>
      <a:lvl6pPr marL="2586987">
        <a:defRPr>
          <a:latin typeface="+mn-lt"/>
          <a:ea typeface="+mn-ea"/>
          <a:cs typeface="+mn-cs"/>
        </a:defRPr>
      </a:lvl6pPr>
      <a:lvl7pPr marL="3104384">
        <a:defRPr>
          <a:latin typeface="+mn-lt"/>
          <a:ea typeface="+mn-ea"/>
          <a:cs typeface="+mn-cs"/>
        </a:defRPr>
      </a:lvl7pPr>
      <a:lvl8pPr marL="3621781">
        <a:defRPr>
          <a:latin typeface="+mn-lt"/>
          <a:ea typeface="+mn-ea"/>
          <a:cs typeface="+mn-cs"/>
        </a:defRPr>
      </a:lvl8pPr>
      <a:lvl9pPr marL="413917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7" y="4727518"/>
            <a:ext cx="1620957" cy="230820"/>
          </a:xfrm>
          <a:prstGeom prst="rect">
            <a:avLst/>
          </a:prstGeom>
        </p:spPr>
        <p:txBody>
          <a:bodyPr vert="horz" wrap="square" lIns="91390" tIns="45694" rIns="91390" bIns="4569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9" y="4719816"/>
            <a:ext cx="104567" cy="246221"/>
          </a:xfrm>
          <a:prstGeom prst="rect">
            <a:avLst/>
          </a:prstGeom>
        </p:spPr>
        <p:txBody>
          <a:bodyPr vert="horz" wrap="none" lIns="91390" tIns="45694" rIns="91390" bIns="4569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2" y="4792778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7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</p:sldLayoutIdLst>
  <p:transition>
    <p:wedge/>
  </p:transition>
  <p:txStyles>
    <p:titleStyle>
      <a:lvl1pPr algn="ctr" defTabSz="913893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5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297" indent="-172942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652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007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362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205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9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7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6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3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5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1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8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25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2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1" y="850108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565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1" y="113116"/>
            <a:ext cx="8962292" cy="679846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565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56" y="163123"/>
            <a:ext cx="819149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4" y="1719269"/>
            <a:ext cx="7825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49" y="4783932"/>
            <a:ext cx="2924909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72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68" y="4783932"/>
            <a:ext cx="2101363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72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200"/>
              <a:pPr>
                <a:defRPr/>
              </a:pPr>
              <a:t>3/9/2021</a:t>
            </a:fld>
            <a:endParaRPr lang="en-US"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975" y="4783932"/>
            <a:ext cx="2101363" cy="1864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6043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2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1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400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80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9199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599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870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373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771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52739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8190">
        <a:defRPr>
          <a:latin typeface="+mn-lt"/>
          <a:ea typeface="+mn-ea"/>
          <a:cs typeface="+mn-cs"/>
        </a:defRPr>
      </a:lvl6pPr>
      <a:lvl7pPr marL="3381828">
        <a:defRPr>
          <a:latin typeface="+mn-lt"/>
          <a:ea typeface="+mn-ea"/>
          <a:cs typeface="+mn-cs"/>
        </a:defRPr>
      </a:lvl7pPr>
      <a:lvl8pPr marL="3945466">
        <a:defRPr>
          <a:latin typeface="+mn-lt"/>
          <a:ea typeface="+mn-ea"/>
          <a:cs typeface="+mn-cs"/>
        </a:defRPr>
      </a:lvl8pPr>
      <a:lvl9pPr marL="45091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3641">
        <a:defRPr>
          <a:latin typeface="+mn-lt"/>
          <a:ea typeface="+mn-ea"/>
          <a:cs typeface="+mn-cs"/>
        </a:defRPr>
      </a:lvl2pPr>
      <a:lvl3pPr marL="1127278">
        <a:defRPr>
          <a:latin typeface="+mn-lt"/>
          <a:ea typeface="+mn-ea"/>
          <a:cs typeface="+mn-cs"/>
        </a:defRPr>
      </a:lvl3pPr>
      <a:lvl4pPr marL="1690910">
        <a:defRPr>
          <a:latin typeface="+mn-lt"/>
          <a:ea typeface="+mn-ea"/>
          <a:cs typeface="+mn-cs"/>
        </a:defRPr>
      </a:lvl4pPr>
      <a:lvl5pPr marL="2254551">
        <a:defRPr>
          <a:latin typeface="+mn-lt"/>
          <a:ea typeface="+mn-ea"/>
          <a:cs typeface="+mn-cs"/>
        </a:defRPr>
      </a:lvl5pPr>
      <a:lvl6pPr marL="2818190">
        <a:defRPr>
          <a:latin typeface="+mn-lt"/>
          <a:ea typeface="+mn-ea"/>
          <a:cs typeface="+mn-cs"/>
        </a:defRPr>
      </a:lvl6pPr>
      <a:lvl7pPr marL="3381828">
        <a:defRPr>
          <a:latin typeface="+mn-lt"/>
          <a:ea typeface="+mn-ea"/>
          <a:cs typeface="+mn-cs"/>
        </a:defRPr>
      </a:lvl7pPr>
      <a:lvl8pPr marL="3945466">
        <a:defRPr>
          <a:latin typeface="+mn-lt"/>
          <a:ea typeface="+mn-ea"/>
          <a:cs typeface="+mn-cs"/>
        </a:defRPr>
      </a:lvl8pPr>
      <a:lvl9pPr marL="4509109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3/9/2021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8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2" y="2386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38" y="1703790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4" y="3208736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 defTabSz="1126941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918800" y="338144"/>
            <a:ext cx="5615354" cy="805042"/>
          </a:xfrm>
          <a:prstGeom prst="rect">
            <a:avLst/>
          </a:prstGeom>
        </p:spPr>
        <p:txBody>
          <a:bodyPr lIns="0" tIns="20016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411" algn="ctr" defTabSz="1253359">
              <a:spcBef>
                <a:spcPts val="157"/>
              </a:spcBef>
              <a:defRPr/>
            </a:pPr>
            <a:r>
              <a:rPr lang="en-US" sz="47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5100" kern="2000" spc="13" dirty="0">
                <a:solidFill>
                  <a:sysClr val="window" lastClr="FFFFFF"/>
                </a:solidFill>
              </a:rPr>
              <a:t>ONA TILI</a:t>
            </a:r>
            <a:endParaRPr lang="en-US" sz="51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28" y="1089427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55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75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45" y="825107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09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3227"/>
            <a:endParaRPr sz="12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3227"/>
            <a:endParaRPr sz="12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230208" y="543910"/>
            <a:ext cx="1354115" cy="565262"/>
          </a:xfrm>
          <a:prstGeom prst="rect">
            <a:avLst/>
          </a:prstGeom>
        </p:spPr>
        <p:txBody>
          <a:bodyPr vert="horz" wrap="square" lIns="0" tIns="11155" rIns="0" bIns="0" rtlCol="0">
            <a:spAutoFit/>
          </a:bodyPr>
          <a:lstStyle/>
          <a:p>
            <a:pPr algn="ctr" defTabSz="533227">
              <a:spcBef>
                <a:spcPts val="88"/>
              </a:spcBef>
            </a:pPr>
            <a:r>
              <a:rPr lang="uz-Latn-UZ" sz="3600" b="1" spc="-4" dirty="0">
                <a:solidFill>
                  <a:srgbClr val="FEFEFE"/>
                </a:solidFill>
                <a:latin typeface="Arial"/>
                <a:cs typeface="Arial"/>
              </a:rPr>
              <a:t>5-</a:t>
            </a:r>
            <a:r>
              <a:rPr sz="3600" b="1" spc="-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69029" y="1740432"/>
            <a:ext cx="8143537" cy="1675034"/>
          </a:xfrm>
          <a:prstGeom prst="rect">
            <a:avLst/>
          </a:prstGeom>
        </p:spPr>
        <p:txBody>
          <a:bodyPr vert="horz" wrap="square" lIns="0" tIns="12914" rIns="0" bIns="0" rtlCol="0">
            <a:spAutoFit/>
          </a:bodyPr>
          <a:lstStyle/>
          <a:p>
            <a:pPr marL="17025" algn="ctr" defTabSz="533227">
              <a:spcBef>
                <a:spcPts val="103"/>
              </a:spcBef>
            </a:pPr>
            <a:r>
              <a:rPr lang="en-US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FONETIKA VA GRAFIKA BO‘YICHA O‘TILGANLARNI TAKRORLASH</a:t>
            </a:r>
            <a:endParaRPr lang="en-US" sz="36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257361">
            <a:off x="2170420" y="4087953"/>
            <a:ext cx="676894" cy="659736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892734">
            <a:off x="3146424" y="3684137"/>
            <a:ext cx="676894" cy="659736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892734">
            <a:off x="3970028" y="4287125"/>
            <a:ext cx="676894" cy="659736"/>
          </a:xfrm>
          <a:prstGeom prst="rect">
            <a:avLst/>
          </a:prstGeom>
          <a:solidFill>
            <a:srgbClr val="CC33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9921025">
            <a:off x="4738199" y="3728529"/>
            <a:ext cx="676894" cy="659736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944957">
            <a:off x="5607131" y="4128817"/>
            <a:ext cx="676894" cy="659736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0782853">
            <a:off x="6429011" y="3728530"/>
            <a:ext cx="676894" cy="659736"/>
          </a:xfrm>
          <a:prstGeom prst="rect">
            <a:avLst/>
          </a:prstGeom>
          <a:solidFill>
            <a:srgbClr val="CC33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912" y="116855"/>
            <a:ext cx="8190071" cy="677108"/>
          </a:xfrm>
        </p:spPr>
        <p:txBody>
          <a:bodyPr/>
          <a:lstStyle/>
          <a:p>
            <a:pPr algn="ctr"/>
            <a:r>
              <a:rPr lang="uz-Latn-UZ" sz="4400" dirty="0" smtClean="0"/>
              <a:t>Topshiriq</a:t>
            </a:r>
            <a:endParaRPr lang="ru-RU" sz="4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83922"/>
              </p:ext>
            </p:extLst>
          </p:nvPr>
        </p:nvGraphicFramePr>
        <p:xfrm>
          <a:off x="329044" y="1703532"/>
          <a:ext cx="6096000" cy="3200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Yozilishi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Talaffuzi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mototsikl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matatsikl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doira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doyira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g‘ildirak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g‘ildiray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dvigatel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dvigitel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birinchi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brinchi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nemis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nems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8990" y="855412"/>
            <a:ext cx="8728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Talaffuzda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almashinishiga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uchragan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daftaringiga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72" y="1686409"/>
            <a:ext cx="2118626" cy="193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102"/>
            <a:ext cx="8125827" cy="661659"/>
          </a:xfrm>
          <a:prstGeom prst="rect">
            <a:avLst/>
          </a:prstGeom>
          <a:noFill/>
        </p:spPr>
        <p:txBody>
          <a:bodyPr wrap="none" lIns="91383" tIns="45690" rIns="91383" bIns="45690" rtlCol="0">
            <a:spAutoFit/>
          </a:bodyPr>
          <a:lstStyle/>
          <a:p>
            <a:pPr algn="ctr"/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772" y="1374610"/>
            <a:ext cx="6206489" cy="2308284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“Menda qanday transport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bo‘lishini xohlayman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?” mavzusida 10–12 ta gapdan iborat matn yarating.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975" y="979560"/>
            <a:ext cx="6482680" cy="523180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uz-Latn-U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8"/>
          <a:stretch/>
        </p:blipFill>
        <p:spPr bwMode="auto">
          <a:xfrm>
            <a:off x="6551261" y="2139203"/>
            <a:ext cx="2151293" cy="194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7847609" y="1068286"/>
            <a:ext cx="1101436" cy="612648"/>
          </a:xfrm>
          <a:prstGeom prst="wedgeRectCallout">
            <a:avLst>
              <a:gd name="adj1" fmla="val -30717"/>
              <a:gd name="adj2" fmla="val 93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244937" y="1220685"/>
            <a:ext cx="1101436" cy="712023"/>
          </a:xfrm>
          <a:prstGeom prst="wedgeRectCallout">
            <a:avLst>
              <a:gd name="adj1" fmla="val 71170"/>
              <a:gd name="adj2" fmla="val 89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42" y="1137580"/>
            <a:ext cx="783570" cy="47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Цены на Hyundai в Узбекистане - Accent, Elantra, Creta, Sonata, Tucson,  Santa Fe. Купить Hyundai в Ташкенте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4" b="6650"/>
          <a:stretch/>
        </p:blipFill>
        <p:spPr bwMode="auto">
          <a:xfrm>
            <a:off x="6299015" y="1280736"/>
            <a:ext cx="993280" cy="5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79229"/>
            <a:ext cx="8190071" cy="677108"/>
          </a:xfrm>
        </p:spPr>
        <p:txBody>
          <a:bodyPr/>
          <a:lstStyle/>
          <a:p>
            <a:pPr algn="ctr"/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Yodga oling!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9595" y="1048521"/>
            <a:ext cx="6232144" cy="3724096"/>
          </a:xfrm>
        </p:spPr>
        <p:txBody>
          <a:bodyPr/>
          <a:lstStyle/>
          <a:p>
            <a:r>
              <a:rPr lang="en-US" dirty="0"/>
              <a:t> </a:t>
            </a:r>
            <a:r>
              <a:rPr lang="uz-Latn-UZ" dirty="0" smtClean="0"/>
              <a:t>   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nutqning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tizimini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o‘rganadigan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tilshunoslik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fonetika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harflar tizimini o‘rganuvchi bo‘limi esa grafikadir.    </a:t>
            </a:r>
          </a:p>
          <a:p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Nutq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tovushlari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tabiatdagi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tovushlardan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farqli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96" y="1130262"/>
            <a:ext cx="1069095" cy="106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48" y="1089382"/>
            <a:ext cx="12382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04" y="2348345"/>
            <a:ext cx="2287394" cy="13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6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681" y="958960"/>
            <a:ext cx="8277593" cy="738664"/>
          </a:xfrm>
        </p:spPr>
        <p:txBody>
          <a:bodyPr/>
          <a:lstStyle/>
          <a:p>
            <a:r>
              <a:rPr lang="uz-Latn-UZ" sz="2000" dirty="0" smtClean="0"/>
              <a:t>    </a:t>
            </a:r>
            <a:r>
              <a:rPr lang="en-US" sz="2400" dirty="0" err="1" smtClean="0"/>
              <a:t>Lablar</a:t>
            </a:r>
            <a:r>
              <a:rPr lang="en-US" sz="2400" dirty="0" smtClean="0"/>
              <a:t> </a:t>
            </a:r>
            <a:r>
              <a:rPr lang="en-US" sz="2400" dirty="0" err="1"/>
              <a:t>faol</a:t>
            </a:r>
            <a:r>
              <a:rPr lang="en-US" sz="2400" dirty="0"/>
              <a:t> </a:t>
            </a:r>
            <a:r>
              <a:rPr lang="en-US" sz="2400" dirty="0" err="1"/>
              <a:t>ishtirok</a:t>
            </a:r>
            <a:r>
              <a:rPr lang="en-US" sz="2400" dirty="0"/>
              <a:t> </a:t>
            </a:r>
            <a:r>
              <a:rPr lang="en-US" sz="2400" dirty="0" err="1"/>
              <a:t>etgan</a:t>
            </a:r>
            <a:r>
              <a:rPr lang="en-US" sz="2400" dirty="0"/>
              <a:t> </a:t>
            </a:r>
            <a:r>
              <a:rPr lang="en-US" sz="2400" dirty="0" err="1"/>
              <a:t>so‘zlarni</a:t>
            </a:r>
            <a:r>
              <a:rPr lang="en-US" sz="2400" dirty="0"/>
              <a:t> </a:t>
            </a:r>
            <a:r>
              <a:rPr lang="en-US" sz="2400" dirty="0" err="1"/>
              <a:t>aniqlab</a:t>
            </a:r>
            <a:r>
              <a:rPr lang="en-US" sz="2400" dirty="0"/>
              <a:t> </a:t>
            </a:r>
            <a:r>
              <a:rPr lang="en-US" sz="2400" dirty="0" err="1" smtClean="0"/>
              <a:t>alifbo</a:t>
            </a:r>
            <a:r>
              <a:rPr lang="uz-Latn-UZ" sz="2400" dirty="0" smtClean="0"/>
              <a:t> </a:t>
            </a:r>
            <a:r>
              <a:rPr lang="en-US" sz="2400" dirty="0" err="1" smtClean="0"/>
              <a:t>tartibida</a:t>
            </a:r>
            <a:r>
              <a:rPr lang="en-US" sz="2400" dirty="0" smtClean="0"/>
              <a:t> </a:t>
            </a:r>
            <a:r>
              <a:rPr lang="en-US" sz="2400" dirty="0" err="1"/>
              <a:t>daftaringizga</a:t>
            </a:r>
            <a:r>
              <a:rPr lang="en-US" sz="2400" dirty="0"/>
              <a:t> </a:t>
            </a:r>
            <a:r>
              <a:rPr lang="en-US" sz="2400" dirty="0" err="1"/>
              <a:t>yozing</a:t>
            </a:r>
            <a:r>
              <a:rPr lang="en-US" sz="2400" dirty="0"/>
              <a:t>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727" y="2181635"/>
            <a:ext cx="55591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muallim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sadoqat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shajara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adolat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shaffof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tabarruk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mushoira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saxovat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uquvchi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00" y="1701793"/>
            <a:ext cx="2833340" cy="212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05296" y="2704724"/>
            <a:ext cx="7325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86396" y="2704724"/>
            <a:ext cx="12659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86395" y="3170746"/>
            <a:ext cx="7360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24795" y="3181513"/>
            <a:ext cx="1082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5468" y="3676813"/>
            <a:ext cx="8122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19696" y="3671781"/>
            <a:ext cx="1371599" cy="5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93078" y="3676813"/>
            <a:ext cx="1371599" cy="5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8710" y="4176360"/>
            <a:ext cx="1371599" cy="5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036618" y="4182175"/>
            <a:ext cx="1371599" cy="5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738995" y="4178709"/>
            <a:ext cx="1371599" cy="5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1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681" y="958960"/>
            <a:ext cx="8277593" cy="738664"/>
          </a:xfrm>
        </p:spPr>
        <p:txBody>
          <a:bodyPr/>
          <a:lstStyle/>
          <a:p>
            <a:r>
              <a:rPr lang="uz-Latn-UZ" sz="2000" dirty="0" smtClean="0"/>
              <a:t>    </a:t>
            </a:r>
            <a:r>
              <a:rPr lang="en-US" sz="2400" dirty="0" err="1" smtClean="0"/>
              <a:t>Lablar</a:t>
            </a:r>
            <a:r>
              <a:rPr lang="en-US" sz="2400" dirty="0" smtClean="0"/>
              <a:t> </a:t>
            </a:r>
            <a:r>
              <a:rPr lang="en-US" sz="2400" dirty="0" err="1"/>
              <a:t>faol</a:t>
            </a:r>
            <a:r>
              <a:rPr lang="en-US" sz="2400" dirty="0"/>
              <a:t> </a:t>
            </a:r>
            <a:r>
              <a:rPr lang="en-US" sz="2400" dirty="0" err="1"/>
              <a:t>ishtirok</a:t>
            </a:r>
            <a:r>
              <a:rPr lang="en-US" sz="2400" dirty="0"/>
              <a:t> </a:t>
            </a:r>
            <a:r>
              <a:rPr lang="en-US" sz="2400" dirty="0" err="1"/>
              <a:t>etgan</a:t>
            </a:r>
            <a:r>
              <a:rPr lang="en-US" sz="2400" dirty="0"/>
              <a:t> </a:t>
            </a:r>
            <a:r>
              <a:rPr lang="en-US" sz="2400" dirty="0" err="1"/>
              <a:t>so‘zlarni</a:t>
            </a:r>
            <a:r>
              <a:rPr lang="en-US" sz="2400" dirty="0"/>
              <a:t> </a:t>
            </a:r>
            <a:r>
              <a:rPr lang="en-US" sz="2400" dirty="0" err="1"/>
              <a:t>aniqlab</a:t>
            </a:r>
            <a:r>
              <a:rPr lang="en-US" sz="2400" dirty="0"/>
              <a:t> </a:t>
            </a:r>
            <a:r>
              <a:rPr lang="en-US" sz="2400" dirty="0" err="1" smtClean="0"/>
              <a:t>alifbo</a:t>
            </a:r>
            <a:r>
              <a:rPr lang="uz-Latn-UZ" sz="2400" dirty="0" smtClean="0"/>
              <a:t> </a:t>
            </a:r>
            <a:r>
              <a:rPr lang="en-US" sz="2400" dirty="0" err="1" smtClean="0"/>
              <a:t>tartibida</a:t>
            </a:r>
            <a:r>
              <a:rPr lang="en-US" sz="2400" dirty="0" smtClean="0"/>
              <a:t> </a:t>
            </a:r>
            <a:r>
              <a:rPr lang="en-US" sz="2400" dirty="0" err="1"/>
              <a:t>daftaringizga</a:t>
            </a:r>
            <a:r>
              <a:rPr lang="en-US" sz="2400" dirty="0"/>
              <a:t> </a:t>
            </a:r>
            <a:r>
              <a:rPr lang="en-US" sz="2400" dirty="0" err="1"/>
              <a:t>yozing</a:t>
            </a:r>
            <a:r>
              <a:rPr lang="en-US" sz="2400" dirty="0"/>
              <a:t>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727" y="2254818"/>
            <a:ext cx="5559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B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moviy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muallim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mushoira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saxovat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tabarruk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uquvchi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shaffof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ropped-galochka.png — ArtDyakonov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84" y="1993486"/>
            <a:ext cx="2092325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555" y="1197951"/>
            <a:ext cx="6577446" cy="3462486"/>
          </a:xfrm>
        </p:spPr>
        <p:txBody>
          <a:bodyPr/>
          <a:lstStyle/>
          <a:p>
            <a:pPr algn="just"/>
            <a:r>
              <a:rPr lang="uz-Latn-UZ" sz="2000" dirty="0" smtClean="0"/>
              <a:t>      </a:t>
            </a:r>
            <a:r>
              <a:rPr lang="uz-Latn-UZ" sz="2500" dirty="0" smtClean="0"/>
              <a:t>Biror </a:t>
            </a:r>
            <a:r>
              <a:rPr lang="uz-Latn-UZ" sz="2500" dirty="0"/>
              <a:t>marta tongda dilingiz g‘ash bo‘lib uyg‘onganmisiz? </a:t>
            </a:r>
            <a:r>
              <a:rPr lang="uz-Latn-UZ" sz="2500" dirty="0" smtClean="0"/>
              <a:t>O‘sha kun </a:t>
            </a:r>
            <a:r>
              <a:rPr lang="uz-Latn-UZ" sz="2500" dirty="0"/>
              <a:t>men uchun xuddi shunday kun edi. Ko‘zimni ochgancha </a:t>
            </a:r>
            <a:r>
              <a:rPr lang="uz-Latn-UZ" sz="2500" dirty="0" smtClean="0"/>
              <a:t>o‘rinda yotar </a:t>
            </a:r>
            <a:r>
              <a:rPr lang="uz-Latn-UZ" sz="2500" dirty="0"/>
              <a:t>edim. Keyinroq o‘rnimdan qo‘zg‘alib, pardani ko‘tardim. </a:t>
            </a:r>
            <a:r>
              <a:rPr lang="uz-Latn-UZ" sz="2500" dirty="0" smtClean="0"/>
              <a:t>Ob-havo dahshatli </a:t>
            </a:r>
            <a:r>
              <a:rPr lang="uz-Latn-UZ" sz="2500" dirty="0"/>
              <a:t>edi – yomg‘ir quyar edi. Hovliga qaradim. </a:t>
            </a:r>
            <a:endParaRPr lang="uz-Latn-UZ" sz="2500" dirty="0" smtClean="0"/>
          </a:p>
          <a:p>
            <a:pPr algn="just"/>
            <a:r>
              <a:rPr lang="uz-Latn-UZ" sz="2500" dirty="0"/>
              <a:t> </a:t>
            </a:r>
            <a:r>
              <a:rPr lang="uz-Latn-UZ" sz="2500" dirty="0" smtClean="0"/>
              <a:t>    Ha</a:t>
            </a:r>
            <a:r>
              <a:rPr lang="uz-Latn-UZ" sz="2500" dirty="0"/>
              <a:t>! Hovlidagi o‘tgan tunda abjag‘i chiqqan mototsiklni </a:t>
            </a:r>
            <a:r>
              <a:rPr lang="uz-Latn-UZ" sz="2500" dirty="0" smtClean="0"/>
              <a:t>ko‘rishim bilan </a:t>
            </a:r>
            <a:r>
              <a:rPr lang="uz-Latn-UZ" sz="2500" dirty="0"/>
              <a:t>oyog‘im achisha boshladi. </a:t>
            </a:r>
            <a:endParaRPr lang="ru-RU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299" y="1196543"/>
            <a:ext cx="1658989" cy="242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0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492443"/>
          </a:xfrm>
        </p:spPr>
        <p:txBody>
          <a:bodyPr/>
          <a:lstStyle/>
          <a:p>
            <a:pPr algn="ctr"/>
            <a:r>
              <a:rPr lang="en-US" sz="3200" dirty="0" err="1"/>
              <a:t>Matnga</a:t>
            </a:r>
            <a:r>
              <a:rPr lang="en-US" sz="3200" dirty="0"/>
              <a:t> </a:t>
            </a:r>
            <a:r>
              <a:rPr lang="en-US" sz="3200" dirty="0" err="1"/>
              <a:t>tayanib</a:t>
            </a:r>
            <a:r>
              <a:rPr lang="en-US" sz="3200" dirty="0"/>
              <a:t> </a:t>
            </a:r>
            <a:r>
              <a:rPr lang="en-US" sz="3200" dirty="0" err="1"/>
              <a:t>savollarga</a:t>
            </a:r>
            <a:r>
              <a:rPr lang="en-US" sz="3200" dirty="0"/>
              <a:t> </a:t>
            </a:r>
            <a:r>
              <a:rPr lang="en-US" sz="3200" dirty="0" err="1"/>
              <a:t>javob</a:t>
            </a:r>
            <a:r>
              <a:rPr lang="en-US" sz="3200" dirty="0"/>
              <a:t> </a:t>
            </a:r>
            <a:r>
              <a:rPr lang="en-US" sz="3200" dirty="0" err="1"/>
              <a:t>bering</a:t>
            </a:r>
            <a:r>
              <a:rPr lang="en-US" sz="3200" dirty="0"/>
              <a:t>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1161" y="1014218"/>
            <a:ext cx="8443844" cy="332398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 err="1" smtClean="0"/>
              <a:t>Hikoyadagi</a:t>
            </a:r>
            <a:r>
              <a:rPr lang="en-US" sz="2400" dirty="0" smtClean="0"/>
              <a:t> </a:t>
            </a:r>
            <a:r>
              <a:rPr lang="en-US" sz="2400" dirty="0" err="1"/>
              <a:t>odam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o‘tgan</a:t>
            </a:r>
            <a:r>
              <a:rPr lang="en-US" sz="2400" dirty="0"/>
              <a:t> </a:t>
            </a:r>
            <a:r>
              <a:rPr lang="en-US" sz="2400" dirty="0" err="1"/>
              <a:t>tunda</a:t>
            </a:r>
            <a:r>
              <a:rPr lang="en-US" sz="2400" dirty="0"/>
              <a:t> </a:t>
            </a:r>
            <a:r>
              <a:rPr lang="en-US" sz="2400" dirty="0" err="1"/>
              <a:t>nima</a:t>
            </a:r>
            <a:r>
              <a:rPr lang="en-US" sz="2400" dirty="0"/>
              <a:t> </a:t>
            </a:r>
            <a:r>
              <a:rPr lang="en-US" sz="2400" dirty="0" err="1"/>
              <a:t>sodir</a:t>
            </a:r>
            <a:r>
              <a:rPr lang="en-US" sz="2400" dirty="0"/>
              <a:t> </a:t>
            </a:r>
            <a:r>
              <a:rPr lang="en-US" sz="2400" dirty="0" err="1"/>
              <a:t>bo‘lgan</a:t>
            </a:r>
            <a:r>
              <a:rPr lang="en-US" sz="2400" dirty="0"/>
              <a:t> </a:t>
            </a:r>
            <a:r>
              <a:rPr lang="en-US" sz="2400" dirty="0" smtClean="0"/>
              <a:t>deb</a:t>
            </a:r>
            <a:r>
              <a:rPr lang="uz-Latn-UZ" sz="2400" dirty="0" smtClean="0"/>
              <a:t> </a:t>
            </a:r>
            <a:r>
              <a:rPr lang="en-US" sz="2400" dirty="0" err="1" smtClean="0"/>
              <a:t>o‘ylaysiz</a:t>
            </a:r>
            <a:r>
              <a:rPr lang="en-US" sz="2400" dirty="0" smtClean="0"/>
              <a:t>?</a:t>
            </a:r>
            <a:endParaRPr lang="uz-Latn-UZ" sz="2400" dirty="0" smtClean="0"/>
          </a:p>
          <a:p>
            <a:endParaRPr lang="en-US" sz="2400" dirty="0"/>
          </a:p>
          <a:p>
            <a:pPr marL="457200" indent="-457200">
              <a:buAutoNum type="alphaUcPeriod"/>
            </a:pPr>
            <a:r>
              <a:rPr lang="en-US" sz="2400" dirty="0" err="1" smtClean="0"/>
              <a:t>Yomon</a:t>
            </a:r>
            <a:r>
              <a:rPr lang="en-US" sz="2400" dirty="0" smtClean="0"/>
              <a:t> </a:t>
            </a:r>
            <a:r>
              <a:rPr lang="en-US" sz="2400" dirty="0" err="1"/>
              <a:t>ob-havo</a:t>
            </a:r>
            <a:r>
              <a:rPr lang="en-US" sz="2400" dirty="0"/>
              <a:t> </a:t>
            </a:r>
            <a:r>
              <a:rPr lang="en-US" sz="2400" dirty="0" err="1"/>
              <a:t>uning</a:t>
            </a:r>
            <a:r>
              <a:rPr lang="en-US" sz="2400" dirty="0"/>
              <a:t> </a:t>
            </a:r>
            <a:r>
              <a:rPr lang="en-US" sz="2400" dirty="0" err="1"/>
              <a:t>motosikliga</a:t>
            </a:r>
            <a:r>
              <a:rPr lang="en-US" sz="2400" dirty="0"/>
              <a:t> </a:t>
            </a:r>
            <a:r>
              <a:rPr lang="en-US" sz="2400" dirty="0" err="1" smtClean="0"/>
              <a:t>zarar</a:t>
            </a:r>
            <a:endParaRPr lang="uz-Latn-UZ" sz="2400" dirty="0" smtClean="0"/>
          </a:p>
          <a:p>
            <a:r>
              <a:rPr lang="uz-Latn-UZ" sz="2400" dirty="0"/>
              <a:t> </a:t>
            </a:r>
            <a:r>
              <a:rPr lang="uz-Latn-UZ" sz="2400" dirty="0" smtClean="0"/>
              <a:t>   </a:t>
            </a:r>
            <a:r>
              <a:rPr lang="en-US" sz="2400" dirty="0" smtClean="0"/>
              <a:t> </a:t>
            </a:r>
            <a:r>
              <a:rPr lang="en-US" sz="2400" dirty="0" err="1"/>
              <a:t>yetkazgan</a:t>
            </a:r>
            <a:endParaRPr lang="en-US" sz="2400" dirty="0"/>
          </a:p>
          <a:p>
            <a:r>
              <a:rPr lang="en-US" sz="2400" dirty="0"/>
              <a:t>B. </a:t>
            </a:r>
            <a:r>
              <a:rPr lang="en-US" sz="2400" dirty="0" err="1"/>
              <a:t>Noqulay</a:t>
            </a:r>
            <a:r>
              <a:rPr lang="en-US" sz="2400" dirty="0"/>
              <a:t> </a:t>
            </a:r>
            <a:r>
              <a:rPr lang="en-US" sz="2400" dirty="0" err="1"/>
              <a:t>ob-havo</a:t>
            </a:r>
            <a:r>
              <a:rPr lang="en-US" sz="2400" dirty="0"/>
              <a:t> </a:t>
            </a:r>
            <a:r>
              <a:rPr lang="en-US" sz="2400" dirty="0" err="1"/>
              <a:t>uni</a:t>
            </a:r>
            <a:r>
              <a:rPr lang="en-US" sz="2400" dirty="0"/>
              <a:t> </a:t>
            </a:r>
            <a:r>
              <a:rPr lang="en-US" sz="2400" dirty="0" err="1"/>
              <a:t>ko‘chaga</a:t>
            </a:r>
            <a:r>
              <a:rPr lang="en-US" sz="2400" dirty="0"/>
              <a:t> </a:t>
            </a:r>
            <a:r>
              <a:rPr lang="en-US" sz="2400" dirty="0" err="1"/>
              <a:t>chiqishiga</a:t>
            </a:r>
            <a:r>
              <a:rPr lang="en-US" sz="2400" dirty="0"/>
              <a:t> </a:t>
            </a:r>
            <a:r>
              <a:rPr lang="en-US" sz="2400" dirty="0" err="1" smtClean="0"/>
              <a:t>yo‘l</a:t>
            </a:r>
            <a:endParaRPr lang="uz-Latn-UZ" sz="2400" dirty="0" smtClean="0"/>
          </a:p>
          <a:p>
            <a:r>
              <a:rPr lang="uz-Latn-UZ" sz="2400" dirty="0"/>
              <a:t> </a:t>
            </a:r>
            <a:r>
              <a:rPr lang="uz-Latn-UZ" sz="2400" dirty="0" smtClean="0"/>
              <a:t>   </a:t>
            </a:r>
            <a:r>
              <a:rPr lang="en-US" sz="2400" dirty="0" smtClean="0"/>
              <a:t> </a:t>
            </a:r>
            <a:r>
              <a:rPr lang="en-US" sz="2400" dirty="0" err="1"/>
              <a:t>qo‘ymagan</a:t>
            </a:r>
            <a:endParaRPr lang="en-US" sz="2400" dirty="0"/>
          </a:p>
          <a:p>
            <a:r>
              <a:rPr lang="en-US" sz="2400" dirty="0"/>
              <a:t>C. U </a:t>
            </a:r>
            <a:r>
              <a:rPr lang="en-US" sz="2400" dirty="0" err="1"/>
              <a:t>yangi</a:t>
            </a:r>
            <a:r>
              <a:rPr lang="en-US" sz="2400" dirty="0"/>
              <a:t> </a:t>
            </a:r>
            <a:r>
              <a:rPr lang="en-US" sz="2400" dirty="0" err="1"/>
              <a:t>motosikl</a:t>
            </a:r>
            <a:r>
              <a:rPr lang="en-US" sz="2400" dirty="0"/>
              <a:t> </a:t>
            </a:r>
            <a:r>
              <a:rPr lang="en-US" sz="2400" dirty="0" err="1"/>
              <a:t>xarid</a:t>
            </a:r>
            <a:r>
              <a:rPr lang="en-US" sz="2400" dirty="0"/>
              <a:t> </a:t>
            </a:r>
            <a:r>
              <a:rPr lang="en-US" sz="2400" dirty="0" err="1"/>
              <a:t>qilgan</a:t>
            </a:r>
            <a:endParaRPr lang="en-US" sz="2400" dirty="0"/>
          </a:p>
          <a:p>
            <a:r>
              <a:rPr lang="en-US" sz="2400" dirty="0"/>
              <a:t>D. U </a:t>
            </a:r>
            <a:r>
              <a:rPr lang="en-US" sz="2400" dirty="0" err="1"/>
              <a:t>motosikl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baxtsiz</a:t>
            </a:r>
            <a:r>
              <a:rPr lang="en-US" sz="2400" dirty="0"/>
              <a:t> </a:t>
            </a:r>
            <a:r>
              <a:rPr lang="en-US" sz="2400" dirty="0" err="1"/>
              <a:t>hodisaga</a:t>
            </a:r>
            <a:r>
              <a:rPr lang="en-US" sz="2400" dirty="0"/>
              <a:t> </a:t>
            </a:r>
            <a:r>
              <a:rPr lang="en-US" sz="2400" dirty="0" err="1"/>
              <a:t>uchragan</a:t>
            </a:r>
            <a:r>
              <a:rPr lang="en-US" sz="2400" dirty="0"/>
              <a:t>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4" y="1645949"/>
            <a:ext cx="1527461" cy="200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09154" y="4312227"/>
            <a:ext cx="6328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2565" y="927787"/>
            <a:ext cx="8776353" cy="4093428"/>
          </a:xfrm>
        </p:spPr>
        <p:txBody>
          <a:bodyPr/>
          <a:lstStyle/>
          <a:p>
            <a:r>
              <a:rPr lang="uz-Latn-UZ" sz="2800" dirty="0" smtClean="0"/>
              <a:t>   2</a:t>
            </a:r>
            <a:r>
              <a:rPr lang="en-US" sz="2800" dirty="0" smtClean="0"/>
              <a:t>. </a:t>
            </a:r>
            <a:r>
              <a:rPr lang="en-US" sz="2800" dirty="0" err="1"/>
              <a:t>Yozuvchi</a:t>
            </a:r>
            <a:r>
              <a:rPr lang="en-US" sz="2800" dirty="0"/>
              <a:t> </a:t>
            </a:r>
            <a:r>
              <a:rPr lang="en-US" sz="2800" dirty="0" err="1"/>
              <a:t>nega</a:t>
            </a:r>
            <a:r>
              <a:rPr lang="en-US" sz="2800" dirty="0"/>
              <a:t> </a:t>
            </a:r>
            <a:r>
              <a:rPr lang="en-US" sz="2800" dirty="0" err="1"/>
              <a:t>hikoyani</a:t>
            </a:r>
            <a:r>
              <a:rPr lang="en-US" sz="2800" dirty="0"/>
              <a:t> </a:t>
            </a:r>
            <a:r>
              <a:rPr lang="en-US" sz="2800" dirty="0" err="1"/>
              <a:t>savol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boshlagan</a:t>
            </a:r>
            <a:r>
              <a:rPr lang="en-US" sz="2800" dirty="0"/>
              <a:t> deb </a:t>
            </a:r>
            <a:r>
              <a:rPr lang="en-US" sz="2800" dirty="0" err="1"/>
              <a:t>o‘ylaysiz</a:t>
            </a:r>
            <a:r>
              <a:rPr lang="en-US" sz="2800" dirty="0" smtClean="0"/>
              <a:t>?</a:t>
            </a:r>
            <a:endParaRPr lang="uz-Latn-UZ" sz="2800" dirty="0" smtClean="0"/>
          </a:p>
          <a:p>
            <a:endParaRPr lang="en-US" sz="2800" dirty="0"/>
          </a:p>
          <a:p>
            <a:r>
              <a:rPr lang="en-US" sz="2800" dirty="0"/>
              <a:t>A. </a:t>
            </a:r>
            <a:r>
              <a:rPr lang="en-US" sz="2800" dirty="0" err="1"/>
              <a:t>Chunki</a:t>
            </a:r>
            <a:r>
              <a:rPr lang="en-US" sz="2800" dirty="0"/>
              <a:t> </a:t>
            </a:r>
            <a:r>
              <a:rPr lang="en-US" sz="2800" dirty="0" err="1"/>
              <a:t>yozuvchi</a:t>
            </a:r>
            <a:r>
              <a:rPr lang="en-US" sz="2800" dirty="0"/>
              <a:t> </a:t>
            </a:r>
            <a:r>
              <a:rPr lang="en-US" sz="2800" dirty="0" err="1"/>
              <a:t>javobni</a:t>
            </a:r>
            <a:r>
              <a:rPr lang="en-US" sz="2800" dirty="0"/>
              <a:t> </a:t>
            </a:r>
            <a:r>
              <a:rPr lang="en-US" sz="2800" dirty="0" err="1"/>
              <a:t>aniqlamoqchi</a:t>
            </a:r>
            <a:r>
              <a:rPr lang="en-US" sz="2800" dirty="0"/>
              <a:t>.</a:t>
            </a:r>
          </a:p>
          <a:p>
            <a:r>
              <a:rPr lang="en-US" sz="2800" dirty="0"/>
              <a:t>B. </a:t>
            </a:r>
            <a:r>
              <a:rPr lang="en-US" sz="2800" dirty="0" err="1"/>
              <a:t>Yozuvchi</a:t>
            </a:r>
            <a:r>
              <a:rPr lang="en-US" sz="2800" dirty="0"/>
              <a:t> </a:t>
            </a:r>
            <a:r>
              <a:rPr lang="en-US" sz="2800" dirty="0" err="1"/>
              <a:t>shu</a:t>
            </a:r>
            <a:r>
              <a:rPr lang="en-US" sz="2800" dirty="0"/>
              <a:t> </a:t>
            </a:r>
            <a:r>
              <a:rPr lang="en-US" sz="2800" dirty="0" err="1"/>
              <a:t>orqali</a:t>
            </a:r>
            <a:r>
              <a:rPr lang="en-US" sz="2800" dirty="0"/>
              <a:t> </a:t>
            </a:r>
            <a:r>
              <a:rPr lang="en-US" sz="2800" dirty="0" err="1"/>
              <a:t>o‘quvchini</a:t>
            </a:r>
            <a:r>
              <a:rPr lang="en-US" sz="2800" dirty="0"/>
              <a:t> </a:t>
            </a:r>
            <a:r>
              <a:rPr lang="en-US" sz="2800" dirty="0" err="1"/>
              <a:t>hikoyaga</a:t>
            </a:r>
            <a:r>
              <a:rPr lang="en-US" sz="2800" dirty="0"/>
              <a:t> </a:t>
            </a:r>
            <a:endParaRPr lang="uz-Latn-UZ" sz="2800" dirty="0" smtClean="0"/>
          </a:p>
          <a:p>
            <a:r>
              <a:rPr lang="en-US" sz="2800" dirty="0" err="1" smtClean="0"/>
              <a:t>olib</a:t>
            </a:r>
            <a:r>
              <a:rPr lang="en-US" sz="2800" dirty="0" smtClean="0"/>
              <a:t> </a:t>
            </a:r>
            <a:r>
              <a:rPr lang="en-US" sz="2800" dirty="0" err="1"/>
              <a:t>kirmoqchi</a:t>
            </a:r>
            <a:r>
              <a:rPr lang="en-US" sz="2800" dirty="0"/>
              <a:t>.</a:t>
            </a:r>
          </a:p>
          <a:p>
            <a:r>
              <a:rPr lang="en-US" sz="2800" dirty="0"/>
              <a:t>C. </a:t>
            </a:r>
            <a:r>
              <a:rPr lang="en-US" sz="2800" dirty="0" err="1"/>
              <a:t>Chunki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savolga</a:t>
            </a:r>
            <a:r>
              <a:rPr lang="en-US" sz="2800" dirty="0"/>
              <a:t> </a:t>
            </a:r>
            <a:r>
              <a:rPr lang="en-US" sz="2800" dirty="0" err="1"/>
              <a:t>javob</a:t>
            </a:r>
            <a:r>
              <a:rPr lang="en-US" sz="2800" dirty="0"/>
              <a:t> </a:t>
            </a:r>
            <a:r>
              <a:rPr lang="en-US" sz="2800" dirty="0" err="1"/>
              <a:t>berish</a:t>
            </a:r>
            <a:r>
              <a:rPr lang="en-US" sz="2800" dirty="0"/>
              <a:t> </a:t>
            </a:r>
            <a:r>
              <a:rPr lang="en-US" sz="2800" dirty="0" err="1"/>
              <a:t>qiyin</a:t>
            </a:r>
            <a:r>
              <a:rPr lang="en-US" sz="2800" dirty="0"/>
              <a:t>.</a:t>
            </a:r>
          </a:p>
          <a:p>
            <a:r>
              <a:rPr lang="en-US" sz="2800" dirty="0"/>
              <a:t>D. </a:t>
            </a:r>
            <a:r>
              <a:rPr lang="en-US" sz="2800" dirty="0" err="1"/>
              <a:t>Shu</a:t>
            </a:r>
            <a:r>
              <a:rPr lang="en-US" sz="2800" dirty="0"/>
              <a:t> </a:t>
            </a:r>
            <a:r>
              <a:rPr lang="en-US" sz="2800" dirty="0" err="1"/>
              <a:t>orqali</a:t>
            </a:r>
            <a:r>
              <a:rPr lang="en-US" sz="2800" dirty="0"/>
              <a:t> </a:t>
            </a:r>
            <a:r>
              <a:rPr lang="en-US" sz="2800" dirty="0" err="1"/>
              <a:t>o‘quvchiga</a:t>
            </a:r>
            <a:r>
              <a:rPr lang="en-US" sz="2800" dirty="0"/>
              <a:t> </a:t>
            </a:r>
            <a:r>
              <a:rPr lang="en-US" sz="2800" dirty="0" err="1"/>
              <a:t>bunday</a:t>
            </a:r>
            <a:r>
              <a:rPr lang="en-US" sz="2800" dirty="0"/>
              <a:t> </a:t>
            </a:r>
            <a:r>
              <a:rPr lang="en-US" sz="2800" dirty="0" err="1"/>
              <a:t>holatlar</a:t>
            </a:r>
            <a:r>
              <a:rPr lang="en-US" sz="2800" dirty="0"/>
              <a:t> </a:t>
            </a:r>
            <a:endParaRPr lang="uz-Latn-UZ" sz="2800" dirty="0" smtClean="0"/>
          </a:p>
          <a:p>
            <a:r>
              <a:rPr lang="en-US" sz="2800" dirty="0" err="1" smtClean="0"/>
              <a:t>kamdan-kam</a:t>
            </a:r>
            <a:r>
              <a:rPr lang="en-US" sz="2800" dirty="0" smtClean="0"/>
              <a:t> </a:t>
            </a:r>
            <a:r>
              <a:rPr lang="en-US" sz="2800" dirty="0" err="1" smtClean="0"/>
              <a:t>uchrashini</a:t>
            </a:r>
            <a:r>
              <a:rPr lang="uz-Latn-UZ" sz="2800" dirty="0" smtClean="0"/>
              <a:t> </a:t>
            </a:r>
            <a:r>
              <a:rPr lang="en-US" sz="2800" dirty="0" err="1" smtClean="0"/>
              <a:t>eslatmoqchi</a:t>
            </a:r>
            <a:r>
              <a:rPr lang="en-US" sz="2800" dirty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/>
              <a:t>Matnga</a:t>
            </a:r>
            <a:r>
              <a:rPr lang="en-US" sz="3200" dirty="0"/>
              <a:t> </a:t>
            </a:r>
            <a:r>
              <a:rPr lang="en-US" sz="3200" dirty="0" err="1"/>
              <a:t>tayanib</a:t>
            </a:r>
            <a:r>
              <a:rPr lang="en-US" sz="3200" dirty="0"/>
              <a:t> </a:t>
            </a:r>
            <a:r>
              <a:rPr lang="en-US" sz="3200" dirty="0" err="1"/>
              <a:t>savollarga</a:t>
            </a:r>
            <a:r>
              <a:rPr lang="en-US" sz="3200" dirty="0"/>
              <a:t> </a:t>
            </a:r>
            <a:r>
              <a:rPr lang="en-US" sz="3200" dirty="0" err="1"/>
              <a:t>javob</a:t>
            </a:r>
            <a:r>
              <a:rPr lang="en-US" sz="3200" dirty="0"/>
              <a:t> </a:t>
            </a:r>
            <a:r>
              <a:rPr lang="en-US" sz="3200" dirty="0" err="1"/>
              <a:t>bering</a:t>
            </a:r>
            <a:r>
              <a:rPr lang="en-US" sz="3200" dirty="0"/>
              <a:t>.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96" y="1563832"/>
            <a:ext cx="1667584" cy="230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3290" y="3086099"/>
            <a:ext cx="6328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96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381" y="979742"/>
            <a:ext cx="8738756" cy="2154436"/>
          </a:xfrm>
        </p:spPr>
        <p:txBody>
          <a:bodyPr/>
          <a:lstStyle/>
          <a:p>
            <a:r>
              <a:rPr lang="en-US" dirty="0"/>
              <a:t> </a:t>
            </a:r>
            <a:r>
              <a:rPr lang="uz-Latn-UZ" dirty="0" smtClean="0"/>
              <a:t>   </a:t>
            </a:r>
            <a:r>
              <a:rPr lang="en-US" sz="2800" dirty="0" err="1" smtClean="0"/>
              <a:t>Matndagi</a:t>
            </a:r>
            <a:r>
              <a:rPr lang="en-US" sz="2800" dirty="0" smtClean="0"/>
              <a:t> </a:t>
            </a:r>
            <a:r>
              <a:rPr lang="en-US" sz="2800" dirty="0" err="1"/>
              <a:t>so‘zlarda</a:t>
            </a:r>
            <a:r>
              <a:rPr lang="en-US" sz="2800" dirty="0"/>
              <a:t> </a:t>
            </a:r>
            <a:r>
              <a:rPr lang="en-US" sz="2800" dirty="0" err="1"/>
              <a:t>qanday</a:t>
            </a:r>
            <a:r>
              <a:rPr lang="en-US" sz="2800" dirty="0"/>
              <a:t> </a:t>
            </a:r>
            <a:r>
              <a:rPr lang="en-US" sz="2800" dirty="0" err="1"/>
              <a:t>tovush</a:t>
            </a:r>
            <a:r>
              <a:rPr lang="en-US" sz="2800" dirty="0"/>
              <a:t> </a:t>
            </a:r>
            <a:r>
              <a:rPr lang="en-US" sz="2800" dirty="0" err="1"/>
              <a:t>o‘zgarish</a:t>
            </a:r>
            <a:r>
              <a:rPr lang="en-US" sz="2800" dirty="0"/>
              <a:t> </a:t>
            </a:r>
            <a:r>
              <a:rPr lang="en-US" sz="2800" dirty="0" err="1" smtClean="0"/>
              <a:t>hodisala</a:t>
            </a:r>
            <a:r>
              <a:rPr lang="uz-Latn-UZ" sz="2800" dirty="0" smtClean="0"/>
              <a:t>-</a:t>
            </a:r>
            <a:r>
              <a:rPr lang="en-US" sz="2800" dirty="0" err="1" smtClean="0"/>
              <a:t>rini</a:t>
            </a:r>
            <a:r>
              <a:rPr lang="en-US" sz="2800" dirty="0" smtClean="0"/>
              <a:t> </a:t>
            </a:r>
            <a:r>
              <a:rPr lang="en-US" sz="2800" dirty="0" err="1" smtClean="0"/>
              <a:t>kuzatish</a:t>
            </a:r>
            <a:r>
              <a:rPr lang="uz-Latn-UZ" sz="2800" dirty="0" smtClean="0"/>
              <a:t> </a:t>
            </a:r>
            <a:r>
              <a:rPr lang="en-US" sz="2800" dirty="0" err="1" smtClean="0"/>
              <a:t>mumkin</a:t>
            </a:r>
            <a:r>
              <a:rPr lang="en-US" sz="2800" dirty="0"/>
              <a:t>? </a:t>
            </a:r>
            <a:r>
              <a:rPr lang="en-US" sz="2800" dirty="0" err="1"/>
              <a:t>Dalillaringizni</a:t>
            </a:r>
            <a:r>
              <a:rPr lang="en-US" sz="2800" dirty="0"/>
              <a:t> </a:t>
            </a:r>
            <a:r>
              <a:rPr lang="en-US" sz="2800" dirty="0" err="1"/>
              <a:t>daftaringizga</a:t>
            </a:r>
            <a:r>
              <a:rPr lang="en-US" sz="2800" dirty="0"/>
              <a:t> </a:t>
            </a:r>
            <a:r>
              <a:rPr lang="en-US" sz="2800" dirty="0" err="1"/>
              <a:t>yozing</a:t>
            </a:r>
            <a:r>
              <a:rPr lang="en-US" sz="2800" dirty="0"/>
              <a:t>.</a:t>
            </a:r>
          </a:p>
          <a:p>
            <a:endParaRPr lang="uz-Latn-UZ" sz="2800" dirty="0" smtClean="0"/>
          </a:p>
          <a:p>
            <a:r>
              <a:rPr lang="uz-Latn-UZ" sz="2800" dirty="0" smtClean="0"/>
              <a:t>  </a:t>
            </a:r>
            <a:r>
              <a:rPr lang="en-US" sz="2800" dirty="0" err="1" smtClean="0"/>
              <a:t>Shunday</a:t>
            </a:r>
            <a:r>
              <a:rPr lang="en-US" sz="2800" dirty="0"/>
              <a:t>, </a:t>
            </a:r>
            <a:r>
              <a:rPr lang="en-US" sz="2800" dirty="0" err="1"/>
              <a:t>o‘rnimdan</a:t>
            </a:r>
            <a:r>
              <a:rPr lang="en-US" sz="2800" dirty="0"/>
              <a:t>, </a:t>
            </a:r>
            <a:r>
              <a:rPr lang="en-US" sz="2800" dirty="0" err="1"/>
              <a:t>abjag‘i</a:t>
            </a:r>
            <a:r>
              <a:rPr lang="en-US" sz="2800" dirty="0"/>
              <a:t>, </a:t>
            </a:r>
            <a:r>
              <a:rPr lang="en-US" sz="2800" dirty="0" err="1"/>
              <a:t>chiqqan</a:t>
            </a:r>
            <a:r>
              <a:rPr lang="en-US" sz="2800" dirty="0"/>
              <a:t>, </a:t>
            </a:r>
            <a:r>
              <a:rPr lang="en-US" sz="2800" dirty="0" err="1"/>
              <a:t>oyog‘im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2118" y="3460173"/>
            <a:ext cx="40895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Shu + -day       shunday 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O‘rin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-im         o‘rnim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Abjaq + -i          abjag‘i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0211" y="3473286"/>
            <a:ext cx="244186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ortishi</a:t>
            </a:r>
            <a:endParaRPr lang="uz-Latn-UZ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7138" y="3921402"/>
            <a:ext cx="2736270" cy="523220"/>
          </a:xfrm>
          <a:prstGeom prst="rect">
            <a:avLst/>
          </a:prstGeom>
          <a:solidFill>
            <a:srgbClr val="8CEE42"/>
          </a:solidFill>
        </p:spPr>
        <p:txBody>
          <a:bodyPr wrap="square">
            <a:spAutoFit/>
          </a:bodyPr>
          <a:lstStyle/>
          <a:p>
            <a:pPr lvl="0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tushishi</a:t>
            </a:r>
            <a:endParaRPr lang="uz-Latn-UZ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3674" y="4339652"/>
            <a:ext cx="3051461" cy="5232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0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almashishi</a:t>
            </a:r>
            <a:endParaRPr lang="uz-Latn-UZ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169480" y="3776460"/>
            <a:ext cx="60267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53406" y="4183012"/>
            <a:ext cx="60267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153405" y="4603665"/>
            <a:ext cx="60267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187538" y="3752706"/>
            <a:ext cx="60267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49440" y="4183012"/>
            <a:ext cx="60267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10362" y="4603665"/>
            <a:ext cx="60267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/>
              <a:t>Matnga</a:t>
            </a:r>
            <a:r>
              <a:rPr lang="en-US" sz="3200" dirty="0"/>
              <a:t> </a:t>
            </a:r>
            <a:r>
              <a:rPr lang="en-US" sz="3200" dirty="0" err="1"/>
              <a:t>tayanib</a:t>
            </a:r>
            <a:r>
              <a:rPr lang="en-US" sz="3200" dirty="0"/>
              <a:t> </a:t>
            </a:r>
            <a:r>
              <a:rPr lang="en-US" sz="3200" dirty="0" err="1"/>
              <a:t>savollarga</a:t>
            </a:r>
            <a:r>
              <a:rPr lang="en-US" sz="3200" dirty="0"/>
              <a:t> </a:t>
            </a:r>
            <a:r>
              <a:rPr lang="en-US" sz="3200" dirty="0" err="1"/>
              <a:t>javob</a:t>
            </a:r>
            <a:r>
              <a:rPr lang="en-US" sz="3200" dirty="0"/>
              <a:t> </a:t>
            </a:r>
            <a:r>
              <a:rPr lang="en-US" sz="3200" dirty="0" err="1"/>
              <a:t>bering</a:t>
            </a:r>
            <a:r>
              <a:rPr lang="en-US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945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693" y="1000524"/>
            <a:ext cx="5731815" cy="3600986"/>
          </a:xfrm>
        </p:spPr>
        <p:txBody>
          <a:bodyPr/>
          <a:lstStyle/>
          <a:p>
            <a:r>
              <a:rPr lang="ru-RU" sz="2600" dirty="0" smtClean="0"/>
              <a:t>    </a:t>
            </a:r>
            <a:r>
              <a:rPr lang="en-US" sz="2600" dirty="0" err="1" smtClean="0"/>
              <a:t>Mototsikl</a:t>
            </a:r>
            <a:r>
              <a:rPr lang="en-US" sz="2600" dirty="0" smtClean="0"/>
              <a:t> </a:t>
            </a:r>
            <a:r>
              <a:rPr lang="en-US" sz="2600" dirty="0"/>
              <a:t>(</a:t>
            </a:r>
            <a:r>
              <a:rPr lang="en-US" sz="2600" dirty="0" err="1"/>
              <a:t>moto</a:t>
            </a:r>
            <a:r>
              <a:rPr lang="en-US" sz="2600" dirty="0"/>
              <a:t>... </a:t>
            </a:r>
            <a:r>
              <a:rPr lang="en-US" sz="2600" dirty="0" err="1"/>
              <a:t>va</a:t>
            </a:r>
            <a:r>
              <a:rPr lang="en-US" sz="2600" dirty="0"/>
              <a:t> </a:t>
            </a:r>
            <a:r>
              <a:rPr lang="en-US" sz="2600" dirty="0" err="1"/>
              <a:t>yun</a:t>
            </a:r>
            <a:r>
              <a:rPr lang="en-US" sz="2600" dirty="0"/>
              <a:t>. </a:t>
            </a:r>
            <a:r>
              <a:rPr lang="en-US" sz="2600" dirty="0" err="1"/>
              <a:t>syklos</a:t>
            </a:r>
            <a:r>
              <a:rPr lang="en-US" sz="2600" dirty="0"/>
              <a:t> – </a:t>
            </a:r>
            <a:r>
              <a:rPr lang="en-US" sz="2600" dirty="0" err="1"/>
              <a:t>doira</a:t>
            </a:r>
            <a:r>
              <a:rPr lang="en-US" sz="2600" dirty="0"/>
              <a:t>, </a:t>
            </a:r>
            <a:r>
              <a:rPr lang="en-US" sz="2600" dirty="0" err="1"/>
              <a:t>gʻildirak</a:t>
            </a:r>
            <a:r>
              <a:rPr lang="en-US" sz="2600" dirty="0"/>
              <a:t>) – </a:t>
            </a:r>
            <a:r>
              <a:rPr lang="en-US" sz="2600" dirty="0" err="1"/>
              <a:t>ichki</a:t>
            </a:r>
            <a:r>
              <a:rPr lang="en-US" sz="2600" dirty="0"/>
              <a:t> </a:t>
            </a:r>
            <a:r>
              <a:rPr lang="en-US" sz="2600" dirty="0" err="1" smtClean="0"/>
              <a:t>yonuv</a:t>
            </a:r>
            <a:r>
              <a:rPr lang="ru-RU" sz="2600" dirty="0" smtClean="0"/>
              <a:t> </a:t>
            </a:r>
            <a:r>
              <a:rPr lang="en-US" sz="2600" dirty="0" err="1" smtClean="0"/>
              <a:t>dvigateli</a:t>
            </a:r>
            <a:r>
              <a:rPr lang="en-US" sz="2600" dirty="0" smtClean="0"/>
              <a:t> </a:t>
            </a:r>
            <a:r>
              <a:rPr lang="en-US" sz="2600" dirty="0" err="1"/>
              <a:t>bilan</a:t>
            </a:r>
            <a:r>
              <a:rPr lang="en-US" sz="2600" dirty="0"/>
              <a:t> </a:t>
            </a:r>
            <a:r>
              <a:rPr lang="en-US" sz="2600" dirty="0" err="1"/>
              <a:t>taʼminlangan</a:t>
            </a:r>
            <a:r>
              <a:rPr lang="en-US" sz="2600" dirty="0"/>
              <a:t>. </a:t>
            </a:r>
            <a:r>
              <a:rPr lang="en-US" sz="2600" dirty="0" err="1"/>
              <a:t>Ikki</a:t>
            </a:r>
            <a:r>
              <a:rPr lang="en-US" sz="2600" dirty="0"/>
              <a:t> </a:t>
            </a:r>
            <a:r>
              <a:rPr lang="en-US" sz="2600" dirty="0" err="1"/>
              <a:t>yoki</a:t>
            </a:r>
            <a:r>
              <a:rPr lang="en-US" sz="2600" dirty="0"/>
              <a:t> </a:t>
            </a:r>
            <a:r>
              <a:rPr lang="en-US" sz="2600" dirty="0" err="1"/>
              <a:t>uch</a:t>
            </a:r>
            <a:r>
              <a:rPr lang="en-US" sz="2600" dirty="0"/>
              <a:t> </a:t>
            </a:r>
            <a:r>
              <a:rPr lang="en-US" sz="2600" dirty="0" err="1"/>
              <a:t>gʻildirakli</a:t>
            </a:r>
            <a:r>
              <a:rPr lang="en-US" sz="2600" dirty="0"/>
              <a:t> transport </a:t>
            </a:r>
            <a:r>
              <a:rPr lang="en-US" sz="2600" dirty="0" err="1" smtClean="0"/>
              <a:t>vositasi</a:t>
            </a:r>
            <a:r>
              <a:rPr lang="en-US" sz="2600" dirty="0" smtClean="0"/>
              <a:t>.</a:t>
            </a:r>
            <a:r>
              <a:rPr lang="ru-RU" sz="2600" dirty="0" smtClean="0"/>
              <a:t> </a:t>
            </a:r>
            <a:r>
              <a:rPr lang="en-US" sz="2600" dirty="0" err="1" smtClean="0"/>
              <a:t>Ichki</a:t>
            </a:r>
            <a:r>
              <a:rPr lang="en-US" sz="2600" dirty="0" smtClean="0"/>
              <a:t> </a:t>
            </a:r>
            <a:r>
              <a:rPr lang="en-US" sz="2600" dirty="0" err="1"/>
              <a:t>yonuv</a:t>
            </a:r>
            <a:r>
              <a:rPr lang="en-US" sz="2600" dirty="0"/>
              <a:t> </a:t>
            </a:r>
            <a:r>
              <a:rPr lang="en-US" sz="2600" dirty="0" err="1"/>
              <a:t>dvigateli</a:t>
            </a:r>
            <a:r>
              <a:rPr lang="en-US" sz="2600" dirty="0"/>
              <a:t> </a:t>
            </a:r>
            <a:r>
              <a:rPr lang="en-US" sz="2600" dirty="0" err="1"/>
              <a:t>oʻrnatilgan</a:t>
            </a:r>
            <a:r>
              <a:rPr lang="en-US" sz="2600" dirty="0"/>
              <a:t> </a:t>
            </a:r>
            <a:r>
              <a:rPr lang="en-US" sz="2600" dirty="0" err="1"/>
              <a:t>birinchi</a:t>
            </a:r>
            <a:r>
              <a:rPr lang="en-US" sz="2600" dirty="0"/>
              <a:t> </a:t>
            </a:r>
            <a:r>
              <a:rPr lang="en-US" sz="2600" dirty="0" err="1"/>
              <a:t>mototsiklni</a:t>
            </a:r>
            <a:r>
              <a:rPr lang="en-US" sz="2600" dirty="0"/>
              <a:t> </a:t>
            </a:r>
            <a:r>
              <a:rPr lang="en-US" sz="2600" dirty="0" err="1"/>
              <a:t>nemis</a:t>
            </a:r>
            <a:r>
              <a:rPr lang="en-US" sz="2600" dirty="0"/>
              <a:t> </a:t>
            </a:r>
            <a:r>
              <a:rPr lang="en-US" sz="2600" dirty="0" err="1" smtClean="0"/>
              <a:t>ixtirochisi</a:t>
            </a:r>
            <a:r>
              <a:rPr lang="ru-RU" sz="2600" dirty="0" smtClean="0"/>
              <a:t> </a:t>
            </a:r>
            <a:r>
              <a:rPr lang="en-US" sz="2600" dirty="0" smtClean="0"/>
              <a:t>G</a:t>
            </a:r>
            <a:r>
              <a:rPr lang="en-US" sz="2600" dirty="0"/>
              <a:t>. </a:t>
            </a:r>
            <a:r>
              <a:rPr lang="en-US" sz="2600" dirty="0" err="1"/>
              <a:t>Daymler</a:t>
            </a:r>
            <a:r>
              <a:rPr lang="en-US" sz="2600" dirty="0"/>
              <a:t> 1885-yil </a:t>
            </a:r>
            <a:r>
              <a:rPr lang="en-US" sz="2600" dirty="0" err="1"/>
              <a:t>yasagan</a:t>
            </a:r>
            <a:r>
              <a:rPr lang="en-US" sz="2600" dirty="0"/>
              <a:t>. Transport, sport </a:t>
            </a:r>
            <a:r>
              <a:rPr lang="en-US" sz="2600" dirty="0" err="1"/>
              <a:t>va</a:t>
            </a:r>
            <a:r>
              <a:rPr lang="en-US" sz="2600" dirty="0"/>
              <a:t> </a:t>
            </a:r>
            <a:r>
              <a:rPr lang="en-US" sz="2600" dirty="0" err="1"/>
              <a:t>maxsus</a:t>
            </a:r>
            <a:r>
              <a:rPr lang="en-US" sz="2600" dirty="0"/>
              <a:t> (</a:t>
            </a:r>
            <a:r>
              <a:rPr lang="en-US" sz="2600" dirty="0" err="1"/>
              <a:t>oʻt</a:t>
            </a:r>
            <a:r>
              <a:rPr lang="en-US" sz="2600" dirty="0"/>
              <a:t> </a:t>
            </a:r>
            <a:r>
              <a:rPr lang="en-US" sz="2600" dirty="0" err="1" smtClean="0"/>
              <a:t>oʻchirish</a:t>
            </a:r>
            <a:r>
              <a:rPr lang="en-US" sz="2600" dirty="0" smtClean="0"/>
              <a:t>,</a:t>
            </a:r>
            <a:r>
              <a:rPr lang="ru-RU" sz="2600" dirty="0" smtClean="0"/>
              <a:t> </a:t>
            </a:r>
            <a:r>
              <a:rPr lang="en-US" sz="2600" dirty="0" err="1" smtClean="0"/>
              <a:t>sanitariya</a:t>
            </a:r>
            <a:r>
              <a:rPr lang="en-US" sz="2600" dirty="0"/>
              <a:t>, </a:t>
            </a:r>
            <a:r>
              <a:rPr lang="en-US" sz="2600" dirty="0" err="1"/>
              <a:t>harbiy</a:t>
            </a:r>
            <a:r>
              <a:rPr lang="en-US" sz="2600" dirty="0"/>
              <a:t> </a:t>
            </a:r>
            <a:r>
              <a:rPr lang="en-US" sz="2600" dirty="0" err="1"/>
              <a:t>va</a:t>
            </a:r>
            <a:r>
              <a:rPr lang="en-US" sz="2600" dirty="0"/>
              <a:t> </a:t>
            </a:r>
            <a:r>
              <a:rPr lang="en-US" sz="2600" dirty="0" err="1"/>
              <a:t>boshqalar</a:t>
            </a:r>
            <a:r>
              <a:rPr lang="en-US" sz="2600" dirty="0"/>
              <a:t>) </a:t>
            </a:r>
            <a:r>
              <a:rPr lang="en-US" sz="2600" dirty="0" err="1"/>
              <a:t>mototsikllar</a:t>
            </a:r>
            <a:r>
              <a:rPr lang="en-US" sz="2600" dirty="0"/>
              <a:t> bor. </a:t>
            </a:r>
            <a:endParaRPr lang="ru-RU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27" y="2452686"/>
            <a:ext cx="1818450" cy="136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81" y="924790"/>
            <a:ext cx="2037196" cy="152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68927" y="1396737"/>
            <a:ext cx="11637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9436" y="1777736"/>
            <a:ext cx="5818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50818" y="1777736"/>
            <a:ext cx="8520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2899" y="2969226"/>
            <a:ext cx="1080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07326" y="2969226"/>
            <a:ext cx="1080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0999" y="3371007"/>
            <a:ext cx="6788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1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8172</TotalTime>
  <Words>452</Words>
  <Application>Microsoft Office PowerPoint</Application>
  <PresentationFormat>Экран (16:9)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Презентация PowerPoint</vt:lpstr>
      <vt:lpstr>Yodga oling! </vt:lpstr>
      <vt:lpstr>TOPSHIRIQ</vt:lpstr>
      <vt:lpstr>TOPSHIRIQ</vt:lpstr>
      <vt:lpstr>TOPSHIRIQ</vt:lpstr>
      <vt:lpstr>Matnga tayanib savollarga javob bering.</vt:lpstr>
      <vt:lpstr>Matnga tayanib savollarga javob bering.</vt:lpstr>
      <vt:lpstr>Matnga tayanib savollarga javob bering.</vt:lpstr>
      <vt:lpstr>Презентация PowerPoint</vt:lpstr>
      <vt:lpstr>Topshiriq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770</cp:revision>
  <cp:lastPrinted>2020-08-26T14:48:01Z</cp:lastPrinted>
  <dcterms:created xsi:type="dcterms:W3CDTF">2020-04-11T16:25:36Z</dcterms:created>
  <dcterms:modified xsi:type="dcterms:W3CDTF">2021-03-09T06:29:50Z</dcterms:modified>
</cp:coreProperties>
</file>