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  <p:sldMasterId id="2147483929" r:id="rId6"/>
  </p:sldMasterIdLst>
  <p:notesMasterIdLst>
    <p:notesMasterId r:id="rId18"/>
  </p:notesMasterIdLst>
  <p:handoutMasterIdLst>
    <p:handoutMasterId r:id="rId19"/>
  </p:handoutMasterIdLst>
  <p:sldIdLst>
    <p:sldId id="519" r:id="rId7"/>
    <p:sldId id="520" r:id="rId8"/>
    <p:sldId id="511" r:id="rId9"/>
    <p:sldId id="521" r:id="rId10"/>
    <p:sldId id="522" r:id="rId11"/>
    <p:sldId id="523" r:id="rId12"/>
    <p:sldId id="524" r:id="rId13"/>
    <p:sldId id="525" r:id="rId14"/>
    <p:sldId id="526" r:id="rId15"/>
    <p:sldId id="527" r:id="rId16"/>
    <p:sldId id="401" r:id="rId17"/>
  </p:sldIdLst>
  <p:sldSz cx="9144000" cy="5143500" type="screen16x9"/>
  <p:notesSz cx="6735763" cy="9866313"/>
  <p:defaultTextStyle>
    <a:defPPr>
      <a:defRPr lang="en-US"/>
    </a:defPPr>
    <a:lvl1pPr marL="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681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36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046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728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41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093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77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1455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8CEE42"/>
    <a:srgbClr val="004F8A"/>
    <a:srgbClr val="005DA2"/>
    <a:srgbClr val="66FFFF"/>
    <a:srgbClr val="391A05"/>
    <a:srgbClr val="CC3399"/>
    <a:srgbClr val="C75F09"/>
    <a:srgbClr val="008A3E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0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81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72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63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54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45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36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27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8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92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9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989" indent="-18563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1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6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6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89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89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3" y="1594496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78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3" y="1717513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8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09982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10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5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9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10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5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9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1"/>
            <a:ext cx="7772403" cy="13503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5180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70479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3796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8229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21834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8903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10" indent="-18559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634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8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79" indent="-132590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78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1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4231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8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8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6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39605"/>
            <a:ext cx="1620957" cy="406647"/>
          </a:xfrm>
          <a:prstGeom prst="rect">
            <a:avLst/>
          </a:prstGeom>
        </p:spPr>
        <p:txBody>
          <a:bodyPr vert="horz" wrap="square" lIns="91373" tIns="45686" rIns="91373" bIns="456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8"/>
            <a:ext cx="104567" cy="246221"/>
          </a:xfrm>
          <a:prstGeom prst="rect">
            <a:avLst/>
          </a:prstGeom>
        </p:spPr>
        <p:txBody>
          <a:bodyPr vert="horz" wrap="none" lIns="91373" tIns="45686" rIns="91373" bIns="456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6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5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20" indent="-172904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536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853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170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264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87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3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72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8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2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07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763792"/>
            <a:ext cx="1620957" cy="158277"/>
          </a:xfrm>
          <a:prstGeom prst="rect">
            <a:avLst/>
          </a:prstGeom>
        </p:spPr>
        <p:txBody>
          <a:bodyPr vert="horz" wrap="square" lIns="65281" tIns="32639" rIns="65281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18"/>
            <a:ext cx="104567" cy="246221"/>
          </a:xfrm>
          <a:prstGeom prst="rect">
            <a:avLst/>
          </a:prstGeom>
        </p:spPr>
        <p:txBody>
          <a:bodyPr vert="horz" wrap="none" lIns="65281" tIns="32639" rIns="65281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73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87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11" indent="-123520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29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690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07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03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400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7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139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37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3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10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47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84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21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458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95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9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3/9/2021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90" tIns="45694" rIns="91390" bIns="456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6"/>
            <a:ext cx="104567" cy="246221"/>
          </a:xfrm>
          <a:prstGeom prst="rect">
            <a:avLst/>
          </a:prstGeom>
        </p:spPr>
        <p:txBody>
          <a:bodyPr vert="horz" wrap="none" lIns="91390" tIns="45694" rIns="91390" bIns="456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89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5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97" indent="-172942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65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007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36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05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49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7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42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6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93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3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8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1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7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2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72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8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6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23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69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49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3/9/2021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6043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400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80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99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99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7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73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7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73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641">
        <a:defRPr>
          <a:latin typeface="+mn-lt"/>
          <a:ea typeface="+mn-ea"/>
          <a:cs typeface="+mn-cs"/>
        </a:defRPr>
      </a:lvl2pPr>
      <a:lvl3pPr marL="1127278">
        <a:defRPr>
          <a:latin typeface="+mn-lt"/>
          <a:ea typeface="+mn-ea"/>
          <a:cs typeface="+mn-cs"/>
        </a:defRPr>
      </a:lvl3pPr>
      <a:lvl4pPr marL="1690910">
        <a:defRPr>
          <a:latin typeface="+mn-lt"/>
          <a:ea typeface="+mn-ea"/>
          <a:cs typeface="+mn-cs"/>
        </a:defRPr>
      </a:lvl4pPr>
      <a:lvl5pPr marL="2254551">
        <a:defRPr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3/9/2021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480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0" y="338144"/>
            <a:ext cx="5615354" cy="805042"/>
          </a:xfrm>
          <a:prstGeom prst="rect">
            <a:avLst/>
          </a:prstGeom>
        </p:spPr>
        <p:txBody>
          <a:bodyPr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47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5100" kern="2000" spc="13" dirty="0">
                <a:solidFill>
                  <a:sysClr val="window" lastClr="FFFFFF"/>
                </a:solidFill>
              </a:rPr>
              <a:t>ONA TILI</a:t>
            </a:r>
            <a:endParaRPr lang="en-US" sz="51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08" y="543910"/>
            <a:ext cx="1354115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227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9029" y="1740432"/>
            <a:ext cx="8143537" cy="1675034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spcBef>
                <a:spcPts val="103"/>
              </a:spcBef>
            </a:pPr>
            <a:r>
              <a:rPr lang="en-US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FONETIKA VA GRAFIKA BO‘YICHA O‘TILGANLARNI TAKRORLASH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0257361">
            <a:off x="2170420" y="4087953"/>
            <a:ext cx="676894" cy="659736"/>
          </a:xfrm>
          <a:prstGeom prst="rect">
            <a:avLst/>
          </a:prstGeom>
          <a:solidFill>
            <a:srgbClr val="FF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892734">
            <a:off x="3146424" y="3684137"/>
            <a:ext cx="676894" cy="659736"/>
          </a:xfrm>
          <a:prstGeom prst="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892734">
            <a:off x="3970028" y="4287125"/>
            <a:ext cx="676894" cy="659736"/>
          </a:xfrm>
          <a:prstGeom prst="rect">
            <a:avLst/>
          </a:prstGeom>
          <a:solidFill>
            <a:srgbClr val="CC3399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9921025">
            <a:off x="4738199" y="3728529"/>
            <a:ext cx="676894" cy="659736"/>
          </a:xfrm>
          <a:prstGeom prst="rect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944957">
            <a:off x="5607131" y="4128817"/>
            <a:ext cx="676894" cy="659736"/>
          </a:xfrm>
          <a:prstGeom prst="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782853">
            <a:off x="6429011" y="3728530"/>
            <a:ext cx="676894" cy="659736"/>
          </a:xfrm>
          <a:prstGeom prst="rect">
            <a:avLst/>
          </a:prstGeom>
          <a:solidFill>
            <a:srgbClr val="CC33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912" y="116855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Topshiriq</a:t>
            </a:r>
            <a:endParaRPr lang="ru-RU" sz="4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783922"/>
              </p:ext>
            </p:extLst>
          </p:nvPr>
        </p:nvGraphicFramePr>
        <p:xfrm>
          <a:off x="329044" y="1703532"/>
          <a:ext cx="6096000" cy="32004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Yozilishi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Talaffuzi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mototsikl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matatsikl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doyira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g‘ildirak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g‘ildiray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dvigatel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dvigitel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brinchi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nemis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nems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8990" y="855412"/>
            <a:ext cx="87283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Talaffuzda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almashinishiga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daftaringiga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672" y="1686409"/>
            <a:ext cx="2118626" cy="193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85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2"/>
            <a:ext cx="8125827" cy="661659"/>
          </a:xfrm>
          <a:prstGeom prst="rect">
            <a:avLst/>
          </a:prstGeom>
          <a:noFill/>
        </p:spPr>
        <p:txBody>
          <a:bodyPr wrap="none" lIns="91383" tIns="45690" rIns="91383" bIns="45690" rtlCol="0">
            <a:spAutoFit/>
          </a:bodyPr>
          <a:lstStyle/>
          <a:p>
            <a:pPr algn="ctr"/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772" y="1374610"/>
            <a:ext cx="6206489" cy="2308284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“Menda qanday transport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bo‘lishini xohlayman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?” mavzusida 10–12 ta gapdan iborat matn yarating.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975" y="979560"/>
            <a:ext cx="6482680" cy="523180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8"/>
          <a:stretch/>
        </p:blipFill>
        <p:spPr bwMode="auto">
          <a:xfrm>
            <a:off x="6551261" y="2139203"/>
            <a:ext cx="2151293" cy="194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7847609" y="1068286"/>
            <a:ext cx="1101436" cy="612648"/>
          </a:xfrm>
          <a:prstGeom prst="wedgeRectCallout">
            <a:avLst>
              <a:gd name="adj1" fmla="val -30717"/>
              <a:gd name="adj2" fmla="val 930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244937" y="1220685"/>
            <a:ext cx="1101436" cy="712023"/>
          </a:xfrm>
          <a:prstGeom prst="wedgeRectCallout">
            <a:avLst>
              <a:gd name="adj1" fmla="val 71170"/>
              <a:gd name="adj2" fmla="val 896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542" y="1137580"/>
            <a:ext cx="783570" cy="47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Цены на Hyundai в Узбекистане - Accent, Elantra, Creta, Sonata, Tucson,  Santa Fe. Купить Hyundai в Ташкенте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4" b="6650"/>
          <a:stretch/>
        </p:blipFill>
        <p:spPr bwMode="auto">
          <a:xfrm>
            <a:off x="6299015" y="1280736"/>
            <a:ext cx="993280" cy="56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79229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Yodga oling!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9595" y="1048521"/>
            <a:ext cx="6232144" cy="3724096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o‘rganadigan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tilshunoslik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fonetika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harflar tizimini o‘rganuvchi bo‘limi esa grafikadir.    </a:t>
            </a:r>
          </a:p>
          <a:p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tovushlari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tovushlardan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96" y="1130262"/>
            <a:ext cx="1069095" cy="106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948" y="1089382"/>
            <a:ext cx="123825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804" y="2348345"/>
            <a:ext cx="2287394" cy="13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68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3681" y="958960"/>
            <a:ext cx="8277593" cy="738664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400" dirty="0" err="1" smtClean="0"/>
              <a:t>Lablar</a:t>
            </a:r>
            <a:r>
              <a:rPr lang="en-US" sz="2400" dirty="0" smtClean="0"/>
              <a:t> </a:t>
            </a:r>
            <a:r>
              <a:rPr lang="en-US" sz="2400" dirty="0" err="1"/>
              <a:t>faol</a:t>
            </a:r>
            <a:r>
              <a:rPr lang="en-US" sz="2400" dirty="0"/>
              <a:t> </a:t>
            </a:r>
            <a:r>
              <a:rPr lang="en-US" sz="2400" dirty="0" err="1"/>
              <a:t>ishtirok</a:t>
            </a:r>
            <a:r>
              <a:rPr lang="en-US" sz="2400" dirty="0"/>
              <a:t> </a:t>
            </a:r>
            <a:r>
              <a:rPr lang="en-US" sz="2400" dirty="0" err="1"/>
              <a:t>etgan</a:t>
            </a:r>
            <a:r>
              <a:rPr lang="en-US" sz="2400" dirty="0"/>
              <a:t> </a:t>
            </a:r>
            <a:r>
              <a:rPr lang="en-US" sz="2400" dirty="0" err="1"/>
              <a:t>so‘zlarni</a:t>
            </a:r>
            <a:r>
              <a:rPr lang="en-US" sz="2400" dirty="0"/>
              <a:t> </a:t>
            </a:r>
            <a:r>
              <a:rPr lang="en-US" sz="2400" dirty="0" err="1"/>
              <a:t>aniqlab</a:t>
            </a:r>
            <a:r>
              <a:rPr lang="en-US" sz="2400" dirty="0"/>
              <a:t> </a:t>
            </a:r>
            <a:r>
              <a:rPr lang="en-US" sz="2400" dirty="0" err="1" smtClean="0"/>
              <a:t>alifbo</a:t>
            </a:r>
            <a:r>
              <a:rPr lang="uz-Latn-UZ" sz="2400" dirty="0" smtClean="0"/>
              <a:t> </a:t>
            </a:r>
            <a:r>
              <a:rPr lang="en-US" sz="2400" dirty="0" err="1" smtClean="0"/>
              <a:t>tartibida</a:t>
            </a:r>
            <a:r>
              <a:rPr lang="en-US" sz="2400" dirty="0" smtClean="0"/>
              <a:t> </a:t>
            </a:r>
            <a:r>
              <a:rPr lang="en-US" sz="2400" dirty="0" err="1"/>
              <a:t>daftaringizga</a:t>
            </a:r>
            <a:r>
              <a:rPr lang="en-US" sz="2400" dirty="0"/>
              <a:t> </a:t>
            </a:r>
            <a:r>
              <a:rPr lang="en-US" sz="2400" dirty="0" err="1"/>
              <a:t>yozing</a:t>
            </a:r>
            <a:r>
              <a:rPr lang="en-US" sz="2400" dirty="0"/>
              <a:t>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727" y="2181635"/>
            <a:ext cx="55591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sadoqat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shajara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tabarruk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mushoira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saxovat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uquvchi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300" y="1701793"/>
            <a:ext cx="2833340" cy="212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805296" y="2704724"/>
            <a:ext cx="7325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86396" y="2704724"/>
            <a:ext cx="12659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986395" y="3170746"/>
            <a:ext cx="7360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424795" y="3181513"/>
            <a:ext cx="10823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55468" y="3676813"/>
            <a:ext cx="8122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719696" y="3671781"/>
            <a:ext cx="1371599" cy="5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493078" y="3676813"/>
            <a:ext cx="1371599" cy="5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08710" y="4176360"/>
            <a:ext cx="1371599" cy="5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036618" y="4182175"/>
            <a:ext cx="1371599" cy="5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738995" y="4178709"/>
            <a:ext cx="1371599" cy="5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3681" y="958960"/>
            <a:ext cx="8277593" cy="738664"/>
          </a:xfrm>
        </p:spPr>
        <p:txBody>
          <a:bodyPr/>
          <a:lstStyle/>
          <a:p>
            <a:r>
              <a:rPr lang="uz-Latn-UZ" sz="2000" dirty="0" smtClean="0"/>
              <a:t>    </a:t>
            </a:r>
            <a:r>
              <a:rPr lang="en-US" sz="2400" dirty="0" err="1" smtClean="0"/>
              <a:t>Lablar</a:t>
            </a:r>
            <a:r>
              <a:rPr lang="en-US" sz="2400" dirty="0" smtClean="0"/>
              <a:t> </a:t>
            </a:r>
            <a:r>
              <a:rPr lang="en-US" sz="2400" dirty="0" err="1"/>
              <a:t>faol</a:t>
            </a:r>
            <a:r>
              <a:rPr lang="en-US" sz="2400" dirty="0"/>
              <a:t> </a:t>
            </a:r>
            <a:r>
              <a:rPr lang="en-US" sz="2400" dirty="0" err="1"/>
              <a:t>ishtirok</a:t>
            </a:r>
            <a:r>
              <a:rPr lang="en-US" sz="2400" dirty="0"/>
              <a:t> </a:t>
            </a:r>
            <a:r>
              <a:rPr lang="en-US" sz="2400" dirty="0" err="1"/>
              <a:t>etgan</a:t>
            </a:r>
            <a:r>
              <a:rPr lang="en-US" sz="2400" dirty="0"/>
              <a:t> </a:t>
            </a:r>
            <a:r>
              <a:rPr lang="en-US" sz="2400" dirty="0" err="1"/>
              <a:t>so‘zlarni</a:t>
            </a:r>
            <a:r>
              <a:rPr lang="en-US" sz="2400" dirty="0"/>
              <a:t> </a:t>
            </a:r>
            <a:r>
              <a:rPr lang="en-US" sz="2400" dirty="0" err="1"/>
              <a:t>aniqlab</a:t>
            </a:r>
            <a:r>
              <a:rPr lang="en-US" sz="2400" dirty="0"/>
              <a:t> </a:t>
            </a:r>
            <a:r>
              <a:rPr lang="en-US" sz="2400" dirty="0" err="1" smtClean="0"/>
              <a:t>alifbo</a:t>
            </a:r>
            <a:r>
              <a:rPr lang="uz-Latn-UZ" sz="2400" dirty="0" smtClean="0"/>
              <a:t> </a:t>
            </a:r>
            <a:r>
              <a:rPr lang="en-US" sz="2400" dirty="0" err="1" smtClean="0"/>
              <a:t>tartibida</a:t>
            </a:r>
            <a:r>
              <a:rPr lang="en-US" sz="2400" dirty="0" smtClean="0"/>
              <a:t> </a:t>
            </a:r>
            <a:r>
              <a:rPr lang="en-US" sz="2400" dirty="0" err="1"/>
              <a:t>daftaringizga</a:t>
            </a:r>
            <a:r>
              <a:rPr lang="en-US" sz="2400" dirty="0"/>
              <a:t> </a:t>
            </a:r>
            <a:r>
              <a:rPr lang="en-US" sz="2400" dirty="0" err="1"/>
              <a:t>yozing</a:t>
            </a:r>
            <a:r>
              <a:rPr lang="en-US" sz="2400" dirty="0"/>
              <a:t>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727" y="2254818"/>
            <a:ext cx="55591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mushoira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saxovat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tabarruk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uquvchi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ropped-galochka.png — ArtDyakonov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784" y="1993486"/>
            <a:ext cx="2092325" cy="209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6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0555" y="1197951"/>
            <a:ext cx="6577446" cy="3462486"/>
          </a:xfrm>
        </p:spPr>
        <p:txBody>
          <a:bodyPr/>
          <a:lstStyle/>
          <a:p>
            <a:pPr algn="just"/>
            <a:r>
              <a:rPr lang="uz-Latn-UZ" sz="2000" dirty="0" smtClean="0"/>
              <a:t>      </a:t>
            </a:r>
            <a:r>
              <a:rPr lang="uz-Latn-UZ" sz="2500" dirty="0" smtClean="0"/>
              <a:t>Biror </a:t>
            </a:r>
            <a:r>
              <a:rPr lang="uz-Latn-UZ" sz="2500" dirty="0"/>
              <a:t>marta tongda dilingiz g‘ash bo‘lib uyg‘onganmisiz? </a:t>
            </a:r>
            <a:r>
              <a:rPr lang="uz-Latn-UZ" sz="2500" dirty="0" smtClean="0"/>
              <a:t>O‘sha kun </a:t>
            </a:r>
            <a:r>
              <a:rPr lang="uz-Latn-UZ" sz="2500" dirty="0"/>
              <a:t>men uchun xuddi shunday kun edi. Ko‘zimni ochgancha </a:t>
            </a:r>
            <a:r>
              <a:rPr lang="uz-Latn-UZ" sz="2500" dirty="0" smtClean="0"/>
              <a:t>o‘rinda yotar </a:t>
            </a:r>
            <a:r>
              <a:rPr lang="uz-Latn-UZ" sz="2500" dirty="0"/>
              <a:t>edim. Keyinroq o‘rnimdan qo‘zg‘alib, pardani ko‘tardim. </a:t>
            </a:r>
            <a:r>
              <a:rPr lang="uz-Latn-UZ" sz="2500" dirty="0" smtClean="0"/>
              <a:t>Ob-havo dahshatli </a:t>
            </a:r>
            <a:r>
              <a:rPr lang="uz-Latn-UZ" sz="2500" dirty="0"/>
              <a:t>edi – yomg‘ir quyar edi. Hovliga qaradim. </a:t>
            </a:r>
            <a:endParaRPr lang="uz-Latn-UZ" sz="2500" dirty="0" smtClean="0"/>
          </a:p>
          <a:p>
            <a:pPr algn="just"/>
            <a:r>
              <a:rPr lang="uz-Latn-UZ" sz="2500" dirty="0"/>
              <a:t> </a:t>
            </a:r>
            <a:r>
              <a:rPr lang="uz-Latn-UZ" sz="2500" dirty="0" smtClean="0"/>
              <a:t>    Ha</a:t>
            </a:r>
            <a:r>
              <a:rPr lang="uz-Latn-UZ" sz="2500" dirty="0"/>
              <a:t>! Hovlidagi o‘tgan tunda abjag‘i chiqqan mototsiklni </a:t>
            </a:r>
            <a:r>
              <a:rPr lang="uz-Latn-UZ" sz="2500" dirty="0" smtClean="0"/>
              <a:t>ko‘rishim bilan </a:t>
            </a:r>
            <a:r>
              <a:rPr lang="uz-Latn-UZ" sz="2500" dirty="0"/>
              <a:t>oyog‘im achisha boshladi. </a:t>
            </a:r>
            <a:endParaRPr lang="ru-RU" sz="2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299" y="1196543"/>
            <a:ext cx="1658989" cy="2429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00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492443"/>
          </a:xfrm>
        </p:spPr>
        <p:txBody>
          <a:bodyPr/>
          <a:lstStyle/>
          <a:p>
            <a:pPr algn="ctr"/>
            <a:r>
              <a:rPr lang="en-US" sz="3200" dirty="0" err="1"/>
              <a:t>Matnga</a:t>
            </a:r>
            <a:r>
              <a:rPr lang="en-US" sz="3200" dirty="0"/>
              <a:t> </a:t>
            </a:r>
            <a:r>
              <a:rPr lang="en-US" sz="3200" dirty="0" err="1"/>
              <a:t>tayanib</a:t>
            </a:r>
            <a:r>
              <a:rPr lang="en-US" sz="3200" dirty="0"/>
              <a:t> </a:t>
            </a:r>
            <a:r>
              <a:rPr lang="en-US" sz="3200" dirty="0" err="1"/>
              <a:t>savollarga</a:t>
            </a:r>
            <a:r>
              <a:rPr lang="en-US" sz="3200" dirty="0"/>
              <a:t> </a:t>
            </a:r>
            <a:r>
              <a:rPr lang="en-US" sz="3200" dirty="0" err="1"/>
              <a:t>javob</a:t>
            </a:r>
            <a:r>
              <a:rPr lang="en-US" sz="3200" dirty="0"/>
              <a:t> </a:t>
            </a:r>
            <a:r>
              <a:rPr lang="en-US" sz="3200" dirty="0" err="1"/>
              <a:t>bering</a:t>
            </a:r>
            <a:r>
              <a:rPr lang="en-US" sz="3200" dirty="0"/>
              <a:t>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1161" y="1014218"/>
            <a:ext cx="8443844" cy="3323987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2400" dirty="0" err="1" smtClean="0"/>
              <a:t>Hikoyadagi</a:t>
            </a:r>
            <a:r>
              <a:rPr lang="en-US" sz="2400" dirty="0" smtClean="0"/>
              <a:t> </a:t>
            </a:r>
            <a:r>
              <a:rPr lang="en-US" sz="2400" dirty="0" err="1"/>
              <a:t>odam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o‘tgan</a:t>
            </a:r>
            <a:r>
              <a:rPr lang="en-US" sz="2400" dirty="0"/>
              <a:t> </a:t>
            </a:r>
            <a:r>
              <a:rPr lang="en-US" sz="2400" dirty="0" err="1"/>
              <a:t>tunda</a:t>
            </a:r>
            <a:r>
              <a:rPr lang="en-US" sz="2400" dirty="0"/>
              <a:t> </a:t>
            </a:r>
            <a:r>
              <a:rPr lang="en-US" sz="2400" dirty="0" err="1"/>
              <a:t>nima</a:t>
            </a:r>
            <a:r>
              <a:rPr lang="en-US" sz="2400" dirty="0"/>
              <a:t> </a:t>
            </a:r>
            <a:r>
              <a:rPr lang="en-US" sz="2400" dirty="0" err="1"/>
              <a:t>sodir</a:t>
            </a:r>
            <a:r>
              <a:rPr lang="en-US" sz="2400" dirty="0"/>
              <a:t> </a:t>
            </a:r>
            <a:r>
              <a:rPr lang="en-US" sz="2400" dirty="0" err="1"/>
              <a:t>bo‘lgan</a:t>
            </a:r>
            <a:r>
              <a:rPr lang="en-US" sz="2400" dirty="0"/>
              <a:t> </a:t>
            </a:r>
            <a:r>
              <a:rPr lang="en-US" sz="2400" dirty="0" smtClean="0"/>
              <a:t>deb</a:t>
            </a:r>
            <a:r>
              <a:rPr lang="uz-Latn-UZ" sz="2400" dirty="0" smtClean="0"/>
              <a:t> </a:t>
            </a:r>
            <a:r>
              <a:rPr lang="en-US" sz="2400" dirty="0" err="1" smtClean="0"/>
              <a:t>o‘ylaysiz</a:t>
            </a:r>
            <a:r>
              <a:rPr lang="en-US" sz="2400" dirty="0" smtClean="0"/>
              <a:t>?</a:t>
            </a:r>
            <a:endParaRPr lang="uz-Latn-UZ" sz="2400" dirty="0" smtClean="0"/>
          </a:p>
          <a:p>
            <a:endParaRPr lang="en-US" sz="2400" dirty="0"/>
          </a:p>
          <a:p>
            <a:pPr marL="457200" indent="-457200">
              <a:buAutoNum type="alphaUcPeriod"/>
            </a:pPr>
            <a:r>
              <a:rPr lang="en-US" sz="2400" dirty="0" err="1" smtClean="0"/>
              <a:t>Yomon</a:t>
            </a:r>
            <a:r>
              <a:rPr lang="en-US" sz="2400" dirty="0" smtClean="0"/>
              <a:t> </a:t>
            </a:r>
            <a:r>
              <a:rPr lang="en-US" sz="2400" dirty="0" err="1"/>
              <a:t>ob-havo</a:t>
            </a:r>
            <a:r>
              <a:rPr lang="en-US" sz="2400" dirty="0"/>
              <a:t> </a:t>
            </a:r>
            <a:r>
              <a:rPr lang="en-US" sz="2400" dirty="0" err="1"/>
              <a:t>uning</a:t>
            </a:r>
            <a:r>
              <a:rPr lang="en-US" sz="2400" dirty="0"/>
              <a:t> </a:t>
            </a:r>
            <a:r>
              <a:rPr lang="en-US" sz="2400" dirty="0" err="1"/>
              <a:t>motosikliga</a:t>
            </a:r>
            <a:r>
              <a:rPr lang="en-US" sz="2400" dirty="0"/>
              <a:t> </a:t>
            </a:r>
            <a:r>
              <a:rPr lang="en-US" sz="2400" dirty="0" err="1" smtClean="0"/>
              <a:t>zarar</a:t>
            </a:r>
            <a:endParaRPr lang="uz-Latn-UZ" sz="2400" dirty="0" smtClean="0"/>
          </a:p>
          <a:p>
            <a:r>
              <a:rPr lang="uz-Latn-UZ" sz="2400" dirty="0"/>
              <a:t> </a:t>
            </a:r>
            <a:r>
              <a:rPr lang="uz-Latn-UZ" sz="2400" dirty="0" smtClean="0"/>
              <a:t>   </a:t>
            </a:r>
            <a:r>
              <a:rPr lang="en-US" sz="2400" dirty="0" smtClean="0"/>
              <a:t> </a:t>
            </a:r>
            <a:r>
              <a:rPr lang="en-US" sz="2400" dirty="0" err="1"/>
              <a:t>yetkazgan</a:t>
            </a:r>
            <a:endParaRPr lang="en-US" sz="2400" dirty="0"/>
          </a:p>
          <a:p>
            <a:r>
              <a:rPr lang="en-US" sz="2400" dirty="0"/>
              <a:t>B. </a:t>
            </a:r>
            <a:r>
              <a:rPr lang="en-US" sz="2400" dirty="0" err="1"/>
              <a:t>Noqulay</a:t>
            </a:r>
            <a:r>
              <a:rPr lang="en-US" sz="2400" dirty="0"/>
              <a:t> </a:t>
            </a:r>
            <a:r>
              <a:rPr lang="en-US" sz="2400" dirty="0" err="1"/>
              <a:t>ob-havo</a:t>
            </a:r>
            <a:r>
              <a:rPr lang="en-US" sz="2400" dirty="0"/>
              <a:t> </a:t>
            </a:r>
            <a:r>
              <a:rPr lang="en-US" sz="2400" dirty="0" err="1"/>
              <a:t>uni</a:t>
            </a:r>
            <a:r>
              <a:rPr lang="en-US" sz="2400" dirty="0"/>
              <a:t> </a:t>
            </a:r>
            <a:r>
              <a:rPr lang="en-US" sz="2400" dirty="0" err="1"/>
              <a:t>ko‘chaga</a:t>
            </a:r>
            <a:r>
              <a:rPr lang="en-US" sz="2400" dirty="0"/>
              <a:t> </a:t>
            </a:r>
            <a:r>
              <a:rPr lang="en-US" sz="2400" dirty="0" err="1"/>
              <a:t>chiqishiga</a:t>
            </a:r>
            <a:r>
              <a:rPr lang="en-US" sz="2400" dirty="0"/>
              <a:t> </a:t>
            </a:r>
            <a:r>
              <a:rPr lang="en-US" sz="2400" dirty="0" err="1" smtClean="0"/>
              <a:t>yo‘l</a:t>
            </a:r>
            <a:endParaRPr lang="uz-Latn-UZ" sz="2400" dirty="0" smtClean="0"/>
          </a:p>
          <a:p>
            <a:r>
              <a:rPr lang="uz-Latn-UZ" sz="2400" dirty="0"/>
              <a:t> </a:t>
            </a:r>
            <a:r>
              <a:rPr lang="uz-Latn-UZ" sz="2400" dirty="0" smtClean="0"/>
              <a:t>   </a:t>
            </a:r>
            <a:r>
              <a:rPr lang="en-US" sz="2400" dirty="0" smtClean="0"/>
              <a:t> </a:t>
            </a:r>
            <a:r>
              <a:rPr lang="en-US" sz="2400" dirty="0" err="1"/>
              <a:t>qo‘ymagan</a:t>
            </a:r>
            <a:endParaRPr lang="en-US" sz="2400" dirty="0"/>
          </a:p>
          <a:p>
            <a:r>
              <a:rPr lang="en-US" sz="2400" dirty="0"/>
              <a:t>C. U </a:t>
            </a:r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motosikl</a:t>
            </a:r>
            <a:r>
              <a:rPr lang="en-US" sz="2400" dirty="0"/>
              <a:t> </a:t>
            </a:r>
            <a:r>
              <a:rPr lang="en-US" sz="2400" dirty="0" err="1"/>
              <a:t>xarid</a:t>
            </a:r>
            <a:r>
              <a:rPr lang="en-US" sz="2400" dirty="0"/>
              <a:t> </a:t>
            </a:r>
            <a:r>
              <a:rPr lang="en-US" sz="2400" dirty="0" err="1"/>
              <a:t>qilgan</a:t>
            </a:r>
            <a:endParaRPr lang="en-US" sz="2400" dirty="0"/>
          </a:p>
          <a:p>
            <a:r>
              <a:rPr lang="en-US" sz="2400" dirty="0"/>
              <a:t>D. U </a:t>
            </a:r>
            <a:r>
              <a:rPr lang="en-US" sz="2400" dirty="0" err="1"/>
              <a:t>motosikl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baxtsiz</a:t>
            </a:r>
            <a:r>
              <a:rPr lang="en-US" sz="2400" dirty="0"/>
              <a:t> </a:t>
            </a:r>
            <a:r>
              <a:rPr lang="en-US" sz="2400" dirty="0" err="1"/>
              <a:t>hodisaga</a:t>
            </a:r>
            <a:r>
              <a:rPr lang="en-US" sz="2400" dirty="0"/>
              <a:t> </a:t>
            </a:r>
            <a:r>
              <a:rPr lang="en-US" sz="2400" dirty="0" err="1"/>
              <a:t>uchragan</a:t>
            </a:r>
            <a:r>
              <a:rPr lang="en-US" sz="2400" dirty="0"/>
              <a:t>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544" y="1645949"/>
            <a:ext cx="1527461" cy="200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09154" y="4312227"/>
            <a:ext cx="63280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18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2565" y="927787"/>
            <a:ext cx="8776353" cy="4093428"/>
          </a:xfrm>
        </p:spPr>
        <p:txBody>
          <a:bodyPr/>
          <a:lstStyle/>
          <a:p>
            <a:r>
              <a:rPr lang="uz-Latn-UZ" sz="2800" dirty="0" smtClean="0"/>
              <a:t>   2</a:t>
            </a:r>
            <a:r>
              <a:rPr lang="en-US" sz="2800" dirty="0" smtClean="0"/>
              <a:t>. </a:t>
            </a:r>
            <a:r>
              <a:rPr lang="en-US" sz="2800" dirty="0" err="1"/>
              <a:t>Yozuvchi</a:t>
            </a:r>
            <a:r>
              <a:rPr lang="en-US" sz="2800" dirty="0"/>
              <a:t> </a:t>
            </a:r>
            <a:r>
              <a:rPr lang="en-US" sz="2800" dirty="0" err="1"/>
              <a:t>nega</a:t>
            </a:r>
            <a:r>
              <a:rPr lang="en-US" sz="2800" dirty="0"/>
              <a:t> </a:t>
            </a:r>
            <a:r>
              <a:rPr lang="en-US" sz="2800" dirty="0" err="1"/>
              <a:t>hikoyani</a:t>
            </a:r>
            <a:r>
              <a:rPr lang="en-US" sz="2800" dirty="0"/>
              <a:t> </a:t>
            </a:r>
            <a:r>
              <a:rPr lang="en-US" sz="2800" dirty="0" err="1"/>
              <a:t>savol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boshlagan</a:t>
            </a:r>
            <a:r>
              <a:rPr lang="en-US" sz="2800" dirty="0"/>
              <a:t> deb </a:t>
            </a:r>
            <a:r>
              <a:rPr lang="en-US" sz="2800" dirty="0" err="1"/>
              <a:t>o‘ylaysiz</a:t>
            </a:r>
            <a:r>
              <a:rPr lang="en-US" sz="2800" dirty="0" smtClean="0"/>
              <a:t>?</a:t>
            </a:r>
            <a:endParaRPr lang="uz-Latn-UZ" sz="2800" dirty="0" smtClean="0"/>
          </a:p>
          <a:p>
            <a:endParaRPr lang="en-US" sz="2800" dirty="0"/>
          </a:p>
          <a:p>
            <a:r>
              <a:rPr lang="en-US" sz="2800" dirty="0"/>
              <a:t>A. </a:t>
            </a:r>
            <a:r>
              <a:rPr lang="en-US" sz="2800" dirty="0" err="1"/>
              <a:t>Chunki</a:t>
            </a:r>
            <a:r>
              <a:rPr lang="en-US" sz="2800" dirty="0"/>
              <a:t> </a:t>
            </a:r>
            <a:r>
              <a:rPr lang="en-US" sz="2800" dirty="0" err="1"/>
              <a:t>yozuvchi</a:t>
            </a:r>
            <a:r>
              <a:rPr lang="en-US" sz="2800" dirty="0"/>
              <a:t> </a:t>
            </a:r>
            <a:r>
              <a:rPr lang="en-US" sz="2800" dirty="0" err="1"/>
              <a:t>javobni</a:t>
            </a:r>
            <a:r>
              <a:rPr lang="en-US" sz="2800" dirty="0"/>
              <a:t> </a:t>
            </a:r>
            <a:r>
              <a:rPr lang="en-US" sz="2800" dirty="0" err="1"/>
              <a:t>aniqlamoqchi</a:t>
            </a:r>
            <a:r>
              <a:rPr lang="en-US" sz="2800" dirty="0"/>
              <a:t>.</a:t>
            </a:r>
          </a:p>
          <a:p>
            <a:r>
              <a:rPr lang="en-US" sz="2800" dirty="0"/>
              <a:t>B. </a:t>
            </a:r>
            <a:r>
              <a:rPr lang="en-US" sz="2800" dirty="0" err="1"/>
              <a:t>Yozuvchi</a:t>
            </a:r>
            <a:r>
              <a:rPr lang="en-US" sz="2800" dirty="0"/>
              <a:t> </a:t>
            </a:r>
            <a:r>
              <a:rPr lang="en-US" sz="2800" dirty="0" err="1"/>
              <a:t>shu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o‘quvchini</a:t>
            </a:r>
            <a:r>
              <a:rPr lang="en-US" sz="2800" dirty="0"/>
              <a:t> </a:t>
            </a:r>
            <a:r>
              <a:rPr lang="en-US" sz="2800" dirty="0" err="1"/>
              <a:t>hikoyaga</a:t>
            </a:r>
            <a:r>
              <a:rPr lang="en-US" sz="2800" dirty="0"/>
              <a:t> </a:t>
            </a:r>
            <a:endParaRPr lang="uz-Latn-UZ" sz="2800" dirty="0" smtClean="0"/>
          </a:p>
          <a:p>
            <a:r>
              <a:rPr lang="en-US" sz="2800" dirty="0" err="1" smtClean="0"/>
              <a:t>olib</a:t>
            </a:r>
            <a:r>
              <a:rPr lang="en-US" sz="2800" dirty="0" smtClean="0"/>
              <a:t> </a:t>
            </a:r>
            <a:r>
              <a:rPr lang="en-US" sz="2800" dirty="0" err="1"/>
              <a:t>kirmoqchi</a:t>
            </a:r>
            <a:r>
              <a:rPr lang="en-US" sz="2800" dirty="0"/>
              <a:t>.</a:t>
            </a:r>
          </a:p>
          <a:p>
            <a:r>
              <a:rPr lang="en-US" sz="2800" dirty="0"/>
              <a:t>C. </a:t>
            </a:r>
            <a:r>
              <a:rPr lang="en-US" sz="2800" dirty="0" err="1"/>
              <a:t>Chunki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savolga</a:t>
            </a:r>
            <a:r>
              <a:rPr lang="en-US" sz="2800" dirty="0"/>
              <a:t> </a:t>
            </a:r>
            <a:r>
              <a:rPr lang="en-US" sz="2800" dirty="0" err="1"/>
              <a:t>javob</a:t>
            </a:r>
            <a:r>
              <a:rPr lang="en-US" sz="2800" dirty="0"/>
              <a:t> </a:t>
            </a:r>
            <a:r>
              <a:rPr lang="en-US" sz="2800" dirty="0" err="1"/>
              <a:t>berish</a:t>
            </a:r>
            <a:r>
              <a:rPr lang="en-US" sz="2800" dirty="0"/>
              <a:t> </a:t>
            </a:r>
            <a:r>
              <a:rPr lang="en-US" sz="2800" dirty="0" err="1"/>
              <a:t>qiyin</a:t>
            </a:r>
            <a:r>
              <a:rPr lang="en-US" sz="2800" dirty="0"/>
              <a:t>.</a:t>
            </a:r>
          </a:p>
          <a:p>
            <a:r>
              <a:rPr lang="en-US" sz="2800" dirty="0"/>
              <a:t>D. </a:t>
            </a:r>
            <a:r>
              <a:rPr lang="en-US" sz="2800" dirty="0" err="1"/>
              <a:t>Shu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o‘quvchiga</a:t>
            </a:r>
            <a:r>
              <a:rPr lang="en-US" sz="2800" dirty="0"/>
              <a:t> </a:t>
            </a:r>
            <a:r>
              <a:rPr lang="en-US" sz="2800" dirty="0" err="1"/>
              <a:t>bunday</a:t>
            </a:r>
            <a:r>
              <a:rPr lang="en-US" sz="2800" dirty="0"/>
              <a:t> </a:t>
            </a:r>
            <a:r>
              <a:rPr lang="en-US" sz="2800" dirty="0" err="1"/>
              <a:t>holatlar</a:t>
            </a:r>
            <a:r>
              <a:rPr lang="en-US" sz="2800" dirty="0"/>
              <a:t> </a:t>
            </a:r>
            <a:endParaRPr lang="uz-Latn-UZ" sz="2800" dirty="0" smtClean="0"/>
          </a:p>
          <a:p>
            <a:r>
              <a:rPr lang="en-US" sz="2800" dirty="0" err="1" smtClean="0"/>
              <a:t>kamdan-kam</a:t>
            </a:r>
            <a:r>
              <a:rPr lang="en-US" sz="2800" dirty="0" smtClean="0"/>
              <a:t> </a:t>
            </a:r>
            <a:r>
              <a:rPr lang="en-US" sz="2800" dirty="0" err="1" smtClean="0"/>
              <a:t>uchrashini</a:t>
            </a:r>
            <a:r>
              <a:rPr lang="uz-Latn-UZ" sz="2800" dirty="0" smtClean="0"/>
              <a:t> </a:t>
            </a:r>
            <a:r>
              <a:rPr lang="en-US" sz="2800" dirty="0" err="1" smtClean="0"/>
              <a:t>eslatmoqchi</a:t>
            </a:r>
            <a:r>
              <a:rPr lang="en-US" sz="2800" dirty="0"/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/>
              <a:t>Matnga</a:t>
            </a:r>
            <a:r>
              <a:rPr lang="en-US" sz="3200" dirty="0"/>
              <a:t> </a:t>
            </a:r>
            <a:r>
              <a:rPr lang="en-US" sz="3200" dirty="0" err="1"/>
              <a:t>tayanib</a:t>
            </a:r>
            <a:r>
              <a:rPr lang="en-US" sz="3200" dirty="0"/>
              <a:t> </a:t>
            </a:r>
            <a:r>
              <a:rPr lang="en-US" sz="3200" dirty="0" err="1"/>
              <a:t>savollarga</a:t>
            </a:r>
            <a:r>
              <a:rPr lang="en-US" sz="3200" dirty="0"/>
              <a:t> </a:t>
            </a:r>
            <a:r>
              <a:rPr lang="en-US" sz="3200" dirty="0" err="1"/>
              <a:t>javob</a:t>
            </a:r>
            <a:r>
              <a:rPr lang="en-US" sz="3200" dirty="0"/>
              <a:t> </a:t>
            </a:r>
            <a:r>
              <a:rPr lang="en-US" sz="3200" dirty="0" err="1"/>
              <a:t>bering</a:t>
            </a:r>
            <a:r>
              <a:rPr lang="en-US" sz="3200" dirty="0"/>
              <a:t>.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596" y="1563832"/>
            <a:ext cx="1667584" cy="2301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53290" y="3086099"/>
            <a:ext cx="63280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96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381" y="979742"/>
            <a:ext cx="8738756" cy="2154436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 </a:t>
            </a:r>
            <a:r>
              <a:rPr lang="en-US" sz="2800" dirty="0" err="1" smtClean="0"/>
              <a:t>Matndagi</a:t>
            </a:r>
            <a:r>
              <a:rPr lang="en-US" sz="2800" dirty="0" smtClean="0"/>
              <a:t> </a:t>
            </a:r>
            <a:r>
              <a:rPr lang="en-US" sz="2800" dirty="0" err="1"/>
              <a:t>so‘zlarda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tovush</a:t>
            </a:r>
            <a:r>
              <a:rPr lang="en-US" sz="2800" dirty="0"/>
              <a:t> </a:t>
            </a:r>
            <a:r>
              <a:rPr lang="en-US" sz="2800" dirty="0" err="1"/>
              <a:t>o‘zgarish</a:t>
            </a:r>
            <a:r>
              <a:rPr lang="en-US" sz="2800" dirty="0"/>
              <a:t> </a:t>
            </a:r>
            <a:r>
              <a:rPr lang="en-US" sz="2800" dirty="0" err="1" smtClean="0"/>
              <a:t>hodisala</a:t>
            </a:r>
            <a:r>
              <a:rPr lang="uz-Latn-UZ" sz="2800" dirty="0" smtClean="0"/>
              <a:t>-</a:t>
            </a:r>
            <a:r>
              <a:rPr lang="en-US" sz="2800" dirty="0" err="1" smtClean="0"/>
              <a:t>rini</a:t>
            </a:r>
            <a:r>
              <a:rPr lang="en-US" sz="2800" dirty="0" smtClean="0"/>
              <a:t> </a:t>
            </a:r>
            <a:r>
              <a:rPr lang="en-US" sz="2800" dirty="0" err="1" smtClean="0"/>
              <a:t>kuzatish</a:t>
            </a:r>
            <a:r>
              <a:rPr lang="uz-Latn-UZ" sz="2800" dirty="0" smtClean="0"/>
              <a:t> </a:t>
            </a:r>
            <a:r>
              <a:rPr lang="en-US" sz="2800" dirty="0" err="1" smtClean="0"/>
              <a:t>mumkin</a:t>
            </a:r>
            <a:r>
              <a:rPr lang="en-US" sz="2800" dirty="0"/>
              <a:t>? </a:t>
            </a:r>
            <a:r>
              <a:rPr lang="en-US" sz="2800" dirty="0" err="1"/>
              <a:t>Dalillaringizni</a:t>
            </a:r>
            <a:r>
              <a:rPr lang="en-US" sz="2800" dirty="0"/>
              <a:t> </a:t>
            </a:r>
            <a:r>
              <a:rPr lang="en-US" sz="2800" dirty="0" err="1"/>
              <a:t>daftaringizga</a:t>
            </a:r>
            <a:r>
              <a:rPr lang="en-US" sz="2800" dirty="0"/>
              <a:t> </a:t>
            </a:r>
            <a:r>
              <a:rPr lang="en-US" sz="2800" dirty="0" err="1"/>
              <a:t>yozing</a:t>
            </a:r>
            <a:r>
              <a:rPr lang="en-US" sz="2800" dirty="0"/>
              <a:t>.</a:t>
            </a:r>
          </a:p>
          <a:p>
            <a:endParaRPr lang="uz-Latn-UZ" sz="2800" dirty="0" smtClean="0"/>
          </a:p>
          <a:p>
            <a:r>
              <a:rPr lang="uz-Latn-UZ" sz="2800" dirty="0" smtClean="0"/>
              <a:t>  </a:t>
            </a:r>
            <a:r>
              <a:rPr lang="en-US" sz="2800" dirty="0" err="1" smtClean="0"/>
              <a:t>Shunday</a:t>
            </a:r>
            <a:r>
              <a:rPr lang="en-US" sz="2800" dirty="0"/>
              <a:t>, </a:t>
            </a:r>
            <a:r>
              <a:rPr lang="en-US" sz="2800" dirty="0" err="1"/>
              <a:t>o‘rnimdan</a:t>
            </a:r>
            <a:r>
              <a:rPr lang="en-US" sz="2800" dirty="0"/>
              <a:t>, </a:t>
            </a:r>
            <a:r>
              <a:rPr lang="en-US" sz="2800" dirty="0" err="1"/>
              <a:t>abjag‘i</a:t>
            </a:r>
            <a:r>
              <a:rPr lang="en-US" sz="2800" dirty="0"/>
              <a:t>, </a:t>
            </a:r>
            <a:r>
              <a:rPr lang="en-US" sz="2800" dirty="0" err="1"/>
              <a:t>chiqqan</a:t>
            </a:r>
            <a:r>
              <a:rPr lang="en-US" sz="2800" dirty="0"/>
              <a:t>, </a:t>
            </a:r>
            <a:r>
              <a:rPr lang="en-US" sz="2800" dirty="0" err="1"/>
              <a:t>oyog‘im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22118" y="3460173"/>
            <a:ext cx="408958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Shu + -day       shunday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O‘rin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+ -im         o‘rnim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Abjaq + -i          abjag‘i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0211" y="3473286"/>
            <a:ext cx="24418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ortishi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7138" y="3921402"/>
            <a:ext cx="2736270" cy="523220"/>
          </a:xfrm>
          <a:prstGeom prst="rect">
            <a:avLst/>
          </a:prstGeom>
          <a:solidFill>
            <a:srgbClr val="8CEE42"/>
          </a:solidFill>
        </p:spPr>
        <p:txBody>
          <a:bodyPr wrap="square">
            <a:spAutoFit/>
          </a:bodyPr>
          <a:lstStyle/>
          <a:p>
            <a:pPr lvl="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tushishi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93674" y="4339652"/>
            <a:ext cx="3051461" cy="523220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lvl="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almashishi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169480" y="3776460"/>
            <a:ext cx="60267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153406" y="4183012"/>
            <a:ext cx="60267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153405" y="4603665"/>
            <a:ext cx="60267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187538" y="3752706"/>
            <a:ext cx="60267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149440" y="4183012"/>
            <a:ext cx="60267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110362" y="4603665"/>
            <a:ext cx="60267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/>
              <a:t>Matnga</a:t>
            </a:r>
            <a:r>
              <a:rPr lang="en-US" sz="3200" dirty="0"/>
              <a:t> </a:t>
            </a:r>
            <a:r>
              <a:rPr lang="en-US" sz="3200" dirty="0" err="1"/>
              <a:t>tayanib</a:t>
            </a:r>
            <a:r>
              <a:rPr lang="en-US" sz="3200" dirty="0"/>
              <a:t> </a:t>
            </a:r>
            <a:r>
              <a:rPr lang="en-US" sz="3200" dirty="0" err="1"/>
              <a:t>savollarga</a:t>
            </a:r>
            <a:r>
              <a:rPr lang="en-US" sz="3200" dirty="0"/>
              <a:t> </a:t>
            </a:r>
            <a:r>
              <a:rPr lang="en-US" sz="3200" dirty="0" err="1"/>
              <a:t>javob</a:t>
            </a:r>
            <a:r>
              <a:rPr lang="en-US" sz="3200" dirty="0"/>
              <a:t> </a:t>
            </a:r>
            <a:r>
              <a:rPr lang="en-US" sz="3200" dirty="0" err="1"/>
              <a:t>bering</a:t>
            </a:r>
            <a:r>
              <a:rPr lang="en-US" sz="3200" dirty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9452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5693" y="1000524"/>
            <a:ext cx="5731815" cy="3600986"/>
          </a:xfrm>
        </p:spPr>
        <p:txBody>
          <a:bodyPr/>
          <a:lstStyle/>
          <a:p>
            <a:r>
              <a:rPr lang="ru-RU" sz="2600" dirty="0" smtClean="0"/>
              <a:t>    </a:t>
            </a:r>
            <a:r>
              <a:rPr lang="en-US" sz="2600" dirty="0" err="1" smtClean="0"/>
              <a:t>Mototsikl</a:t>
            </a:r>
            <a:r>
              <a:rPr lang="en-US" sz="2600" dirty="0" smtClean="0"/>
              <a:t> </a:t>
            </a:r>
            <a:r>
              <a:rPr lang="en-US" sz="2600" dirty="0"/>
              <a:t>(</a:t>
            </a:r>
            <a:r>
              <a:rPr lang="en-US" sz="2600" dirty="0" err="1"/>
              <a:t>moto</a:t>
            </a:r>
            <a:r>
              <a:rPr lang="en-US" sz="2600" dirty="0"/>
              <a:t>...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yun</a:t>
            </a:r>
            <a:r>
              <a:rPr lang="en-US" sz="2600" dirty="0"/>
              <a:t>. </a:t>
            </a:r>
            <a:r>
              <a:rPr lang="en-US" sz="2600" dirty="0" err="1"/>
              <a:t>syklos</a:t>
            </a:r>
            <a:r>
              <a:rPr lang="en-US" sz="2600" dirty="0"/>
              <a:t> – </a:t>
            </a:r>
            <a:r>
              <a:rPr lang="en-US" sz="2600" dirty="0" err="1"/>
              <a:t>doira</a:t>
            </a:r>
            <a:r>
              <a:rPr lang="en-US" sz="2600" dirty="0"/>
              <a:t>, </a:t>
            </a:r>
            <a:r>
              <a:rPr lang="en-US" sz="2600" dirty="0" err="1"/>
              <a:t>gʻildirak</a:t>
            </a:r>
            <a:r>
              <a:rPr lang="en-US" sz="2600" dirty="0"/>
              <a:t>) – </a:t>
            </a:r>
            <a:r>
              <a:rPr lang="en-US" sz="2600" dirty="0" err="1"/>
              <a:t>ichki</a:t>
            </a:r>
            <a:r>
              <a:rPr lang="en-US" sz="2600" dirty="0"/>
              <a:t> </a:t>
            </a:r>
            <a:r>
              <a:rPr lang="en-US" sz="2600" dirty="0" err="1" smtClean="0"/>
              <a:t>yonuv</a:t>
            </a:r>
            <a:r>
              <a:rPr lang="ru-RU" sz="2600" dirty="0" smtClean="0"/>
              <a:t> </a:t>
            </a:r>
            <a:r>
              <a:rPr lang="en-US" sz="2600" dirty="0" err="1" smtClean="0"/>
              <a:t>dvigateli</a:t>
            </a:r>
            <a:r>
              <a:rPr lang="en-US" sz="2600" dirty="0" smtClean="0"/>
              <a:t> </a:t>
            </a:r>
            <a:r>
              <a:rPr lang="en-US" sz="2600" dirty="0" err="1"/>
              <a:t>bilan</a:t>
            </a:r>
            <a:r>
              <a:rPr lang="en-US" sz="2600" dirty="0"/>
              <a:t> </a:t>
            </a:r>
            <a:r>
              <a:rPr lang="en-US" sz="2600" dirty="0" err="1"/>
              <a:t>taʼminlangan</a:t>
            </a:r>
            <a:r>
              <a:rPr lang="en-US" sz="2600" dirty="0"/>
              <a:t>. </a:t>
            </a:r>
            <a:r>
              <a:rPr lang="en-US" sz="2600" dirty="0" err="1"/>
              <a:t>Ikki</a:t>
            </a:r>
            <a:r>
              <a:rPr lang="en-US" sz="2600" dirty="0"/>
              <a:t> </a:t>
            </a:r>
            <a:r>
              <a:rPr lang="en-US" sz="2600" dirty="0" err="1"/>
              <a:t>yoki</a:t>
            </a:r>
            <a:r>
              <a:rPr lang="en-US" sz="2600" dirty="0"/>
              <a:t> </a:t>
            </a:r>
            <a:r>
              <a:rPr lang="en-US" sz="2600" dirty="0" err="1"/>
              <a:t>uch</a:t>
            </a:r>
            <a:r>
              <a:rPr lang="en-US" sz="2600" dirty="0"/>
              <a:t> </a:t>
            </a:r>
            <a:r>
              <a:rPr lang="en-US" sz="2600" dirty="0" err="1"/>
              <a:t>gʻildirakli</a:t>
            </a:r>
            <a:r>
              <a:rPr lang="en-US" sz="2600" dirty="0"/>
              <a:t> transport </a:t>
            </a:r>
            <a:r>
              <a:rPr lang="en-US" sz="2600" dirty="0" err="1" smtClean="0"/>
              <a:t>vositasi</a:t>
            </a:r>
            <a:r>
              <a:rPr lang="en-US" sz="2600" dirty="0" smtClean="0"/>
              <a:t>.</a:t>
            </a:r>
            <a:r>
              <a:rPr lang="ru-RU" sz="2600" dirty="0" smtClean="0"/>
              <a:t> </a:t>
            </a:r>
            <a:r>
              <a:rPr lang="en-US" sz="2600" dirty="0" err="1" smtClean="0"/>
              <a:t>Ichki</a:t>
            </a:r>
            <a:r>
              <a:rPr lang="en-US" sz="2600" dirty="0" smtClean="0"/>
              <a:t> </a:t>
            </a:r>
            <a:r>
              <a:rPr lang="en-US" sz="2600" dirty="0" err="1"/>
              <a:t>yonuv</a:t>
            </a:r>
            <a:r>
              <a:rPr lang="en-US" sz="2600" dirty="0"/>
              <a:t> </a:t>
            </a:r>
            <a:r>
              <a:rPr lang="en-US" sz="2600" dirty="0" err="1"/>
              <a:t>dvigateli</a:t>
            </a:r>
            <a:r>
              <a:rPr lang="en-US" sz="2600" dirty="0"/>
              <a:t> </a:t>
            </a:r>
            <a:r>
              <a:rPr lang="en-US" sz="2600" dirty="0" err="1"/>
              <a:t>oʻrnatilgan</a:t>
            </a:r>
            <a:r>
              <a:rPr lang="en-US" sz="2600" dirty="0"/>
              <a:t> </a:t>
            </a:r>
            <a:r>
              <a:rPr lang="en-US" sz="2600" dirty="0" err="1"/>
              <a:t>birinchi</a:t>
            </a:r>
            <a:r>
              <a:rPr lang="en-US" sz="2600" dirty="0"/>
              <a:t> </a:t>
            </a:r>
            <a:r>
              <a:rPr lang="en-US" sz="2600" dirty="0" err="1"/>
              <a:t>mototsiklni</a:t>
            </a:r>
            <a:r>
              <a:rPr lang="en-US" sz="2600" dirty="0"/>
              <a:t> </a:t>
            </a:r>
            <a:r>
              <a:rPr lang="en-US" sz="2600" dirty="0" err="1"/>
              <a:t>nemis</a:t>
            </a:r>
            <a:r>
              <a:rPr lang="en-US" sz="2600" dirty="0"/>
              <a:t> </a:t>
            </a:r>
            <a:r>
              <a:rPr lang="en-US" sz="2600" dirty="0" err="1" smtClean="0"/>
              <a:t>ixtirochisi</a:t>
            </a:r>
            <a:r>
              <a:rPr lang="ru-RU" sz="2600" dirty="0" smtClean="0"/>
              <a:t> </a:t>
            </a:r>
            <a:r>
              <a:rPr lang="en-US" sz="2600" dirty="0" smtClean="0"/>
              <a:t>G</a:t>
            </a:r>
            <a:r>
              <a:rPr lang="en-US" sz="2600" dirty="0"/>
              <a:t>. </a:t>
            </a:r>
            <a:r>
              <a:rPr lang="en-US" sz="2600" dirty="0" err="1"/>
              <a:t>Daymler</a:t>
            </a:r>
            <a:r>
              <a:rPr lang="en-US" sz="2600" dirty="0"/>
              <a:t> 1885-yil </a:t>
            </a:r>
            <a:r>
              <a:rPr lang="en-US" sz="2600" dirty="0" err="1"/>
              <a:t>yasagan</a:t>
            </a:r>
            <a:r>
              <a:rPr lang="en-US" sz="2600" dirty="0"/>
              <a:t>. Transport, sport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maxsus</a:t>
            </a:r>
            <a:r>
              <a:rPr lang="en-US" sz="2600" dirty="0"/>
              <a:t> (</a:t>
            </a:r>
            <a:r>
              <a:rPr lang="en-US" sz="2600" dirty="0" err="1"/>
              <a:t>oʻt</a:t>
            </a:r>
            <a:r>
              <a:rPr lang="en-US" sz="2600" dirty="0"/>
              <a:t> </a:t>
            </a:r>
            <a:r>
              <a:rPr lang="en-US" sz="2600" dirty="0" err="1" smtClean="0"/>
              <a:t>oʻchirish</a:t>
            </a:r>
            <a:r>
              <a:rPr lang="en-US" sz="2600" dirty="0" smtClean="0"/>
              <a:t>,</a:t>
            </a:r>
            <a:r>
              <a:rPr lang="ru-RU" sz="2600" dirty="0" smtClean="0"/>
              <a:t> </a:t>
            </a:r>
            <a:r>
              <a:rPr lang="en-US" sz="2600" dirty="0" err="1" smtClean="0"/>
              <a:t>sanitariya</a:t>
            </a:r>
            <a:r>
              <a:rPr lang="en-US" sz="2600" dirty="0"/>
              <a:t>, </a:t>
            </a:r>
            <a:r>
              <a:rPr lang="en-US" sz="2600" dirty="0" err="1"/>
              <a:t>harbiy</a:t>
            </a:r>
            <a:r>
              <a:rPr lang="en-US" sz="2600" dirty="0"/>
              <a:t>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boshqalar</a:t>
            </a:r>
            <a:r>
              <a:rPr lang="en-US" sz="2600" dirty="0"/>
              <a:t>) </a:t>
            </a:r>
            <a:r>
              <a:rPr lang="en-US" sz="2600" dirty="0" err="1"/>
              <a:t>mototsikllar</a:t>
            </a:r>
            <a:r>
              <a:rPr lang="en-US" sz="2600" dirty="0"/>
              <a:t> bor. </a:t>
            </a:r>
            <a:endParaRPr lang="ru-RU" sz="2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127" y="2452686"/>
            <a:ext cx="1818450" cy="136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381" y="924790"/>
            <a:ext cx="2037196" cy="152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768927" y="1396737"/>
            <a:ext cx="11637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39436" y="1777736"/>
            <a:ext cx="5818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50818" y="1777736"/>
            <a:ext cx="8520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42899" y="2969226"/>
            <a:ext cx="10806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07326" y="2969226"/>
            <a:ext cx="10806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0999" y="3371007"/>
            <a:ext cx="67887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16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8172</TotalTime>
  <Words>452</Words>
  <Application>Microsoft Office PowerPoint</Application>
  <PresentationFormat>Экран (16:9)</PresentationFormat>
  <Paragraphs>70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Презентация PowerPoint</vt:lpstr>
      <vt:lpstr>Yodga oling! </vt:lpstr>
      <vt:lpstr>TOPSHIRIQ</vt:lpstr>
      <vt:lpstr>TOPSHIRIQ</vt:lpstr>
      <vt:lpstr>TOPSHIRIQ</vt:lpstr>
      <vt:lpstr>Matnga tayanib savollarga javob bering.</vt:lpstr>
      <vt:lpstr>Matnga tayanib savollarga javob bering.</vt:lpstr>
      <vt:lpstr>Matnga tayanib savollarga javob bering.</vt:lpstr>
      <vt:lpstr>Презентация PowerPoint</vt:lpstr>
      <vt:lpstr>Topshiriq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770</cp:revision>
  <cp:lastPrinted>2020-08-26T14:48:01Z</cp:lastPrinted>
  <dcterms:created xsi:type="dcterms:W3CDTF">2020-04-11T16:25:36Z</dcterms:created>
  <dcterms:modified xsi:type="dcterms:W3CDTF">2021-03-09T06:29:50Z</dcterms:modified>
</cp:coreProperties>
</file>