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</p:sldMasterIdLst>
  <p:notesMasterIdLst>
    <p:notesMasterId r:id="rId18"/>
  </p:notesMasterIdLst>
  <p:handoutMasterIdLst>
    <p:handoutMasterId r:id="rId19"/>
  </p:handoutMasterIdLst>
  <p:sldIdLst>
    <p:sldId id="519" r:id="rId6"/>
    <p:sldId id="541" r:id="rId7"/>
    <p:sldId id="532" r:id="rId8"/>
    <p:sldId id="534" r:id="rId9"/>
    <p:sldId id="535" r:id="rId10"/>
    <p:sldId id="542" r:id="rId11"/>
    <p:sldId id="537" r:id="rId12"/>
    <p:sldId id="538" r:id="rId13"/>
    <p:sldId id="536" r:id="rId14"/>
    <p:sldId id="540" r:id="rId15"/>
    <p:sldId id="401" r:id="rId16"/>
    <p:sldId id="539" r:id="rId17"/>
  </p:sldIdLst>
  <p:sldSz cx="9144000" cy="5143500" type="screen16x9"/>
  <p:notesSz cx="6735763" cy="9866313"/>
  <p:defaultTextStyle>
    <a:defPPr>
      <a:defRPr lang="en-US"/>
    </a:defPPr>
    <a:lvl1pPr marL="0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187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375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562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8749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0932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114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5304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7492" algn="l" defTabSz="3421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66FFFF"/>
    <a:srgbClr val="005DA2"/>
    <a:srgbClr val="CCFFFF"/>
    <a:srgbClr val="8CEE42"/>
    <a:srgbClr val="CC3399"/>
    <a:srgbClr val="004F8A"/>
    <a:srgbClr val="391A05"/>
    <a:srgbClr val="C75F0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244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487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749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994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1242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492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741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985" algn="l" defTabSz="9124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9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7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528618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528618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528618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52861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52861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52861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52861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4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5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4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5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4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5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4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5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2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4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5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2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4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5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2" y="3500489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9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0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1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6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1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6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1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6" y="122984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1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6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4983" indent="-91662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510"/>
            <a:ext cx="777240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372968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7"/>
            <a:ext cx="7826819" cy="219860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372968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7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372968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61"/>
            <a:ext cx="2926080" cy="21986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2" y="4783461"/>
            <a:ext cx="2103122" cy="21986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2" y="4783461"/>
            <a:ext cx="2103122" cy="21986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98"/>
            <a:ext cx="7772402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6" indent="-81476">
              <a:buFont typeface="Arial" panose="020B0604020202020204" pitchFamily="34" charset="0"/>
              <a:buChar char="•"/>
              <a:defRPr sz="800"/>
            </a:lvl2pPr>
            <a:lvl3pPr marL="162954" indent="-81476">
              <a:defRPr sz="800"/>
            </a:lvl3pPr>
            <a:lvl4pPr marL="285154" indent="-122205">
              <a:defRPr sz="800"/>
            </a:lvl4pPr>
            <a:lvl5pPr marL="407361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6" indent="-81476">
              <a:buFont typeface="Arial" panose="020B0604020202020204" pitchFamily="34" charset="0"/>
              <a:buChar char="•"/>
              <a:defRPr sz="800"/>
            </a:lvl2pPr>
            <a:lvl3pPr marL="162954" indent="-81476">
              <a:defRPr sz="800"/>
            </a:lvl3pPr>
            <a:lvl4pPr marL="285154" indent="-122205">
              <a:defRPr sz="800"/>
            </a:lvl4pPr>
            <a:lvl5pPr marL="407361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6" indent="-81476">
              <a:buFont typeface="Arial" panose="020B0604020202020204" pitchFamily="34" charset="0"/>
              <a:buChar char="•"/>
              <a:defRPr sz="800"/>
            </a:lvl2pPr>
            <a:lvl3pPr marL="162954" indent="-81476">
              <a:defRPr sz="800"/>
            </a:lvl3pPr>
            <a:lvl4pPr marL="285154" indent="-122205">
              <a:defRPr sz="800"/>
            </a:lvl4pPr>
            <a:lvl5pPr marL="407361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6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69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00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107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56475" indent="-185366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322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431" indent="-17110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 numCol="2" spcCol="273800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107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42215" indent="-17110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322" indent="-17110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431" indent="-17110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25713"/>
            <a:ext cx="3811588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25713"/>
            <a:ext cx="3813174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08027"/>
            <a:ext cx="3811588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08027"/>
            <a:ext cx="3813174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280" indent="0">
              <a:buNone/>
              <a:defRPr sz="2100" b="1"/>
            </a:lvl2pPr>
            <a:lvl3pPr marL="912565" indent="0">
              <a:buNone/>
              <a:defRPr sz="1700" b="1"/>
            </a:lvl3pPr>
            <a:lvl4pPr marL="1368858" indent="0">
              <a:buNone/>
              <a:defRPr sz="1600" b="1"/>
            </a:lvl4pPr>
            <a:lvl5pPr marL="1825140" indent="0">
              <a:buNone/>
              <a:defRPr sz="1600" b="1"/>
            </a:lvl5pPr>
            <a:lvl6pPr marL="2281422" indent="0">
              <a:buNone/>
              <a:defRPr sz="1600" b="1"/>
            </a:lvl6pPr>
            <a:lvl7pPr marL="2737714" indent="0">
              <a:buNone/>
              <a:defRPr sz="1600" b="1"/>
            </a:lvl7pPr>
            <a:lvl8pPr marL="3194001" indent="0">
              <a:buNone/>
              <a:defRPr sz="1600" b="1"/>
            </a:lvl8pPr>
            <a:lvl9pPr marL="365028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18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911"/>
            <a:ext cx="2297430" cy="2578607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47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77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704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33" y="5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47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77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704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33" y="1711077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8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47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77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704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33" y="3422146"/>
            <a:ext cx="1831085" cy="1721358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80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43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4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27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65" y="0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80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43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4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27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65" y="1282445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80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43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4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27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65" y="2564893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80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43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4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27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65" y="3847338"/>
            <a:ext cx="1536193" cy="1296162"/>
          </a:xfrm>
        </p:spPr>
        <p:txBody>
          <a:bodyPr lIns="182534" tIns="91267" rIns="182534" bIns="9126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48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4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7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704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33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47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77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704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33" y="171107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8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4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7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704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33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070" indent="-114070">
              <a:buFont typeface="Arial" panose="020B0604020202020204" pitchFamily="34" charset="0"/>
              <a:buChar char="•"/>
              <a:defRPr sz="1000"/>
            </a:lvl2pPr>
            <a:lvl3pPr marL="228147" indent="-114070">
              <a:defRPr sz="1000"/>
            </a:lvl3pPr>
            <a:lvl4pPr marL="399246" indent="-171107">
              <a:defRPr sz="1000"/>
            </a:lvl4pPr>
            <a:lvl5pPr marL="570359" indent="-17110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68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68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229146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4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83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44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3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6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83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44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7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30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67" y="1282445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83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44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3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6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83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44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3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6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48283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48283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48283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48283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48283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48283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48283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48283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48116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48116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48116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3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48116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48116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48116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6767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366767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7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6767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366767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231751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231751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231751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231751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231751"/>
            <a:ext cx="1831085" cy="799061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231751"/>
            <a:ext cx="1831085" cy="799061"/>
          </a:xfrm>
          <a:solidFill>
            <a:schemeClr val="accent3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231751"/>
            <a:ext cx="1831085" cy="799061"/>
          </a:xfrm>
          <a:solidFill>
            <a:schemeClr val="accent5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231751"/>
            <a:ext cx="1831085" cy="799061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231585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231585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231585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231585"/>
            <a:ext cx="2496311" cy="799218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231585"/>
            <a:ext cx="2496311" cy="799218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231585"/>
            <a:ext cx="2496311" cy="799218"/>
          </a:xfrm>
          <a:solidFill>
            <a:schemeClr val="bg2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5114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245114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51143"/>
            <a:ext cx="3813049" cy="579679"/>
          </a:xfrm>
          <a:solidFill>
            <a:schemeClr val="accent1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3" y="2451143"/>
            <a:ext cx="3813049" cy="579679"/>
          </a:xfrm>
          <a:solidFill>
            <a:schemeClr val="accent4">
              <a:alpha val="80000"/>
            </a:schemeClr>
          </a:solidFill>
        </p:spPr>
        <p:txBody>
          <a:bodyPr lIns="182534" tIns="91267" rIns="182534" bIns="9126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6671" indent="-128335">
              <a:defRPr sz="1000">
                <a:solidFill>
                  <a:srgbClr val="FFFFFF"/>
                </a:solidFill>
              </a:defRPr>
            </a:lvl3pPr>
            <a:lvl4pPr marL="385004" indent="-128335">
              <a:defRPr sz="1000">
                <a:solidFill>
                  <a:srgbClr val="FFFFFF"/>
                </a:solidFill>
              </a:defRPr>
            </a:lvl4pPr>
            <a:lvl5pPr marL="556110" indent="-171113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35" indent="-128335">
              <a:buFont typeface="Arial" panose="020B0604020202020204" pitchFamily="34" charset="0"/>
              <a:buChar char="•"/>
              <a:defRPr sz="1000"/>
            </a:lvl2pPr>
            <a:lvl3pPr marL="256671" indent="-128335"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67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7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7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7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5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3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3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1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09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3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1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004" indent="-12833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5" y="1594515"/>
            <a:ext cx="7772402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5" y="2880381"/>
            <a:ext cx="6400802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9"/>
            <a:ext cx="8190071" cy="390292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4" y="1717532"/>
            <a:ext cx="7826819" cy="219539"/>
          </a:xfrm>
        </p:spPr>
        <p:txBody>
          <a:bodyPr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9"/>
            <a:ext cx="8190071" cy="390292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30"/>
            <a:ext cx="397763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70" y="1183030"/>
            <a:ext cx="397763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8" y="162379"/>
            <a:ext cx="8190071" cy="390292"/>
          </a:xfrm>
        </p:spPr>
        <p:txBody>
          <a:bodyPr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9550" y="4783949"/>
            <a:ext cx="2924910" cy="219539"/>
          </a:xfrm>
        </p:spPr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8668" y="4783949"/>
            <a:ext cx="2101363" cy="219539"/>
          </a:xfrm>
        </p:spPr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975" y="4783949"/>
            <a:ext cx="2101363" cy="2195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10001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30" y="2248599"/>
            <a:ext cx="2496311" cy="15388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73" y="2248599"/>
            <a:ext cx="2496311" cy="15388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18" y="2248599"/>
            <a:ext cx="2496311" cy="15388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30" y="3735452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87909" indent="-87909">
              <a:buFont typeface="Arial" panose="020B0604020202020204" pitchFamily="34" charset="0"/>
              <a:buChar char="•"/>
              <a:defRPr sz="1000"/>
            </a:lvl2pPr>
            <a:lvl3pPr marL="175822" indent="-87909">
              <a:defRPr sz="1000"/>
            </a:lvl3pPr>
            <a:lvl4pPr marL="307695" indent="-131871">
              <a:defRPr sz="1000"/>
            </a:lvl4pPr>
            <a:lvl5pPr marL="439563" indent="-13187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73" y="3735452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87909" indent="-87909">
              <a:buFont typeface="Arial" panose="020B0604020202020204" pitchFamily="34" charset="0"/>
              <a:buChar char="•"/>
              <a:defRPr sz="1000"/>
            </a:lvl2pPr>
            <a:lvl3pPr marL="175822" indent="-87909">
              <a:defRPr sz="1000"/>
            </a:lvl3pPr>
            <a:lvl4pPr marL="307695" indent="-131871">
              <a:defRPr sz="1000"/>
            </a:lvl4pPr>
            <a:lvl5pPr marL="439563" indent="-13187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18" y="3735452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87909" indent="-87909">
              <a:buFont typeface="Arial" panose="020B0604020202020204" pitchFamily="34" charset="0"/>
              <a:buChar char="•"/>
              <a:defRPr sz="1000"/>
            </a:lvl2pPr>
            <a:lvl3pPr marL="175822" indent="-87909">
              <a:defRPr sz="1000"/>
            </a:lvl3pPr>
            <a:lvl4pPr marL="307695" indent="-131871">
              <a:defRPr sz="1000"/>
            </a:lvl4pPr>
            <a:lvl5pPr marL="439563" indent="-13187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6"/>
            <a:ext cx="7772403" cy="132344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4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47" indent="-114047">
              <a:buFont typeface="Arial" panose="020B0604020202020204" pitchFamily="34" charset="0"/>
              <a:buChar char="•"/>
              <a:defRPr sz="1100"/>
            </a:lvl2pPr>
            <a:lvl3pPr marL="228098" indent="-114047">
              <a:defRPr sz="1100"/>
            </a:lvl3pPr>
            <a:lvl4pPr marL="399161" indent="-171067">
              <a:defRPr sz="1100"/>
            </a:lvl4pPr>
            <a:lvl5pPr marL="570229" indent="-171067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07237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07237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07237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07237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407237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407237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407237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407237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07237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07237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07237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407237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407237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407237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47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067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56395" indent="-18532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210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277" indent="-17106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190706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190706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190706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190706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190706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190706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190706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190706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48"/>
            <a:ext cx="1831085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48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190706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190706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190706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190706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190706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190706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617" indent="-128304">
              <a:defRPr sz="1100">
                <a:solidFill>
                  <a:srgbClr val="FFFFFF"/>
                </a:solidFill>
              </a:defRPr>
            </a:lvl3pPr>
            <a:lvl4pPr marL="384917" indent="-128304">
              <a:defRPr sz="1100">
                <a:solidFill>
                  <a:srgbClr val="FFFFFF"/>
                </a:solidFill>
              </a:defRPr>
            </a:lvl4pPr>
            <a:lvl5pPr marL="555987" indent="-171075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04" indent="-128304">
              <a:buFont typeface="Arial" panose="020B0604020202020204" pitchFamily="34" charset="0"/>
              <a:buChar char="•"/>
              <a:defRPr sz="1100"/>
            </a:lvl2pPr>
            <a:lvl3pPr marL="256617" indent="-128304">
              <a:defRPr sz="1100"/>
            </a:lvl3pPr>
            <a:lvl4pPr marL="384917" indent="-12830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55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9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97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39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80" y="1229850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55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9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97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39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80" y="2365172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55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9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97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39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80" y="3500486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0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80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2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99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97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6"/>
            <a:ext cx="1735806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 numCol="2" spcCol="273747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067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42139" indent="-17106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3210" indent="-171067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4277" indent="-171067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61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53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48"/>
            <a:ext cx="685800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9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9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9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9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8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5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65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6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5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57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4917" indent="-12830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0" y="1597829"/>
            <a:ext cx="7772402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7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5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1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7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2"/>
              </a:spcBef>
              <a:defRPr/>
            </a:lvl1pPr>
            <a:lvl2pPr>
              <a:spcBef>
                <a:spcPts val="642"/>
              </a:spcBef>
              <a:defRPr/>
            </a:lvl2pPr>
            <a:lvl3pPr>
              <a:spcBef>
                <a:spcPts val="642"/>
              </a:spcBef>
              <a:defRPr/>
            </a:lvl3pPr>
            <a:lvl4pPr>
              <a:spcBef>
                <a:spcPts val="642"/>
              </a:spcBef>
              <a:defRPr/>
            </a:lvl4pPr>
            <a:lvl5pPr>
              <a:spcBef>
                <a:spcPts val="642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0" y="1089319"/>
            <a:ext cx="7772402" cy="3470672"/>
          </a:xfrm>
        </p:spPr>
        <p:txBody>
          <a:bodyPr/>
          <a:lstStyle>
            <a:lvl1pPr>
              <a:spcBef>
                <a:spcPts val="642"/>
              </a:spcBef>
              <a:defRPr/>
            </a:lvl1pPr>
            <a:lvl2pPr>
              <a:spcBef>
                <a:spcPts val="642"/>
              </a:spcBef>
              <a:defRPr/>
            </a:lvl2pPr>
            <a:lvl3pPr>
              <a:spcBef>
                <a:spcPts val="642"/>
              </a:spcBef>
              <a:defRPr/>
            </a:lvl3pPr>
            <a:lvl4pPr>
              <a:spcBef>
                <a:spcPts val="642"/>
              </a:spcBef>
              <a:defRPr/>
            </a:lvl4pPr>
            <a:lvl5pPr>
              <a:spcBef>
                <a:spcPts val="642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47">
            <a:normAutofit/>
          </a:bodyPr>
          <a:lstStyle>
            <a:lvl1pPr marL="0" indent="0">
              <a:spcBef>
                <a:spcPts val="642"/>
              </a:spcBef>
              <a:buNone/>
              <a:defRPr sz="800"/>
            </a:lvl1pPr>
            <a:lvl2pPr marL="122205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2pPr>
            <a:lvl3pPr marL="254612" indent="-132399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3pPr>
            <a:lvl4pPr marL="366634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4pPr>
            <a:lvl5pPr marL="488850" indent="-122205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0" y="1089319"/>
            <a:ext cx="7772402" cy="3470672"/>
          </a:xfrm>
        </p:spPr>
        <p:txBody>
          <a:bodyPr numCol="2" spcCol="273747">
            <a:normAutofit/>
          </a:bodyPr>
          <a:lstStyle>
            <a:lvl1pPr marL="0" indent="0">
              <a:spcBef>
                <a:spcPts val="642"/>
              </a:spcBef>
              <a:buNone/>
              <a:defRPr sz="800"/>
            </a:lvl1pPr>
            <a:lvl2pPr marL="122205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2pPr>
            <a:lvl3pPr marL="244420" indent="-122205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3pPr>
            <a:lvl4pPr marL="366634" indent="-122205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4pPr>
            <a:lvl5pPr marL="488850" indent="-122205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1089319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1089319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914402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914402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74232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170217"/>
            <a:ext cx="3811588" cy="3424407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2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7"/>
            <a:ext cx="3813174" cy="3424407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5895" indent="0">
              <a:buNone/>
              <a:defRPr sz="1400" b="1"/>
            </a:lvl2pPr>
            <a:lvl3pPr marL="651793" indent="0">
              <a:buNone/>
              <a:defRPr sz="1300" b="1"/>
            </a:lvl3pPr>
            <a:lvl4pPr marL="977683" indent="0">
              <a:buNone/>
              <a:defRPr sz="1100" b="1"/>
            </a:lvl4pPr>
            <a:lvl5pPr marL="1303593" indent="0">
              <a:buNone/>
              <a:defRPr sz="1100" b="1"/>
            </a:lvl5pPr>
            <a:lvl6pPr marL="1629485" indent="0">
              <a:buNone/>
              <a:defRPr sz="1100" b="1"/>
            </a:lvl6pPr>
            <a:lvl7pPr marL="1955383" indent="0">
              <a:buNone/>
              <a:defRPr sz="1100" b="1"/>
            </a:lvl7pPr>
            <a:lvl8pPr marL="2281277" indent="0">
              <a:buNone/>
              <a:defRPr sz="1100" b="1"/>
            </a:lvl8pPr>
            <a:lvl9pPr marL="2607186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1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7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18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911"/>
            <a:ext cx="2297430" cy="2578607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4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77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704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33" y="7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8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47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77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704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33" y="1711082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8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4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77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704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33" y="3422149"/>
            <a:ext cx="1831085" cy="1721358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83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44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70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30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67" y="0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0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83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44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707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30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67" y="1282449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2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83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44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70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30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67" y="2564893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2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83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44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70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30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67" y="3847338"/>
            <a:ext cx="1536193" cy="1296162"/>
          </a:xfrm>
        </p:spPr>
        <p:txBody>
          <a:bodyPr lIns="182495" tIns="91250" rIns="182495" bIns="9125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5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20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64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905" y="3735451"/>
            <a:ext cx="2496311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5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478" indent="-81478">
              <a:buFont typeface="Arial" panose="020B0604020202020204" pitchFamily="34" charset="0"/>
              <a:buChar char="•"/>
              <a:defRPr sz="800"/>
            </a:lvl2pPr>
            <a:lvl3pPr marL="162954" indent="-81478">
              <a:defRPr sz="800"/>
            </a:lvl3pPr>
            <a:lvl4pPr marL="285157" indent="-122205">
              <a:defRPr sz="800"/>
            </a:lvl4pPr>
            <a:lvl5pPr marL="407372" indent="-122205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25377"/>
            <a:ext cx="3811588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170214"/>
            <a:ext cx="3811588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7"/>
            <a:ext cx="3813174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58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94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32" y="2291471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2291471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7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2291471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57" y="3537759"/>
            <a:ext cx="1831085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9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31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70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7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540744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20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64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905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1107689"/>
            <a:ext cx="3811588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179" indent="0">
              <a:buNone/>
              <a:defRPr sz="2100" b="1"/>
            </a:lvl2pPr>
            <a:lvl3pPr marL="912357" indent="0">
              <a:buNone/>
              <a:defRPr sz="1700" b="1"/>
            </a:lvl3pPr>
            <a:lvl4pPr marL="1368552" indent="0">
              <a:buNone/>
              <a:defRPr sz="1600" b="1"/>
            </a:lvl4pPr>
            <a:lvl5pPr marL="1824731" indent="0">
              <a:buNone/>
              <a:defRPr sz="1600" b="1"/>
            </a:lvl5pPr>
            <a:lvl6pPr marL="2280913" indent="0">
              <a:buNone/>
              <a:defRPr sz="1600" b="1"/>
            </a:lvl6pPr>
            <a:lvl7pPr marL="2737099" indent="0">
              <a:buNone/>
              <a:defRPr sz="1600" b="1"/>
            </a:lvl7pPr>
            <a:lvl8pPr marL="3193283" indent="0">
              <a:buNone/>
              <a:defRPr sz="1600" b="1"/>
            </a:lvl8pPr>
            <a:lvl9pPr marL="364946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7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23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76" y="3528324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574132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574132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574132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574132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7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3574132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3574132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3574132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3574132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745149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745149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745149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7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3745149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3745149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3745149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74514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74514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7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3" y="3745149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76" y="3745149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357599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357599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357599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357599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51"/>
            <a:ext cx="1831085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20" y="2357599"/>
            <a:ext cx="1831085" cy="673207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58" y="2357599"/>
            <a:ext cx="1831085" cy="673207"/>
          </a:xfrm>
          <a:solidFill>
            <a:schemeClr val="accent3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94" y="2357599"/>
            <a:ext cx="1831085" cy="673207"/>
          </a:xfrm>
          <a:solidFill>
            <a:schemeClr val="accent5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32" y="2357599"/>
            <a:ext cx="1831085" cy="673207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51"/>
            <a:ext cx="1831085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58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94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32" y="3159251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20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64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905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20" y="2528618"/>
            <a:ext cx="2496311" cy="502205"/>
          </a:xfrm>
          <a:solidFill>
            <a:schemeClr val="accent1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64" y="2528618"/>
            <a:ext cx="2496311" cy="502205"/>
          </a:xfrm>
          <a:solidFill>
            <a:schemeClr val="accent4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905" y="2528618"/>
            <a:ext cx="2496311" cy="502205"/>
          </a:xfrm>
          <a:solidFill>
            <a:schemeClr val="bg2">
              <a:alpha val="80000"/>
            </a:schemeClr>
          </a:solidFill>
        </p:spPr>
        <p:txBody>
          <a:bodyPr lIns="182495" tIns="91250" rIns="182495" bIns="91250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22" indent="-91662">
              <a:defRPr sz="800">
                <a:solidFill>
                  <a:srgbClr val="FFFFFF"/>
                </a:solidFill>
              </a:defRPr>
            </a:lvl3pPr>
            <a:lvl4pPr marL="274983" indent="-91662">
              <a:defRPr sz="800">
                <a:solidFill>
                  <a:srgbClr val="FFFFFF"/>
                </a:solidFill>
              </a:defRPr>
            </a:lvl4pPr>
            <a:lvl5pPr marL="397199" indent="-12221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20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64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905" y="3159235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662" indent="-91662">
              <a:buFont typeface="Arial" panose="020B0604020202020204" pitchFamily="34" charset="0"/>
              <a:buChar char="•"/>
              <a:defRPr sz="800"/>
            </a:lvl2pPr>
            <a:lvl3pPr marL="183322" indent="-91662">
              <a:defRPr sz="800"/>
            </a:lvl3pPr>
            <a:lvl4pPr marL="274983" indent="-91662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0" y="700110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5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61" y="4642932"/>
            <a:ext cx="1620956" cy="400031"/>
          </a:xfrm>
          <a:prstGeom prst="rect">
            <a:avLst/>
          </a:prstGeom>
        </p:spPr>
        <p:txBody>
          <a:bodyPr vert="horz" wrap="square" lIns="91240" tIns="45621" rIns="91240" bIns="4562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9" y="4719819"/>
            <a:ext cx="104567" cy="246221"/>
          </a:xfrm>
          <a:prstGeom prst="rect">
            <a:avLst/>
          </a:prstGeom>
        </p:spPr>
        <p:txBody>
          <a:bodyPr vert="horz" wrap="none" lIns="91240" tIns="45621" rIns="91240" bIns="4562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5" y="4792780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40" tIns="45621" rIns="91240" bIns="45621" numCol="1" anchor="t" anchorCtr="0" compatLnSpc="1">
            <a:prstTxWarp prst="textNoShape">
              <a:avLst/>
            </a:prstTxWarp>
          </a:bodyPr>
          <a:lstStyle/>
          <a:p>
            <a:pPr defTabSz="9122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9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40" tIns="45621" rIns="91240" bIns="45621" numCol="1" anchor="t" anchorCtr="0" compatLnSpc="1">
            <a:prstTxWarp prst="textNoShape">
              <a:avLst/>
            </a:prstTxWarp>
          </a:bodyPr>
          <a:lstStyle/>
          <a:p>
            <a:pPr defTabSz="9122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40" tIns="45621" rIns="91240" bIns="45621" numCol="1" anchor="t" anchorCtr="0" compatLnSpc="1">
            <a:prstTxWarp prst="textNoShape">
              <a:avLst/>
            </a:prstTxWarp>
          </a:bodyPr>
          <a:lstStyle/>
          <a:p>
            <a:pPr defTabSz="91229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18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23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77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27" y="4694345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88" y="4688514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91229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35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7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725" indent="-172656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794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5861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6930" indent="-171067" algn="l" defTabSz="91235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006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188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70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556" indent="-228098" algn="l" defTabSz="912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79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7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52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31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13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099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283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465" algn="l" defTabSz="91235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0" y="209974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0" y="914405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61" y="4761201"/>
            <a:ext cx="1620956" cy="163460"/>
          </a:xfrm>
          <a:prstGeom prst="rect">
            <a:avLst/>
          </a:prstGeom>
        </p:spPr>
        <p:txBody>
          <a:bodyPr vert="horz" wrap="square" lIns="65186" tIns="32594" rIns="65186" bIns="325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50" y="4719819"/>
            <a:ext cx="104567" cy="246221"/>
          </a:xfrm>
          <a:prstGeom prst="rect">
            <a:avLst/>
          </a:prstGeom>
        </p:spPr>
        <p:txBody>
          <a:bodyPr vert="horz" wrap="none" lIns="65186" tIns="32594" rIns="65186" bIns="325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4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5" y="4792780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186" tIns="32594" rIns="65186" bIns="32594" numCol="1" anchor="t" anchorCtr="0" compatLnSpc="1">
            <a:prstTxWarp prst="textNoShape">
              <a:avLst/>
            </a:prstTxWarp>
          </a:bodyPr>
          <a:lstStyle/>
          <a:p>
            <a:pPr defTabSz="651750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9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186" tIns="32594" rIns="65186" bIns="32594" numCol="1" anchor="t" anchorCtr="0" compatLnSpc="1">
            <a:prstTxWarp prst="textNoShape">
              <a:avLst/>
            </a:prstTxWarp>
          </a:bodyPr>
          <a:lstStyle/>
          <a:p>
            <a:pPr defTabSz="651750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2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186" tIns="32594" rIns="65186" bIns="32594" numCol="1" anchor="t" anchorCtr="0" compatLnSpc="1">
            <a:prstTxWarp prst="textNoShape">
              <a:avLst/>
            </a:prstTxWarp>
          </a:bodyPr>
          <a:lstStyle/>
          <a:p>
            <a:pPr defTabSz="651750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8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18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23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77" y="4690909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27" y="4694345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88" y="4688514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0" tIns="45624" rIns="91250" bIns="45624" rtlCol="0" anchor="ctr"/>
          <a:lstStyle/>
          <a:p>
            <a:pPr algn="ctr" defTabSz="651750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1793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05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554" indent="-123337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766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89981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194" indent="-122205" algn="l" defTabSz="6517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2432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8330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4233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0124" indent="-162954" algn="l" defTabSz="651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895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179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768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359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9485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5383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1277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186" algn="l" defTabSz="65179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2" y="849897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32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20" y="11280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32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87" y="162381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32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58"/>
            <a:ext cx="2103122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32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3293"/>
              <a:t>3/9/2021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58"/>
            <a:ext cx="2103122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32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32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6650">
        <a:defRPr>
          <a:latin typeface="+mn-lt"/>
          <a:ea typeface="+mn-ea"/>
          <a:cs typeface="+mn-cs"/>
        </a:defRPr>
      </a:lvl2pPr>
      <a:lvl3pPr marL="1033293">
        <a:defRPr>
          <a:latin typeface="+mn-lt"/>
          <a:ea typeface="+mn-ea"/>
          <a:cs typeface="+mn-cs"/>
        </a:defRPr>
      </a:lvl3pPr>
      <a:lvl4pPr marL="1549948">
        <a:defRPr>
          <a:latin typeface="+mn-lt"/>
          <a:ea typeface="+mn-ea"/>
          <a:cs typeface="+mn-cs"/>
        </a:defRPr>
      </a:lvl4pPr>
      <a:lvl5pPr marL="2066604">
        <a:defRPr>
          <a:latin typeface="+mn-lt"/>
          <a:ea typeface="+mn-ea"/>
          <a:cs typeface="+mn-cs"/>
        </a:defRPr>
      </a:lvl5pPr>
      <a:lvl6pPr marL="2583247">
        <a:defRPr>
          <a:latin typeface="+mn-lt"/>
          <a:ea typeface="+mn-ea"/>
          <a:cs typeface="+mn-cs"/>
        </a:defRPr>
      </a:lvl6pPr>
      <a:lvl7pPr marL="3099894">
        <a:defRPr>
          <a:latin typeface="+mn-lt"/>
          <a:ea typeface="+mn-ea"/>
          <a:cs typeface="+mn-cs"/>
        </a:defRPr>
      </a:lvl7pPr>
      <a:lvl8pPr marL="3616547">
        <a:defRPr>
          <a:latin typeface="+mn-lt"/>
          <a:ea typeface="+mn-ea"/>
          <a:cs typeface="+mn-cs"/>
        </a:defRPr>
      </a:lvl8pPr>
      <a:lvl9pPr marL="413318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6650">
        <a:defRPr>
          <a:latin typeface="+mn-lt"/>
          <a:ea typeface="+mn-ea"/>
          <a:cs typeface="+mn-cs"/>
        </a:defRPr>
      </a:lvl2pPr>
      <a:lvl3pPr marL="1033293">
        <a:defRPr>
          <a:latin typeface="+mn-lt"/>
          <a:ea typeface="+mn-ea"/>
          <a:cs typeface="+mn-cs"/>
        </a:defRPr>
      </a:lvl3pPr>
      <a:lvl4pPr marL="1549948">
        <a:defRPr>
          <a:latin typeface="+mn-lt"/>
          <a:ea typeface="+mn-ea"/>
          <a:cs typeface="+mn-cs"/>
        </a:defRPr>
      </a:lvl4pPr>
      <a:lvl5pPr marL="2066604">
        <a:defRPr>
          <a:latin typeface="+mn-lt"/>
          <a:ea typeface="+mn-ea"/>
          <a:cs typeface="+mn-cs"/>
        </a:defRPr>
      </a:lvl5pPr>
      <a:lvl6pPr marL="2583247">
        <a:defRPr>
          <a:latin typeface="+mn-lt"/>
          <a:ea typeface="+mn-ea"/>
          <a:cs typeface="+mn-cs"/>
        </a:defRPr>
      </a:lvl6pPr>
      <a:lvl7pPr marL="3099894">
        <a:defRPr>
          <a:latin typeface="+mn-lt"/>
          <a:ea typeface="+mn-ea"/>
          <a:cs typeface="+mn-cs"/>
        </a:defRPr>
      </a:lvl7pPr>
      <a:lvl8pPr marL="3616547">
        <a:defRPr>
          <a:latin typeface="+mn-lt"/>
          <a:ea typeface="+mn-ea"/>
          <a:cs typeface="+mn-cs"/>
        </a:defRPr>
      </a:lvl8pPr>
      <a:lvl9pPr marL="4133187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0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42908"/>
            <a:ext cx="1620956" cy="400046"/>
          </a:xfrm>
          <a:prstGeom prst="rect">
            <a:avLst/>
          </a:prstGeom>
        </p:spPr>
        <p:txBody>
          <a:bodyPr vert="horz" wrap="square" lIns="91258" tIns="45629" rIns="91258" bIns="4562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7" y="4719816"/>
            <a:ext cx="104567" cy="246221"/>
          </a:xfrm>
          <a:prstGeom prst="rect">
            <a:avLst/>
          </a:prstGeom>
        </p:spPr>
        <p:txBody>
          <a:bodyPr vert="horz" wrap="none" lIns="91258" tIns="45629" rIns="91258" bIns="4562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3" y="4792778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defTabSz="9125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9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defTabSz="9125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defTabSz="9125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4"/>
            <a:ext cx="249900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18" y="4690907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23" y="4690907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77" y="4690907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27" y="4694342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88" y="4688512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67" tIns="45635" rIns="91267" bIns="45635" rtlCol="0" anchor="ctr"/>
          <a:lstStyle/>
          <a:p>
            <a:pPr algn="ctr" defTabSz="9125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2565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07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02" indent="-172694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09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013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121" indent="-171107" algn="l" defTabSz="9125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570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1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35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7" indent="-228147" algn="l" defTabSz="912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80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5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8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0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2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01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3" algn="l" defTabSz="91256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4" y="850127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2785" fontAlgn="base">
              <a:spcBef>
                <a:spcPct val="0"/>
              </a:spcBef>
              <a:spcAft>
                <a:spcPct val="0"/>
              </a:spcAft>
            </a:pPr>
            <a:endParaRPr lang="ru-RU" sz="13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4" y="113134"/>
            <a:ext cx="8962292" cy="679847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2785" fontAlgn="base">
              <a:spcBef>
                <a:spcPct val="0"/>
              </a:spcBef>
              <a:spcAft>
                <a:spcPct val="0"/>
              </a:spcAft>
            </a:pPr>
            <a:endParaRPr lang="ru-RU" sz="13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74" y="163142"/>
            <a:ext cx="819149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3" y="1719269"/>
            <a:ext cx="7825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50" y="4783933"/>
            <a:ext cx="2924910" cy="20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564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3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3"/>
            <a:ext cx="2101363" cy="20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5644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300"/>
              <a:pPr>
                <a:defRPr/>
              </a:pPr>
              <a:t>3/9/2021</a:t>
            </a:fld>
            <a:endParaRPr lang="en-US" sz="13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3"/>
            <a:ext cx="2101363" cy="20005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4416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3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3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318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63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89552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27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789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211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5274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4948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4113">
        <a:defRPr>
          <a:latin typeface="+mn-lt"/>
          <a:ea typeface="+mn-ea"/>
          <a:cs typeface="+mn-cs"/>
        </a:defRPr>
      </a:lvl6pPr>
      <a:lvl7pPr marL="3376936">
        <a:defRPr>
          <a:latin typeface="+mn-lt"/>
          <a:ea typeface="+mn-ea"/>
          <a:cs typeface="+mn-cs"/>
        </a:defRPr>
      </a:lvl7pPr>
      <a:lvl8pPr marL="3939758">
        <a:defRPr>
          <a:latin typeface="+mn-lt"/>
          <a:ea typeface="+mn-ea"/>
          <a:cs typeface="+mn-cs"/>
        </a:defRPr>
      </a:lvl8pPr>
      <a:lvl9pPr marL="450258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2823">
        <a:defRPr>
          <a:latin typeface="+mn-lt"/>
          <a:ea typeface="+mn-ea"/>
          <a:cs typeface="+mn-cs"/>
        </a:defRPr>
      </a:lvl2pPr>
      <a:lvl3pPr marL="1125644">
        <a:defRPr>
          <a:latin typeface="+mn-lt"/>
          <a:ea typeface="+mn-ea"/>
          <a:cs typeface="+mn-cs"/>
        </a:defRPr>
      </a:lvl3pPr>
      <a:lvl4pPr marL="1688469">
        <a:defRPr>
          <a:latin typeface="+mn-lt"/>
          <a:ea typeface="+mn-ea"/>
          <a:cs typeface="+mn-cs"/>
        </a:defRPr>
      </a:lvl4pPr>
      <a:lvl5pPr marL="2251290">
        <a:defRPr>
          <a:latin typeface="+mn-lt"/>
          <a:ea typeface="+mn-ea"/>
          <a:cs typeface="+mn-cs"/>
        </a:defRPr>
      </a:lvl5pPr>
      <a:lvl6pPr marL="2814113">
        <a:defRPr>
          <a:latin typeface="+mn-lt"/>
          <a:ea typeface="+mn-ea"/>
          <a:cs typeface="+mn-cs"/>
        </a:defRPr>
      </a:lvl6pPr>
      <a:lvl7pPr marL="3376936">
        <a:defRPr>
          <a:latin typeface="+mn-lt"/>
          <a:ea typeface="+mn-ea"/>
          <a:cs typeface="+mn-cs"/>
        </a:defRPr>
      </a:lvl7pPr>
      <a:lvl8pPr marL="3939758">
        <a:defRPr>
          <a:latin typeface="+mn-lt"/>
          <a:ea typeface="+mn-ea"/>
          <a:cs typeface="+mn-cs"/>
        </a:defRPr>
      </a:lvl8pPr>
      <a:lvl9pPr marL="450258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5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808"/>
            <a:ext cx="448408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5" y="3208737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 defTabSz="1125310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817" y="338144"/>
            <a:ext cx="5615355" cy="851175"/>
          </a:xfrm>
          <a:prstGeom prst="rect">
            <a:avLst/>
          </a:prstGeom>
        </p:spPr>
        <p:txBody>
          <a:bodyPr lIns="0" tIns="1998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386" algn="ctr" defTabSz="1251547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400" kern="2000" spc="13" dirty="0">
                <a:solidFill>
                  <a:sysClr val="window" lastClr="FFFFFF"/>
                </a:solidFill>
              </a:rPr>
              <a:t>ONA TILI</a:t>
            </a:r>
            <a:endParaRPr lang="en-US" sz="54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8"/>
            <a:ext cx="68876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9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93"/>
            <a:ext cx="48361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7" y="825106"/>
            <a:ext cx="191966" cy="128589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28" y="510782"/>
            <a:ext cx="701919" cy="657225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6254" fontAlgn="base">
              <a:spcBef>
                <a:spcPct val="0"/>
              </a:spcBef>
              <a:spcAft>
                <a:spcPct val="0"/>
              </a:spcAft>
            </a:pPr>
            <a:endParaRPr lang="ru-RU" sz="13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2449"/>
            <a:endParaRPr sz="13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2449"/>
            <a:endParaRPr sz="13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10" y="504498"/>
            <a:ext cx="1306818" cy="565243"/>
          </a:xfrm>
          <a:prstGeom prst="rect">
            <a:avLst/>
          </a:prstGeom>
        </p:spPr>
        <p:txBody>
          <a:bodyPr vert="horz" wrap="square" lIns="0" tIns="11136" rIns="0" bIns="0" rtlCol="0">
            <a:spAutoFit/>
          </a:bodyPr>
          <a:lstStyle/>
          <a:p>
            <a:pPr algn="ctr" defTabSz="532449">
              <a:spcBef>
                <a:spcPts val="87"/>
              </a:spcBef>
            </a:pPr>
            <a:r>
              <a:rPr lang="uz-Latn-UZ" sz="3600" b="1" spc="-5" dirty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sz="36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6804" y="1751598"/>
            <a:ext cx="7429762" cy="1675015"/>
          </a:xfrm>
          <a:prstGeom prst="rect">
            <a:avLst/>
          </a:prstGeom>
        </p:spPr>
        <p:txBody>
          <a:bodyPr vert="horz" wrap="square" lIns="0" tIns="12896" rIns="0" bIns="0" rtlCol="0">
            <a:spAutoFit/>
          </a:bodyPr>
          <a:lstStyle/>
          <a:p>
            <a:pPr marL="17002" algn="ctr" defTabSz="532449">
              <a:spcBef>
                <a:spcPts val="103"/>
              </a:spcBef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002060"/>
                </a:solidFill>
                <a:latin typeface="Arial"/>
                <a:cs typeface="Arial"/>
              </a:rPr>
              <a:t> ISH QOG‘OZLARI USTIDA 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ISHLASH. TABRIKNOMA, TAKLIFNOMA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40" y="3484179"/>
            <a:ext cx="2094752" cy="13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451-mashq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01" y="1000525"/>
            <a:ext cx="8599708" cy="615553"/>
          </a:xfrm>
        </p:spPr>
        <p:txBody>
          <a:bodyPr/>
          <a:lstStyle/>
          <a:p>
            <a:r>
              <a:rPr lang="en-US" sz="2000" dirty="0" smtClean="0"/>
              <a:t> </a:t>
            </a:r>
            <a:r>
              <a:rPr lang="uz-Latn-UZ" sz="2000" dirty="0" smtClean="0"/>
              <a:t>  </a:t>
            </a:r>
            <a:r>
              <a:rPr lang="en-US" sz="2000" dirty="0" err="1" smtClean="0"/>
              <a:t>Quyidagi</a:t>
            </a:r>
            <a:r>
              <a:rPr lang="en-US" sz="2000" dirty="0" smtClean="0"/>
              <a:t> </a:t>
            </a:r>
            <a:r>
              <a:rPr lang="en-US" sz="2000" dirty="0" err="1"/>
              <a:t>so‘z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birikmalardan</a:t>
            </a:r>
            <a:r>
              <a:rPr lang="en-US" sz="2000" dirty="0"/>
              <a:t> </a:t>
            </a:r>
            <a:r>
              <a:rPr lang="en-US" sz="2000" dirty="0" err="1"/>
              <a:t>o‘rinli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noo‘rinlarini</a:t>
            </a:r>
            <a:r>
              <a:rPr lang="en-US" sz="2000" dirty="0"/>
              <a:t> </a:t>
            </a:r>
            <a:r>
              <a:rPr lang="en-US" sz="2000" dirty="0" err="1"/>
              <a:t>ikki</a:t>
            </a:r>
            <a:r>
              <a:rPr lang="en-US" sz="2000" dirty="0"/>
              <a:t> </a:t>
            </a:r>
            <a:r>
              <a:rPr lang="en-US" sz="2000" dirty="0" err="1"/>
              <a:t>ustunga</a:t>
            </a:r>
            <a:r>
              <a:rPr lang="en-US" sz="2000" dirty="0"/>
              <a:t> </a:t>
            </a:r>
            <a:r>
              <a:rPr lang="en-US" sz="2000" dirty="0" err="1"/>
              <a:t>ajratib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. </a:t>
            </a:r>
            <a:r>
              <a:rPr lang="en-US" sz="2000" dirty="0" err="1"/>
              <a:t>Taklifnoma</a:t>
            </a:r>
            <a:r>
              <a:rPr lang="en-US" sz="2000" dirty="0"/>
              <a:t> </a:t>
            </a:r>
            <a:r>
              <a:rPr lang="en-US" sz="2000" dirty="0" err="1"/>
              <a:t>yozganingizda</a:t>
            </a:r>
            <a:r>
              <a:rPr lang="en-US" sz="2000" dirty="0"/>
              <a:t> </a:t>
            </a:r>
            <a:r>
              <a:rPr lang="en-US" sz="2000" dirty="0" err="1"/>
              <a:t>qaysi</a:t>
            </a:r>
            <a:r>
              <a:rPr lang="en-US" sz="2000" dirty="0"/>
              <a:t> </a:t>
            </a:r>
            <a:r>
              <a:rPr lang="en-US" sz="2000" dirty="0" err="1"/>
              <a:t>biridan</a:t>
            </a:r>
            <a:r>
              <a:rPr lang="en-US" sz="2000" dirty="0"/>
              <a:t> </a:t>
            </a:r>
            <a:r>
              <a:rPr lang="en-US" sz="2000" dirty="0" err="1"/>
              <a:t>foydalanasiz</a:t>
            </a:r>
            <a:r>
              <a:rPr lang="en-US" sz="2000" dirty="0"/>
              <a:t>?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28685"/>
              </p:ext>
            </p:extLst>
          </p:nvPr>
        </p:nvGraphicFramePr>
        <p:xfrm>
          <a:off x="380998" y="1807440"/>
          <a:ext cx="8233066" cy="2804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6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O‘rinli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</a:t>
                      </a:r>
                      <a:r>
                        <a:rPr lang="uz-Latn-UZ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‘rin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7830" y="2326919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etaman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830" y="2788584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iltimos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830" y="3250249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kelsangiz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471" y="3711914"/>
            <a:ext cx="4426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boshim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osmonga yetadi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1218" y="2326919"/>
            <a:ext cx="349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kelishingiz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1218" y="2788584"/>
            <a:ext cx="4509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kelmasangiz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xafa qilaman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1218" y="3250248"/>
            <a:ext cx="301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kelishga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majbursiz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51218" y="3711912"/>
            <a:ext cx="3823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sovg‘a </a:t>
            </a:r>
            <a:r>
              <a:rPr lang="uz-Latn-UZ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esdan chiqmasin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83" y="124104"/>
            <a:ext cx="7803538" cy="653266"/>
          </a:xfrm>
          <a:prstGeom prst="rect">
            <a:avLst/>
          </a:prstGeom>
          <a:noFill/>
        </p:spPr>
        <p:txBody>
          <a:bodyPr wrap="none" lIns="91250" tIns="45624" rIns="91250" bIns="45624" rtlCol="0">
            <a:spAutoFit/>
          </a:bodyPr>
          <a:lstStyle/>
          <a:p>
            <a:pPr algn="ctr"/>
            <a:r>
              <a:rPr lang="uz-Latn-U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6"/>
          </a:xfrm>
          <a:prstGeom prst="rect">
            <a:avLst/>
          </a:prstGeom>
        </p:spPr>
        <p:txBody>
          <a:bodyPr wrap="square" lIns="91267" tIns="45635" rIns="91267" bIns="45635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74" y="1147526"/>
            <a:ext cx="6482680" cy="3216093"/>
          </a:xfrm>
          <a:prstGeom prst="rect">
            <a:avLst/>
          </a:prstGeom>
        </p:spPr>
        <p:txBody>
          <a:bodyPr wrap="square" lIns="91267" tIns="45635" rIns="91267" bIns="45635">
            <a:spAutoFit/>
          </a:bodyPr>
          <a:lstStyle/>
          <a:p>
            <a:r>
              <a:rPr lang="uz-Latn-UZ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452-mashq. 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Boshqa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viloyatda yashayotgan do‘stingizni ta’tilda shahringiz (qishlog‘ingiz)ga taklif qilib, taklifnoma yozing. Unda ta’til vaqtida birgalikda amalga oshiradigan xayrli ishlaringiz to‘g‘risidagi rejalaringizni bayon eting.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30" y="1145922"/>
            <a:ext cx="2032698" cy="245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984885"/>
          </a:xfrm>
        </p:spPr>
        <p:txBody>
          <a:bodyPr/>
          <a:lstStyle/>
          <a:p>
            <a:pPr algn="ctr"/>
            <a:r>
              <a:rPr lang="en-US" sz="4000" dirty="0" err="1"/>
              <a:t>Munosabat</a:t>
            </a:r>
            <a:r>
              <a:rPr lang="en-US" sz="4000" dirty="0"/>
              <a:t> </a:t>
            </a:r>
            <a:r>
              <a:rPr lang="en-US" sz="4000" dirty="0" err="1" smtClean="0"/>
              <a:t>bildiring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910" y="1021307"/>
            <a:ext cx="8682835" cy="923330"/>
          </a:xfrm>
        </p:spPr>
        <p:txBody>
          <a:bodyPr/>
          <a:lstStyle/>
          <a:p>
            <a:r>
              <a:rPr lang="en-US" sz="2000" dirty="0" smtClean="0"/>
              <a:t>1.</a:t>
            </a:r>
            <a:r>
              <a:rPr lang="uz-Latn-UZ" sz="2000" dirty="0" smtClean="0"/>
              <a:t> </a:t>
            </a:r>
            <a:r>
              <a:rPr lang="en-US" sz="2000" dirty="0" err="1" smtClean="0"/>
              <a:t>Taklifnoma</a:t>
            </a:r>
            <a:r>
              <a:rPr lang="en-US" sz="2000" dirty="0" smtClean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munosabat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yoziladi</a:t>
            </a:r>
            <a:r>
              <a:rPr lang="en-US" sz="2000" dirty="0"/>
              <a:t>? </a:t>
            </a:r>
          </a:p>
          <a:p>
            <a:r>
              <a:rPr lang="en-US" sz="2000" dirty="0" smtClean="0"/>
              <a:t>2.</a:t>
            </a:r>
            <a:r>
              <a:rPr lang="uz-Latn-UZ" sz="2000" dirty="0" smtClean="0"/>
              <a:t> </a:t>
            </a:r>
            <a:r>
              <a:rPr lang="en-US" sz="2000" dirty="0" err="1" smtClean="0"/>
              <a:t>Taklifnoma</a:t>
            </a:r>
            <a:r>
              <a:rPr lang="en-US" sz="2000" dirty="0" smtClean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tabriknomaning</a:t>
            </a:r>
            <a:r>
              <a:rPr lang="en-US" sz="2000" dirty="0"/>
              <a:t> </a:t>
            </a:r>
            <a:r>
              <a:rPr lang="en-US" sz="2000" dirty="0" err="1"/>
              <a:t>o‘xshash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farqli</a:t>
            </a:r>
            <a:r>
              <a:rPr lang="en-US" sz="2000" dirty="0"/>
              <a:t> </a:t>
            </a:r>
            <a:r>
              <a:rPr lang="en-US" sz="2000" dirty="0" err="1"/>
              <a:t>tomonlarini</a:t>
            </a:r>
            <a:r>
              <a:rPr lang="en-US" sz="2000" dirty="0"/>
              <a:t> </a:t>
            </a:r>
            <a:r>
              <a:rPr lang="en-US" sz="2000" dirty="0" err="1"/>
              <a:t>ayting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62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Mustahkamlash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501" y="1114824"/>
            <a:ext cx="7826819" cy="861774"/>
          </a:xfrm>
        </p:spPr>
        <p:txBody>
          <a:bodyPr/>
          <a:lstStyle/>
          <a:p>
            <a:r>
              <a:rPr lang="uz-Latn-UZ" sz="2800" dirty="0" smtClean="0"/>
              <a:t>   ... </a:t>
            </a:r>
            <a:r>
              <a:rPr lang="en-US" sz="2800" dirty="0" err="1" smtClean="0"/>
              <a:t>arabcha</a:t>
            </a:r>
            <a:r>
              <a:rPr lang="en-US" sz="2800" dirty="0" smtClean="0"/>
              <a:t>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, “</a:t>
            </a:r>
            <a:r>
              <a:rPr lang="en-US" sz="2800" dirty="0" err="1"/>
              <a:t>bildirish</a:t>
            </a:r>
            <a:r>
              <a:rPr lang="en-US" sz="2800" dirty="0"/>
              <a:t>”, “</a:t>
            </a:r>
            <a:r>
              <a:rPr lang="en-US" sz="2800" dirty="0" err="1"/>
              <a:t>xabarnoma</a:t>
            </a:r>
            <a:r>
              <a:rPr lang="en-US" sz="2800" dirty="0"/>
              <a:t>” </a:t>
            </a:r>
            <a:r>
              <a:rPr lang="en-US" sz="2800" dirty="0" err="1"/>
              <a:t>degan</a:t>
            </a:r>
            <a:r>
              <a:rPr lang="en-US" sz="2800" dirty="0"/>
              <a:t> </a:t>
            </a:r>
            <a:r>
              <a:rPr lang="en-US" sz="2800" dirty="0" err="1"/>
              <a:t>ma’nolarni</a:t>
            </a:r>
            <a:r>
              <a:rPr lang="en-US" sz="2800" dirty="0"/>
              <a:t> </a:t>
            </a:r>
            <a:r>
              <a:rPr lang="en-US" sz="2800" dirty="0" err="1" smtClean="0"/>
              <a:t>anglatadi</a:t>
            </a:r>
            <a:r>
              <a:rPr lang="uz-Latn-UZ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025" y="3266103"/>
            <a:ext cx="8104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...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manzilga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yuboriladigan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92" y="2451052"/>
            <a:ext cx="1183337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E’lon </a:t>
            </a:r>
            <a:endParaRPr lang="ru-RU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6370" y="2462078"/>
            <a:ext cx="1120820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Xat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2479" y="2462078"/>
            <a:ext cx="2138919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Tabriknoma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444" y="2451120"/>
            <a:ext cx="1997855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Taklifnoma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64198E-7 L -0.05816 -0.2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3241 L -0.75851 0.1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775" y="1114823"/>
            <a:ext cx="6438399" cy="3170099"/>
          </a:xfrm>
        </p:spPr>
        <p:txBody>
          <a:bodyPr/>
          <a:lstStyle/>
          <a:p>
            <a:pPr algn="ctr"/>
            <a:r>
              <a:rPr lang="uz-Latn-UZ" sz="2400" dirty="0"/>
              <a:t> </a:t>
            </a:r>
            <a:r>
              <a:rPr lang="en-US" sz="2400" b="1" dirty="0" err="1"/>
              <a:t>Tabriknoma</a:t>
            </a:r>
            <a:endParaRPr lang="en-US" sz="2400" b="1" dirty="0"/>
          </a:p>
          <a:p>
            <a:pPr algn="just"/>
            <a:r>
              <a:rPr lang="uz-Latn-UZ" sz="2400" dirty="0"/>
              <a:t>    </a:t>
            </a:r>
            <a:r>
              <a:rPr lang="en-US" sz="2400" dirty="0" err="1"/>
              <a:t>Hurmatli</a:t>
            </a:r>
            <a:r>
              <a:rPr lang="en-US" sz="2400" dirty="0"/>
              <a:t> </a:t>
            </a:r>
            <a:r>
              <a:rPr lang="en-US" sz="2400" dirty="0" err="1"/>
              <a:t>do‘stim</a:t>
            </a:r>
            <a:r>
              <a:rPr lang="en-US" sz="2400" dirty="0"/>
              <a:t> </a:t>
            </a:r>
            <a:r>
              <a:rPr lang="en-US" sz="2400" dirty="0" err="1"/>
              <a:t>Javohir</a:t>
            </a:r>
            <a:r>
              <a:rPr lang="en-US" sz="2400" dirty="0"/>
              <a:t>! </a:t>
            </a:r>
            <a:r>
              <a:rPr lang="en-US" sz="2400" dirty="0" err="1"/>
              <a:t>Sizni</a:t>
            </a:r>
            <a:r>
              <a:rPr lang="en-US" sz="2400" dirty="0"/>
              <a:t> “</a:t>
            </a:r>
            <a:r>
              <a:rPr lang="en-US" sz="2400" dirty="0" err="1"/>
              <a:t>Xalqaro</a:t>
            </a:r>
            <a:r>
              <a:rPr lang="en-US" sz="2400" dirty="0"/>
              <a:t> </a:t>
            </a:r>
            <a:r>
              <a:rPr lang="en-US" sz="2400" dirty="0" err="1"/>
              <a:t>yosh</a:t>
            </a:r>
            <a:r>
              <a:rPr lang="en-US" sz="2400" dirty="0"/>
              <a:t> </a:t>
            </a:r>
            <a:r>
              <a:rPr lang="en-US" sz="2400" dirty="0" err="1"/>
              <a:t>robototexniklar</a:t>
            </a:r>
            <a:r>
              <a:rPr lang="en-US" sz="2400" dirty="0"/>
              <a:t>” </a:t>
            </a:r>
            <a:r>
              <a:rPr lang="en-US" sz="2400" dirty="0" err="1"/>
              <a:t>tanlovidagi</a:t>
            </a:r>
            <a:r>
              <a:rPr lang="en-US" sz="2400" dirty="0"/>
              <a:t> </a:t>
            </a:r>
            <a:r>
              <a:rPr lang="en-US" sz="2400" dirty="0" err="1"/>
              <a:t>yutuqlaringiz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tabriklayman</a:t>
            </a:r>
            <a:r>
              <a:rPr lang="en-US" sz="2400" dirty="0"/>
              <a:t>. </a:t>
            </a:r>
            <a:r>
              <a:rPr lang="en-US" sz="2400" dirty="0" err="1"/>
              <a:t>Siz</a:t>
            </a:r>
            <a:r>
              <a:rPr lang="en-US" sz="2400" dirty="0"/>
              <a:t> </a:t>
            </a:r>
            <a:r>
              <a:rPr lang="en-US" sz="2400" dirty="0" err="1"/>
              <a:t>ixtiro</a:t>
            </a:r>
            <a:r>
              <a:rPr lang="en-US" sz="2400" dirty="0"/>
              <a:t> </a:t>
            </a:r>
            <a:r>
              <a:rPr lang="en-US" sz="2400" dirty="0" err="1"/>
              <a:t>qilgan</a:t>
            </a:r>
            <a:r>
              <a:rPr lang="uz-Latn-UZ" sz="2400" dirty="0"/>
              <a:t> </a:t>
            </a:r>
            <a:r>
              <a:rPr lang="en-US" sz="2400" dirty="0" err="1"/>
              <a:t>robotlar</a:t>
            </a:r>
            <a:r>
              <a:rPr lang="en-US" sz="2400" dirty="0"/>
              <a:t>, </a:t>
            </a:r>
            <a:r>
              <a:rPr lang="en-US" sz="2400" dirty="0" err="1"/>
              <a:t>albatta</a:t>
            </a:r>
            <a:r>
              <a:rPr lang="en-US" sz="2400" dirty="0"/>
              <a:t>, </a:t>
            </a:r>
            <a:r>
              <a:rPr lang="en-US" sz="2400" dirty="0" err="1"/>
              <a:t>tibbiyot</a:t>
            </a:r>
            <a:r>
              <a:rPr lang="en-US" sz="2400" dirty="0"/>
              <a:t> </a:t>
            </a:r>
            <a:r>
              <a:rPr lang="en-US" sz="2400" dirty="0" err="1"/>
              <a:t>sohasini</a:t>
            </a:r>
            <a:r>
              <a:rPr lang="en-US" sz="2400" dirty="0"/>
              <a:t> </a:t>
            </a:r>
            <a:r>
              <a:rPr lang="en-US" sz="2400" dirty="0" err="1"/>
              <a:t>yanada</a:t>
            </a:r>
            <a:r>
              <a:rPr lang="en-US" sz="2400" dirty="0"/>
              <a:t> </a:t>
            </a:r>
            <a:r>
              <a:rPr lang="en-US" sz="2400" dirty="0" err="1"/>
              <a:t>rivojlantirishiga</a:t>
            </a:r>
            <a:r>
              <a:rPr lang="en-US" sz="2400" dirty="0"/>
              <a:t> </a:t>
            </a:r>
            <a:r>
              <a:rPr lang="en-US" sz="2400" dirty="0" err="1"/>
              <a:t>ishonaman</a:t>
            </a:r>
            <a:r>
              <a:rPr lang="en-US" sz="2400" dirty="0"/>
              <a:t>. </a:t>
            </a:r>
            <a:r>
              <a:rPr lang="en-US" sz="2400" dirty="0" err="1"/>
              <a:t>Butun</a:t>
            </a:r>
            <a:r>
              <a:rPr lang="en-US" sz="2400" dirty="0"/>
              <a:t> </a:t>
            </a:r>
            <a:r>
              <a:rPr lang="en-US" sz="2400" dirty="0" err="1"/>
              <a:t>maktabimiz</a:t>
            </a:r>
            <a:r>
              <a:rPr lang="en-US" sz="2400" dirty="0"/>
              <a:t> </a:t>
            </a:r>
            <a:r>
              <a:rPr lang="en-US" sz="2400" dirty="0" err="1"/>
              <a:t>siz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faxrlanadi</a:t>
            </a:r>
            <a:r>
              <a:rPr lang="en-US" sz="2400" dirty="0"/>
              <a:t>. </a:t>
            </a:r>
          </a:p>
          <a:p>
            <a:r>
              <a:rPr lang="en-US" sz="2400" dirty="0"/>
              <a:t>         </a:t>
            </a:r>
            <a:r>
              <a:rPr lang="en-US" sz="2400" dirty="0" err="1"/>
              <a:t>Sizga</a:t>
            </a:r>
            <a:r>
              <a:rPr lang="en-US" sz="2400" dirty="0"/>
              <a:t> </a:t>
            </a:r>
            <a:r>
              <a:rPr lang="en-US" sz="2400" dirty="0" err="1"/>
              <a:t>hurmat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sinfdoshingiz</a:t>
            </a:r>
            <a:r>
              <a:rPr lang="en-US" sz="2400" dirty="0"/>
              <a:t> </a:t>
            </a:r>
            <a:r>
              <a:rPr lang="en-US" sz="2400" dirty="0" err="1"/>
              <a:t>Ulug‘bek</a:t>
            </a:r>
            <a:endParaRPr lang="en-US" sz="2400" dirty="0"/>
          </a:p>
          <a:p>
            <a:endParaRPr lang="ru-RU" dirty="0"/>
          </a:p>
        </p:txBody>
      </p:sp>
      <p:pic>
        <p:nvPicPr>
          <p:cNvPr id="7172" name="Picture 4" descr="Робот с планшетом - Роботы - Картинки PNG - Галере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50" y="1475509"/>
            <a:ext cx="1499325" cy="22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2"/>
            <a:ext cx="8190071" cy="1231106"/>
          </a:xfrm>
        </p:spPr>
        <p:txBody>
          <a:bodyPr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338" y="1311569"/>
            <a:ext cx="6504708" cy="3216132"/>
          </a:xfrm>
          <a:prstGeom prst="rect">
            <a:avLst/>
          </a:prstGeom>
        </p:spPr>
        <p:txBody>
          <a:bodyPr wrap="square" lIns="91307" tIns="45654" rIns="91307" bIns="45654">
            <a:spAutoFit/>
          </a:bodyPr>
          <a:lstStyle/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Tabriknoma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Tabriknoma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shartmi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tabrik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fe’l-atvori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Tabriknomada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fe’llardan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8" t="-7570" r="23599" b="7570"/>
          <a:stretch/>
        </p:blipFill>
        <p:spPr bwMode="auto">
          <a:xfrm>
            <a:off x="6711229" y="1051794"/>
            <a:ext cx="1882055" cy="23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2"/>
            <a:ext cx="8190071" cy="615552"/>
          </a:xfrm>
        </p:spPr>
        <p:txBody>
          <a:bodyPr/>
          <a:lstStyle/>
          <a:p>
            <a:pPr algn="ctr"/>
            <a:r>
              <a:rPr lang="uz-Latn-UZ" sz="4000" dirty="0"/>
              <a:t>Diqqat qiling!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572" y="1052496"/>
            <a:ext cx="8246416" cy="892552"/>
          </a:xfrm>
        </p:spPr>
        <p:txBody>
          <a:bodyPr/>
          <a:lstStyle/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Tabriknoma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arabcha-forscha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tabrik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xat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данные 3"/>
          <p:cNvSpPr/>
          <p:nvPr/>
        </p:nvSpPr>
        <p:spPr>
          <a:xfrm>
            <a:off x="280572" y="2270624"/>
            <a:ext cx="4114800" cy="61264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Tug‘ilgan kun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данные 4"/>
          <p:cNvSpPr/>
          <p:nvPr/>
        </p:nvSpPr>
        <p:spPr>
          <a:xfrm>
            <a:off x="4478481" y="2276030"/>
            <a:ext cx="4114800" cy="612648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/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Bayram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2157845" y="3104529"/>
            <a:ext cx="4114800" cy="612648"/>
          </a:xfrm>
          <a:prstGeom prst="flowChartInputOutp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/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G‘alaba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17" y="4029836"/>
            <a:ext cx="8579709" cy="461532"/>
          </a:xfrm>
          <a:prstGeom prst="rect">
            <a:avLst/>
          </a:prstGeom>
          <a:noFill/>
        </p:spPr>
        <p:txBody>
          <a:bodyPr wrap="none" lIns="91307" tIns="45654" rIns="91307" bIns="45654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Tabriklayman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, qutlayman, muborakbod etaman, tilayman...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448-mashq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691" y="1021306"/>
            <a:ext cx="8412672" cy="92333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/>
              <a:t>1-iyun </a:t>
            </a:r>
            <a:r>
              <a:rPr lang="en-US" sz="2000" dirty="0" err="1"/>
              <a:t>Xalqaro</a:t>
            </a:r>
            <a:r>
              <a:rPr lang="en-US" sz="2000" dirty="0"/>
              <a:t> </a:t>
            </a:r>
            <a:r>
              <a:rPr lang="en-US" sz="2000" dirty="0" err="1"/>
              <a:t>bolalar</a:t>
            </a:r>
            <a:r>
              <a:rPr lang="en-US" sz="2000" dirty="0"/>
              <a:t> </a:t>
            </a:r>
            <a:r>
              <a:rPr lang="en-US" sz="2000" dirty="0" err="1"/>
              <a:t>kuni</a:t>
            </a:r>
            <a:r>
              <a:rPr lang="en-US" sz="2000" dirty="0"/>
              <a:t> </a:t>
            </a:r>
            <a:r>
              <a:rPr lang="en-US" sz="2000" dirty="0" err="1"/>
              <a:t>munosabati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sinfdoshingizga</a:t>
            </a:r>
            <a:r>
              <a:rPr lang="en-US" sz="2000" dirty="0"/>
              <a:t> </a:t>
            </a:r>
            <a:r>
              <a:rPr lang="en-US" sz="2000" dirty="0" err="1"/>
              <a:t>tabriknoma</a:t>
            </a:r>
            <a:r>
              <a:rPr lang="en-US" sz="2000" dirty="0"/>
              <a:t>, </a:t>
            </a:r>
            <a:r>
              <a:rPr lang="en-US" sz="2000" dirty="0" err="1"/>
              <a:t>qutlov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. </a:t>
            </a:r>
            <a:r>
              <a:rPr lang="en-US" sz="2000" dirty="0" err="1"/>
              <a:t>Unda</a:t>
            </a:r>
            <a:r>
              <a:rPr lang="en-US" sz="2000" dirty="0"/>
              <a:t> </a:t>
            </a:r>
            <a:r>
              <a:rPr lang="en-US" sz="2000" dirty="0" err="1"/>
              <a:t>samimiy</a:t>
            </a:r>
            <a:r>
              <a:rPr lang="en-US" sz="2000" dirty="0"/>
              <a:t> </a:t>
            </a:r>
            <a:r>
              <a:rPr lang="en-US" sz="2000" dirty="0" err="1"/>
              <a:t>qalb</a:t>
            </a:r>
            <a:r>
              <a:rPr lang="en-US" sz="2000" dirty="0"/>
              <a:t> </a:t>
            </a:r>
            <a:r>
              <a:rPr lang="en-US" sz="2000" dirty="0" err="1"/>
              <a:t>so‘zlaringizni</a:t>
            </a:r>
            <a:r>
              <a:rPr lang="en-US" sz="2000" dirty="0"/>
              <a:t>  </a:t>
            </a:r>
            <a:r>
              <a:rPr lang="en-US" sz="2000" dirty="0" err="1"/>
              <a:t>ifodalashga</a:t>
            </a:r>
            <a:r>
              <a:rPr lang="en-US" sz="2000" dirty="0"/>
              <a:t> </a:t>
            </a:r>
            <a:r>
              <a:rPr lang="en-US" sz="2000" dirty="0" err="1"/>
              <a:t>harakat</a:t>
            </a:r>
            <a:r>
              <a:rPr lang="en-US" sz="2000" dirty="0"/>
              <a:t> </a:t>
            </a:r>
            <a:r>
              <a:rPr lang="en-US" sz="2000" dirty="0" err="1"/>
              <a:t>qiling</a:t>
            </a:r>
            <a:r>
              <a:rPr lang="en-US" sz="2000" dirty="0"/>
              <a:t>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164" y="1882612"/>
            <a:ext cx="6691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etiladigan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qadrli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qimmatli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qutlayman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muborakbod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etaman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ezgu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samimiy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tilaklar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sihat-salomatlik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orzularingiz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ro‘yobga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chiqsin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osmonimiz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musaffo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ilmning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cho‘qqilarini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egallang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09" y="1993664"/>
            <a:ext cx="2105892" cy="20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450-mashq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233" y="976746"/>
            <a:ext cx="8554558" cy="923330"/>
          </a:xfrm>
        </p:spPr>
        <p:txBody>
          <a:bodyPr/>
          <a:lstStyle/>
          <a:p>
            <a:r>
              <a:rPr lang="uz-Latn-UZ" sz="2000" dirty="0" smtClean="0"/>
              <a:t>   </a:t>
            </a:r>
            <a:r>
              <a:rPr lang="en-US" sz="2000" dirty="0" err="1" smtClean="0">
                <a:solidFill>
                  <a:schemeClr val="tx1"/>
                </a:solidFill>
              </a:rPr>
              <a:t>Tug‘ilgan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kuningiz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munosabati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do‘stlaringizni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uyingizga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taklif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etib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noma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Bunday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xatda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buyruq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do‘q-po‘pisa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mazmunidagi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so‘zlardan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foydalanasizmi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irthday boy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8882" y="1708613"/>
            <a:ext cx="1111827" cy="21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770" y="2095239"/>
            <a:ext cx="7045039" cy="252376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Qadrli do‘stim Anvar! Men bu yil 11 yoshni qarshilayman. Shu munosabat bilan seni    </a:t>
            </a:r>
          </a:p>
          <a:p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10-aprel kuni soat 14:00da xonadonimga </a:t>
            </a:r>
          </a:p>
          <a:p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taklif qilaman. Hurmat bilan do‘sting Sherzod.</a:t>
            </a:r>
          </a:p>
          <a:p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Manzil: Chilonzor tumani, “Bo‘rijar” mahallasi, 15-uy, 22-xonadon.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87" y="183141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348" y="1195545"/>
            <a:ext cx="6833254" cy="3323987"/>
          </a:xfrm>
        </p:spPr>
        <p:txBody>
          <a:bodyPr/>
          <a:lstStyle/>
          <a:p>
            <a:pPr algn="ctr"/>
            <a:r>
              <a:rPr lang="en-US" sz="2400" dirty="0" err="1"/>
              <a:t>Taklifnoma</a:t>
            </a:r>
            <a:endParaRPr lang="en-US" sz="2400" dirty="0"/>
          </a:p>
          <a:p>
            <a:pPr algn="just"/>
            <a:r>
              <a:rPr lang="uz-Latn-UZ" sz="2400" dirty="0" smtClean="0"/>
              <a:t>   </a:t>
            </a:r>
            <a:r>
              <a:rPr lang="en-US" sz="2400" dirty="0" err="1" smtClean="0"/>
              <a:t>Hurmatli</a:t>
            </a:r>
            <a:r>
              <a:rPr lang="en-US" sz="2400" dirty="0" smtClean="0"/>
              <a:t> </a:t>
            </a:r>
            <a:r>
              <a:rPr lang="en-US" sz="2400" dirty="0"/>
              <a:t>5-“B” </a:t>
            </a:r>
            <a:r>
              <a:rPr lang="en-US" sz="2400" dirty="0" err="1"/>
              <a:t>sinf</a:t>
            </a:r>
            <a:r>
              <a:rPr lang="en-US" sz="2400" dirty="0"/>
              <a:t> </a:t>
            </a:r>
            <a:r>
              <a:rPr lang="en-US" sz="2400" dirty="0" err="1"/>
              <a:t>o‘quvchisi</a:t>
            </a:r>
            <a:r>
              <a:rPr lang="en-US" sz="2400" dirty="0"/>
              <a:t> </a:t>
            </a:r>
            <a:r>
              <a:rPr lang="en-US" sz="2400" dirty="0" err="1"/>
              <a:t>Rustamova</a:t>
            </a:r>
            <a:r>
              <a:rPr lang="en-US" sz="2400" dirty="0"/>
              <a:t> </a:t>
            </a:r>
            <a:r>
              <a:rPr lang="en-US" sz="2400" dirty="0" err="1"/>
              <a:t>Ominaxonning</a:t>
            </a:r>
            <a:r>
              <a:rPr lang="en-US" sz="2400" dirty="0"/>
              <a:t> </a:t>
            </a:r>
            <a:r>
              <a:rPr lang="en-US" sz="2400" dirty="0" err="1" smtClean="0"/>
              <a:t>ota</a:t>
            </a:r>
            <a:r>
              <a:rPr lang="uz-Latn-UZ" sz="2400" dirty="0" smtClean="0"/>
              <a:t>-</a:t>
            </a:r>
            <a:r>
              <a:rPr lang="en-US" sz="2400" dirty="0" err="1" smtClean="0"/>
              <a:t>onasi</a:t>
            </a:r>
            <a:r>
              <a:rPr lang="en-US" sz="2400" dirty="0"/>
              <a:t>! </a:t>
            </a:r>
            <a:r>
              <a:rPr lang="en-US" sz="2400" dirty="0" err="1"/>
              <a:t>Sizlarni</a:t>
            </a:r>
            <a:r>
              <a:rPr lang="en-US" sz="2400" dirty="0"/>
              <a:t> 16-may </a:t>
            </a:r>
            <a:r>
              <a:rPr lang="en-US" sz="2400" dirty="0" err="1"/>
              <a:t>kuni</a:t>
            </a:r>
            <a:r>
              <a:rPr lang="en-US" sz="2400" dirty="0"/>
              <a:t> </a:t>
            </a:r>
            <a:r>
              <a:rPr lang="en-US" sz="2400" dirty="0" err="1"/>
              <a:t>soat</a:t>
            </a:r>
            <a:r>
              <a:rPr lang="en-US" sz="2400" dirty="0"/>
              <a:t> 14:30da </a:t>
            </a:r>
            <a:r>
              <a:rPr lang="en-US" sz="2400" dirty="0" err="1"/>
              <a:t>bo‘lib</a:t>
            </a:r>
            <a:r>
              <a:rPr lang="en-US" sz="2400" dirty="0"/>
              <a:t> </a:t>
            </a:r>
            <a:r>
              <a:rPr lang="en-US" sz="2400" dirty="0" err="1"/>
              <a:t>o‘tadigan</a:t>
            </a:r>
            <a:r>
              <a:rPr lang="en-US" sz="2400" dirty="0"/>
              <a:t> “</a:t>
            </a:r>
            <a:r>
              <a:rPr lang="en-US" sz="2400" dirty="0" err="1"/>
              <a:t>Iqtidorli</a:t>
            </a:r>
            <a:r>
              <a:rPr lang="en-US" sz="2400" dirty="0"/>
              <a:t> </a:t>
            </a:r>
            <a:r>
              <a:rPr lang="en-US" sz="2400" dirty="0" err="1"/>
              <a:t>o‘quvchi</a:t>
            </a:r>
            <a:r>
              <a:rPr lang="en-US" sz="2400" dirty="0"/>
              <a:t> – yurt </a:t>
            </a:r>
            <a:r>
              <a:rPr lang="en-US" sz="2400" dirty="0" err="1"/>
              <a:t>kelajagi</a:t>
            </a:r>
            <a:r>
              <a:rPr lang="en-US" sz="2400" dirty="0"/>
              <a:t>” </a:t>
            </a:r>
            <a:r>
              <a:rPr lang="en-US" sz="2400" dirty="0" err="1"/>
              <a:t>nomli</a:t>
            </a:r>
            <a:r>
              <a:rPr lang="en-US" sz="2400" dirty="0"/>
              <a:t> </a:t>
            </a:r>
            <a:r>
              <a:rPr lang="en-US" sz="2400" dirty="0" err="1"/>
              <a:t>ko‘rik-tanlovimizga</a:t>
            </a:r>
            <a:r>
              <a:rPr lang="en-US" sz="2400" dirty="0"/>
              <a:t> </a:t>
            </a:r>
            <a:r>
              <a:rPr lang="en-US" sz="2400" dirty="0" err="1"/>
              <a:t>taklif</a:t>
            </a:r>
            <a:r>
              <a:rPr lang="en-US" sz="2400" dirty="0"/>
              <a:t> </a:t>
            </a:r>
            <a:r>
              <a:rPr lang="en-US" sz="2400" dirty="0" err="1"/>
              <a:t>etamiz</a:t>
            </a:r>
            <a:r>
              <a:rPr lang="en-US" sz="2400" dirty="0"/>
              <a:t>.</a:t>
            </a:r>
          </a:p>
          <a:p>
            <a:pPr algn="just"/>
            <a:r>
              <a:rPr lang="uz-Latn-UZ" sz="2400" dirty="0" smtClean="0"/>
              <a:t>    </a:t>
            </a:r>
            <a:r>
              <a:rPr lang="en-US" sz="2400" dirty="0" err="1" smtClean="0"/>
              <a:t>Tanlov</a:t>
            </a:r>
            <a:r>
              <a:rPr lang="en-US" sz="2400" dirty="0" smtClean="0"/>
              <a:t> </a:t>
            </a:r>
            <a:r>
              <a:rPr lang="en-US" sz="2400" dirty="0" err="1"/>
              <a:t>maktab</a:t>
            </a:r>
            <a:r>
              <a:rPr lang="en-US" sz="2400" dirty="0"/>
              <a:t> </a:t>
            </a:r>
            <a:r>
              <a:rPr lang="en-US" sz="2400" dirty="0" err="1"/>
              <a:t>faollar</a:t>
            </a:r>
            <a:r>
              <a:rPr lang="en-US" sz="2400" dirty="0"/>
              <a:t> </a:t>
            </a:r>
            <a:r>
              <a:rPr lang="en-US" sz="2400" dirty="0" err="1"/>
              <a:t>zalida</a:t>
            </a:r>
            <a:r>
              <a:rPr lang="en-US" sz="2400" dirty="0"/>
              <a:t> </a:t>
            </a:r>
            <a:r>
              <a:rPr lang="en-US" sz="2400" dirty="0" err="1"/>
              <a:t>bo‘lib</a:t>
            </a:r>
            <a:r>
              <a:rPr lang="en-US" sz="2400" dirty="0"/>
              <a:t> </a:t>
            </a:r>
            <a:r>
              <a:rPr lang="en-US" sz="2400" dirty="0" err="1"/>
              <a:t>o‘tadi</a:t>
            </a:r>
            <a:r>
              <a:rPr lang="en-US" sz="2400" dirty="0"/>
              <a:t>.</a:t>
            </a:r>
          </a:p>
          <a:p>
            <a:r>
              <a:rPr lang="en-US" sz="2400" dirty="0"/>
              <a:t>                                                 </a:t>
            </a:r>
            <a:r>
              <a:rPr lang="en-US" sz="2400" dirty="0" smtClean="0"/>
              <a:t> </a:t>
            </a:r>
            <a:r>
              <a:rPr lang="en-US" sz="2400" dirty="0"/>
              <a:t>5-“B”sinf </a:t>
            </a:r>
            <a:r>
              <a:rPr lang="en-US" sz="2400" dirty="0" err="1"/>
              <a:t>rahbari</a:t>
            </a:r>
            <a:endParaRPr lang="en-US" sz="2400" dirty="0"/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683327"/>
            <a:ext cx="1814945" cy="18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87" y="162362"/>
            <a:ext cx="8190071" cy="615552"/>
          </a:xfrm>
        </p:spPr>
        <p:txBody>
          <a:bodyPr/>
          <a:lstStyle/>
          <a:p>
            <a:pPr algn="ctr"/>
            <a:r>
              <a:rPr lang="uz-Latn-UZ" sz="4000" dirty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229" y="1374595"/>
            <a:ext cx="5627909" cy="2954655"/>
          </a:xfrm>
        </p:spPr>
        <p:txBody>
          <a:bodyPr/>
          <a:lstStyle/>
          <a:p>
            <a:pPr algn="just"/>
            <a:r>
              <a:rPr lang="uz-Latn-UZ" sz="3200" dirty="0"/>
              <a:t>    </a:t>
            </a:r>
            <a:r>
              <a:rPr lang="en-US" sz="3200" b="1" dirty="0" err="1"/>
              <a:t>Taklifnoma</a:t>
            </a:r>
            <a:r>
              <a:rPr lang="en-US" sz="3200" dirty="0"/>
              <a:t> </a:t>
            </a:r>
            <a:r>
              <a:rPr lang="en-US" sz="3200" dirty="0" err="1"/>
              <a:t>so‘zi</a:t>
            </a:r>
            <a:r>
              <a:rPr lang="en-US" sz="3200" dirty="0"/>
              <a:t> </a:t>
            </a:r>
            <a:r>
              <a:rPr lang="en-US" sz="3200" u="sng" dirty="0" err="1"/>
              <a:t>arabcha</a:t>
            </a:r>
            <a:r>
              <a:rPr lang="en-US" sz="3200" dirty="0"/>
              <a:t> </a:t>
            </a:r>
            <a:r>
              <a:rPr lang="en-US" sz="3200" u="sng" dirty="0" err="1"/>
              <a:t>taklif</a:t>
            </a:r>
            <a:r>
              <a:rPr lang="en-US" sz="3200" dirty="0"/>
              <a:t> (</a:t>
            </a:r>
            <a:r>
              <a:rPr lang="en-US" sz="3200" dirty="0" err="1"/>
              <a:t>tashrif</a:t>
            </a:r>
            <a:r>
              <a:rPr lang="en-US" sz="3200" dirty="0"/>
              <a:t> </a:t>
            </a:r>
            <a:r>
              <a:rPr lang="en-US" sz="3200" dirty="0" err="1"/>
              <a:t>buyurish</a:t>
            </a:r>
            <a:r>
              <a:rPr lang="en-US" sz="3200" dirty="0"/>
              <a:t> </a:t>
            </a:r>
            <a:r>
              <a:rPr lang="en-US" sz="3200" dirty="0" err="1"/>
              <a:t>haqidagi</a:t>
            </a:r>
            <a:r>
              <a:rPr lang="en-US" sz="3200" dirty="0"/>
              <a:t> </a:t>
            </a:r>
            <a:r>
              <a:rPr lang="en-US" sz="3200" dirty="0" err="1"/>
              <a:t>iltimos</a:t>
            </a:r>
            <a:r>
              <a:rPr lang="en-US" sz="3200" dirty="0"/>
              <a:t>)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u="sng" dirty="0" err="1"/>
              <a:t>forscha</a:t>
            </a:r>
            <a:r>
              <a:rPr lang="en-US" sz="3200" dirty="0"/>
              <a:t> </a:t>
            </a:r>
            <a:r>
              <a:rPr lang="en-US" sz="3200" u="sng" dirty="0" err="1"/>
              <a:t>noma</a:t>
            </a:r>
            <a:r>
              <a:rPr lang="en-US" sz="3200" dirty="0"/>
              <a:t> </a:t>
            </a:r>
            <a:r>
              <a:rPr lang="en-US" sz="3200" dirty="0" err="1"/>
              <a:t>so‘zlaridan</a:t>
            </a:r>
            <a:r>
              <a:rPr lang="en-US" sz="3200" dirty="0"/>
              <a:t> </a:t>
            </a:r>
            <a:r>
              <a:rPr lang="en-US" sz="3200" dirty="0" err="1"/>
              <a:t>olingan</a:t>
            </a:r>
            <a:r>
              <a:rPr lang="en-US" sz="3200" dirty="0"/>
              <a:t>. </a:t>
            </a:r>
            <a:r>
              <a:rPr lang="en-US" sz="3200" dirty="0" err="1"/>
              <a:t>Taklifnoma</a:t>
            </a:r>
            <a:r>
              <a:rPr lang="en-US" sz="3200" dirty="0"/>
              <a:t> </a:t>
            </a:r>
            <a:r>
              <a:rPr lang="en-US" sz="3200" dirty="0" err="1"/>
              <a:t>ma’lum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tadbirga</a:t>
            </a:r>
            <a:r>
              <a:rPr lang="en-US" sz="3200" dirty="0"/>
              <a:t> </a:t>
            </a:r>
            <a:r>
              <a:rPr lang="en-US" sz="3200" dirty="0" err="1"/>
              <a:t>taklif</a:t>
            </a:r>
            <a:r>
              <a:rPr lang="en-US" sz="3200" dirty="0"/>
              <a:t> </a:t>
            </a:r>
            <a:r>
              <a:rPr lang="en-US" sz="3200" dirty="0" err="1"/>
              <a:t>etib</a:t>
            </a:r>
            <a:r>
              <a:rPr lang="en-US" sz="3200" dirty="0"/>
              <a:t> </a:t>
            </a:r>
            <a:r>
              <a:rPr lang="en-US" sz="3200" dirty="0" err="1"/>
              <a:t>yozilgan</a:t>
            </a:r>
            <a:r>
              <a:rPr lang="en-US" sz="3200" dirty="0"/>
              <a:t> </a:t>
            </a:r>
            <a:r>
              <a:rPr lang="en-US" sz="3200" dirty="0" err="1"/>
              <a:t>xat</a:t>
            </a:r>
            <a:r>
              <a:rPr lang="en-US" sz="3200" dirty="0"/>
              <a:t> </a:t>
            </a:r>
            <a:r>
              <a:rPr lang="en-US" sz="3200" dirty="0" err="1"/>
              <a:t>hisoblanadi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8194" name="Picture 2" descr="Приглашения на свадьбу своими руками: идеи и мастер-классы с фото и  описани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07" y="1127777"/>
            <a:ext cx="1984441" cy="29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438</Words>
  <Application>Microsoft Office PowerPoint</Application>
  <PresentationFormat>Экран 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Mustahkamlash</vt:lpstr>
      <vt:lpstr>TOPSHIRIQ</vt:lpstr>
      <vt:lpstr>Munosabat bildiring </vt:lpstr>
      <vt:lpstr>Diqqat qiling!</vt:lpstr>
      <vt:lpstr>448-mashq</vt:lpstr>
      <vt:lpstr>450-mashq</vt:lpstr>
      <vt:lpstr>TOPSHIRIQ</vt:lpstr>
      <vt:lpstr>Bilib oling!</vt:lpstr>
      <vt:lpstr>451-mashq</vt:lpstr>
      <vt:lpstr>Презентация PowerPoint</vt:lpstr>
      <vt:lpstr>Munosabat bildiring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803</cp:revision>
  <cp:lastPrinted>2020-08-26T14:48:01Z</cp:lastPrinted>
  <dcterms:created xsi:type="dcterms:W3CDTF">2020-04-11T16:25:36Z</dcterms:created>
  <dcterms:modified xsi:type="dcterms:W3CDTF">2021-03-09T06:13:57Z</dcterms:modified>
</cp:coreProperties>
</file>