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</p:sldMasterIdLst>
  <p:notesMasterIdLst>
    <p:notesMasterId r:id="rId18"/>
  </p:notesMasterIdLst>
  <p:handoutMasterIdLst>
    <p:handoutMasterId r:id="rId19"/>
  </p:handoutMasterIdLst>
  <p:sldIdLst>
    <p:sldId id="519" r:id="rId6"/>
    <p:sldId id="541" r:id="rId7"/>
    <p:sldId id="532" r:id="rId8"/>
    <p:sldId id="534" r:id="rId9"/>
    <p:sldId id="535" r:id="rId10"/>
    <p:sldId id="542" r:id="rId11"/>
    <p:sldId id="537" r:id="rId12"/>
    <p:sldId id="538" r:id="rId13"/>
    <p:sldId id="536" r:id="rId14"/>
    <p:sldId id="540" r:id="rId15"/>
    <p:sldId id="401" r:id="rId16"/>
    <p:sldId id="539" r:id="rId17"/>
  </p:sldIdLst>
  <p:sldSz cx="9144000" cy="5143500" type="screen16x9"/>
  <p:notesSz cx="6735763" cy="9866313"/>
  <p:defaultTextStyle>
    <a:defPPr>
      <a:defRPr lang="en-US"/>
    </a:defPPr>
    <a:lvl1pPr marL="0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187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375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562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8749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0932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114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5304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7492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66FFFF"/>
    <a:srgbClr val="005DA2"/>
    <a:srgbClr val="CCFFFF"/>
    <a:srgbClr val="8CEE42"/>
    <a:srgbClr val="CC3399"/>
    <a:srgbClr val="004F8A"/>
    <a:srgbClr val="391A05"/>
    <a:srgbClr val="C75F0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244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487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8749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4994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1242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7492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3741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49985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9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7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528618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528618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528618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52861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52861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52861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52861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4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5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4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5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4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5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4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5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4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5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4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5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1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1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1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1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510"/>
            <a:ext cx="777240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37296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7"/>
            <a:ext cx="7826819" cy="219860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37296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7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37296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98"/>
            <a:ext cx="777240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6" indent="-81476">
              <a:buFont typeface="Arial" panose="020B0604020202020204" pitchFamily="34" charset="0"/>
              <a:buChar char="•"/>
              <a:defRPr sz="800"/>
            </a:lvl2pPr>
            <a:lvl3pPr marL="162954" indent="-81476">
              <a:defRPr sz="800"/>
            </a:lvl3pPr>
            <a:lvl4pPr marL="285154" indent="-122205">
              <a:defRPr sz="800"/>
            </a:lvl4pPr>
            <a:lvl5pPr marL="407361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6" indent="-81476">
              <a:buFont typeface="Arial" panose="020B0604020202020204" pitchFamily="34" charset="0"/>
              <a:buChar char="•"/>
              <a:defRPr sz="800"/>
            </a:lvl2pPr>
            <a:lvl3pPr marL="162954" indent="-81476">
              <a:defRPr sz="800"/>
            </a:lvl3pPr>
            <a:lvl4pPr marL="285154" indent="-122205">
              <a:defRPr sz="800"/>
            </a:lvl4pPr>
            <a:lvl5pPr marL="407361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6" indent="-81476">
              <a:buFont typeface="Arial" panose="020B0604020202020204" pitchFamily="34" charset="0"/>
              <a:buChar char="•"/>
              <a:defRPr sz="800"/>
            </a:lvl2pPr>
            <a:lvl3pPr marL="162954" indent="-81476">
              <a:defRPr sz="800"/>
            </a:lvl3pPr>
            <a:lvl4pPr marL="285154" indent="-122205">
              <a:defRPr sz="800"/>
            </a:lvl4pPr>
            <a:lvl5pPr marL="407361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6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69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0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107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56475" indent="-185366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322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431" indent="-17110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380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107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42215" indent="-17110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322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431" indent="-17110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25713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25713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08027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08027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47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77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704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33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8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47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77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704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33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8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47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77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704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33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80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43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4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7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65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80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43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4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7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65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80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43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4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7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65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80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43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4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7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65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4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7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704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33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8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47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77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704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33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8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4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7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704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33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83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44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3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6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83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44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7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30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67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83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44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3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6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83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44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3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6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48283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48283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48283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48283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48283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48283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48283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48283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48116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48116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48116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48116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48116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48116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6767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366767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6767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366767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231751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231751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231751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231751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231751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231751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231751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231751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31585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231585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231585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31585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231585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231585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5114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245114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5114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245114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7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7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3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1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3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1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5" y="1594515"/>
            <a:ext cx="7772402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5" y="2880381"/>
            <a:ext cx="6400802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9"/>
            <a:ext cx="8190071" cy="390292"/>
          </a:xfrm>
        </p:spPr>
        <p:txBody>
          <a:bodyPr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4" y="1717532"/>
            <a:ext cx="7826819" cy="219539"/>
          </a:xfrm>
        </p:spPr>
        <p:txBody>
          <a:bodyPr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9"/>
            <a:ext cx="8190071" cy="390292"/>
          </a:xfrm>
        </p:spPr>
        <p:txBody>
          <a:bodyPr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30"/>
            <a:ext cx="3977638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70" y="1183030"/>
            <a:ext cx="3977638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9"/>
            <a:ext cx="8190071" cy="390292"/>
          </a:xfrm>
        </p:spPr>
        <p:txBody>
          <a:bodyPr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10001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30" y="2248599"/>
            <a:ext cx="2496311" cy="1538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73" y="2248599"/>
            <a:ext cx="2496311" cy="1538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8" y="2248599"/>
            <a:ext cx="2496311" cy="1538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30" y="3735452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87909" indent="-87909">
              <a:buFont typeface="Arial" panose="020B0604020202020204" pitchFamily="34" charset="0"/>
              <a:buChar char="•"/>
              <a:defRPr sz="1000"/>
            </a:lvl2pPr>
            <a:lvl3pPr marL="175822" indent="-87909">
              <a:defRPr sz="1000"/>
            </a:lvl3pPr>
            <a:lvl4pPr marL="307695" indent="-131871">
              <a:defRPr sz="1000"/>
            </a:lvl4pPr>
            <a:lvl5pPr marL="439563" indent="-13187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73" y="3735452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87909" indent="-87909">
              <a:buFont typeface="Arial" panose="020B0604020202020204" pitchFamily="34" charset="0"/>
              <a:buChar char="•"/>
              <a:defRPr sz="1000"/>
            </a:lvl2pPr>
            <a:lvl3pPr marL="175822" indent="-87909">
              <a:defRPr sz="1000"/>
            </a:lvl3pPr>
            <a:lvl4pPr marL="307695" indent="-131871">
              <a:defRPr sz="1000"/>
            </a:lvl4pPr>
            <a:lvl5pPr marL="439563" indent="-13187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8" y="3735452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87909" indent="-87909">
              <a:buFont typeface="Arial" panose="020B0604020202020204" pitchFamily="34" charset="0"/>
              <a:buChar char="•"/>
              <a:defRPr sz="1000"/>
            </a:lvl2pPr>
            <a:lvl3pPr marL="175822" indent="-87909">
              <a:defRPr sz="1000"/>
            </a:lvl3pPr>
            <a:lvl4pPr marL="307695" indent="-131871">
              <a:defRPr sz="1000"/>
            </a:lvl4pPr>
            <a:lvl5pPr marL="439563" indent="-13187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6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07237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07237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07237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07237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07237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07237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07237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07237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07237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07237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07237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07237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07237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07237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47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067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56395" indent="-18532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210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277" indent="-17106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190706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190706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190706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190706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190706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190706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190706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190706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190706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190706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190706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190706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190706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190706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3747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067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42139" indent="-17106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210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277" indent="-17106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9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9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9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9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5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5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0" y="1597829"/>
            <a:ext cx="7772402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7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5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1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7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3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5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1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0" y="1089319"/>
            <a:ext cx="7772402" cy="3470672"/>
          </a:xfrm>
        </p:spPr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47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205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54612" indent="-132399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6634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8850" indent="-122205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0" y="1089319"/>
            <a:ext cx="7772402" cy="3470672"/>
          </a:xfrm>
        </p:spPr>
        <p:txBody>
          <a:bodyPr numCol="2" spcCol="273747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205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44420" indent="-122205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6634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8850" indent="-122205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74232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170217"/>
            <a:ext cx="3811588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2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7"/>
            <a:ext cx="3813174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4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7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704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33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8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47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77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704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33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8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4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7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704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33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83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44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3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6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83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44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7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30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67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83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44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3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6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83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44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3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6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25377"/>
            <a:ext cx="3811588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170214"/>
            <a:ext cx="3811588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7"/>
            <a:ext cx="3813174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1107689"/>
            <a:ext cx="3811588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574132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574132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574132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574132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574132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574132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574132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574132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745149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745149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745149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745149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745149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745149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74514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74514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74514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74514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357599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357599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357599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357599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51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357599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357599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357599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357599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51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528618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528618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528618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5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61" y="4642932"/>
            <a:ext cx="1620956" cy="400031"/>
          </a:xfrm>
          <a:prstGeom prst="rect">
            <a:avLst/>
          </a:prstGeom>
        </p:spPr>
        <p:txBody>
          <a:bodyPr vert="horz" wrap="square" lIns="91240" tIns="45621" rIns="91240" bIns="4562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9" y="4719819"/>
            <a:ext cx="104567" cy="246221"/>
          </a:xfrm>
          <a:prstGeom prst="rect">
            <a:avLst/>
          </a:prstGeom>
        </p:spPr>
        <p:txBody>
          <a:bodyPr vert="horz" wrap="none" lIns="91240" tIns="45621" rIns="91240" bIns="4562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5" y="4792780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40" tIns="45621" rIns="91240" bIns="45621" numCol="1" anchor="t" anchorCtr="0" compatLnSpc="1">
            <a:prstTxWarp prst="textNoShape">
              <a:avLst/>
            </a:prstTxWarp>
          </a:bodyPr>
          <a:lstStyle/>
          <a:p>
            <a:pPr defTabSz="9122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9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40" tIns="45621" rIns="91240" bIns="45621" numCol="1" anchor="t" anchorCtr="0" compatLnSpc="1">
            <a:prstTxWarp prst="textNoShape">
              <a:avLst/>
            </a:prstTxWarp>
          </a:bodyPr>
          <a:lstStyle/>
          <a:p>
            <a:pPr defTabSz="9122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40" tIns="45621" rIns="91240" bIns="45621" numCol="1" anchor="t" anchorCtr="0" compatLnSpc="1">
            <a:prstTxWarp prst="textNoShape">
              <a:avLst/>
            </a:prstTxWarp>
          </a:bodyPr>
          <a:lstStyle/>
          <a:p>
            <a:pPr defTabSz="9122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4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18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23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77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27" y="4694345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88" y="4688514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35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67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725" indent="-172656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794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5861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6930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006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188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370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556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79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357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552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731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913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099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283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465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0" y="914405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61" y="4761201"/>
            <a:ext cx="1620956" cy="163460"/>
          </a:xfrm>
          <a:prstGeom prst="rect">
            <a:avLst/>
          </a:prstGeom>
        </p:spPr>
        <p:txBody>
          <a:bodyPr vert="horz" wrap="square" lIns="65186" tIns="32594" rIns="65186" bIns="325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0" y="4719819"/>
            <a:ext cx="104567" cy="246221"/>
          </a:xfrm>
          <a:prstGeom prst="rect">
            <a:avLst/>
          </a:prstGeom>
        </p:spPr>
        <p:txBody>
          <a:bodyPr vert="horz" wrap="none" lIns="65186" tIns="32594" rIns="65186" bIns="325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5" y="4792780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186" tIns="32594" rIns="65186" bIns="32594" numCol="1" anchor="t" anchorCtr="0" compatLnSpc="1">
            <a:prstTxWarp prst="textNoShape">
              <a:avLst/>
            </a:prstTxWarp>
          </a:bodyPr>
          <a:lstStyle/>
          <a:p>
            <a:pPr defTabSz="651750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9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186" tIns="32594" rIns="65186" bIns="32594" numCol="1" anchor="t" anchorCtr="0" compatLnSpc="1">
            <a:prstTxWarp prst="textNoShape">
              <a:avLst/>
            </a:prstTxWarp>
          </a:bodyPr>
          <a:lstStyle/>
          <a:p>
            <a:pPr defTabSz="651750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2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186" tIns="32594" rIns="65186" bIns="32594" numCol="1" anchor="t" anchorCtr="0" compatLnSpc="1">
            <a:prstTxWarp prst="textNoShape">
              <a:avLst/>
            </a:prstTxWarp>
          </a:bodyPr>
          <a:lstStyle/>
          <a:p>
            <a:pPr defTabSz="651750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8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18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23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77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27" y="4694345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88" y="4688514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1793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05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554" indent="-123337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766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89981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194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2432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8330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4233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0124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5895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179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768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359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29485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538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1277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7186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2" y="849897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32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20" y="11280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32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81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32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2" y="4783458"/>
            <a:ext cx="2103122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32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3293"/>
              <a:t>3/9/2021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4783458"/>
            <a:ext cx="2103122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32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32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6650">
        <a:defRPr>
          <a:latin typeface="+mn-lt"/>
          <a:ea typeface="+mn-ea"/>
          <a:cs typeface="+mn-cs"/>
        </a:defRPr>
      </a:lvl2pPr>
      <a:lvl3pPr marL="1033293">
        <a:defRPr>
          <a:latin typeface="+mn-lt"/>
          <a:ea typeface="+mn-ea"/>
          <a:cs typeface="+mn-cs"/>
        </a:defRPr>
      </a:lvl3pPr>
      <a:lvl4pPr marL="1549948">
        <a:defRPr>
          <a:latin typeface="+mn-lt"/>
          <a:ea typeface="+mn-ea"/>
          <a:cs typeface="+mn-cs"/>
        </a:defRPr>
      </a:lvl4pPr>
      <a:lvl5pPr marL="2066604">
        <a:defRPr>
          <a:latin typeface="+mn-lt"/>
          <a:ea typeface="+mn-ea"/>
          <a:cs typeface="+mn-cs"/>
        </a:defRPr>
      </a:lvl5pPr>
      <a:lvl6pPr marL="2583247">
        <a:defRPr>
          <a:latin typeface="+mn-lt"/>
          <a:ea typeface="+mn-ea"/>
          <a:cs typeface="+mn-cs"/>
        </a:defRPr>
      </a:lvl6pPr>
      <a:lvl7pPr marL="3099894">
        <a:defRPr>
          <a:latin typeface="+mn-lt"/>
          <a:ea typeface="+mn-ea"/>
          <a:cs typeface="+mn-cs"/>
        </a:defRPr>
      </a:lvl7pPr>
      <a:lvl8pPr marL="3616547">
        <a:defRPr>
          <a:latin typeface="+mn-lt"/>
          <a:ea typeface="+mn-ea"/>
          <a:cs typeface="+mn-cs"/>
        </a:defRPr>
      </a:lvl8pPr>
      <a:lvl9pPr marL="413318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6650">
        <a:defRPr>
          <a:latin typeface="+mn-lt"/>
          <a:ea typeface="+mn-ea"/>
          <a:cs typeface="+mn-cs"/>
        </a:defRPr>
      </a:lvl2pPr>
      <a:lvl3pPr marL="1033293">
        <a:defRPr>
          <a:latin typeface="+mn-lt"/>
          <a:ea typeface="+mn-ea"/>
          <a:cs typeface="+mn-cs"/>
        </a:defRPr>
      </a:lvl3pPr>
      <a:lvl4pPr marL="1549948">
        <a:defRPr>
          <a:latin typeface="+mn-lt"/>
          <a:ea typeface="+mn-ea"/>
          <a:cs typeface="+mn-cs"/>
        </a:defRPr>
      </a:lvl4pPr>
      <a:lvl5pPr marL="2066604">
        <a:defRPr>
          <a:latin typeface="+mn-lt"/>
          <a:ea typeface="+mn-ea"/>
          <a:cs typeface="+mn-cs"/>
        </a:defRPr>
      </a:lvl5pPr>
      <a:lvl6pPr marL="2583247">
        <a:defRPr>
          <a:latin typeface="+mn-lt"/>
          <a:ea typeface="+mn-ea"/>
          <a:cs typeface="+mn-cs"/>
        </a:defRPr>
      </a:lvl6pPr>
      <a:lvl7pPr marL="3099894">
        <a:defRPr>
          <a:latin typeface="+mn-lt"/>
          <a:ea typeface="+mn-ea"/>
          <a:cs typeface="+mn-cs"/>
        </a:defRPr>
      </a:lvl7pPr>
      <a:lvl8pPr marL="3616547">
        <a:defRPr>
          <a:latin typeface="+mn-lt"/>
          <a:ea typeface="+mn-ea"/>
          <a:cs typeface="+mn-cs"/>
        </a:defRPr>
      </a:lvl8pPr>
      <a:lvl9pPr marL="4133187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42908"/>
            <a:ext cx="1620956" cy="400046"/>
          </a:xfrm>
          <a:prstGeom prst="rect">
            <a:avLst/>
          </a:prstGeom>
        </p:spPr>
        <p:txBody>
          <a:bodyPr vert="horz" wrap="square" lIns="91258" tIns="45629" rIns="91258" bIns="4562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7" y="4719816"/>
            <a:ext cx="104567" cy="246221"/>
          </a:xfrm>
          <a:prstGeom prst="rect">
            <a:avLst/>
          </a:prstGeom>
        </p:spPr>
        <p:txBody>
          <a:bodyPr vert="horz" wrap="none" lIns="91258" tIns="45629" rIns="91258" bIns="4562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3" y="4792778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8" tIns="45629" rIns="91258" bIns="45629" numCol="1" anchor="t" anchorCtr="0" compatLnSpc="1">
            <a:prstTxWarp prst="textNoShape">
              <a:avLst/>
            </a:prstTxWarp>
          </a:bodyPr>
          <a:lstStyle/>
          <a:p>
            <a:pPr defTabSz="9125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9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8" tIns="45629" rIns="91258" bIns="45629" numCol="1" anchor="t" anchorCtr="0" compatLnSpc="1">
            <a:prstTxWarp prst="textNoShape">
              <a:avLst/>
            </a:prstTxWarp>
          </a:bodyPr>
          <a:lstStyle/>
          <a:p>
            <a:pPr defTabSz="9125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8" tIns="45629" rIns="91258" bIns="45629" numCol="1" anchor="t" anchorCtr="0" compatLnSpc="1">
            <a:prstTxWarp prst="textNoShape">
              <a:avLst/>
            </a:prstTxWarp>
          </a:bodyPr>
          <a:lstStyle/>
          <a:p>
            <a:pPr defTabSz="9125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18" y="4690907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23" y="4690907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77" y="4690907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27" y="4694342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88" y="4688512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256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07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02" indent="-172694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09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013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121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570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1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135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7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80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65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8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0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2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001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3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4" y="850127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2785" fontAlgn="base">
              <a:spcBef>
                <a:spcPct val="0"/>
              </a:spcBef>
              <a:spcAft>
                <a:spcPct val="0"/>
              </a:spcAft>
            </a:pPr>
            <a:endParaRPr lang="ru-RU" sz="13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4" y="113134"/>
            <a:ext cx="8962292" cy="679847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2785" fontAlgn="base">
              <a:spcBef>
                <a:spcPct val="0"/>
              </a:spcBef>
              <a:spcAft>
                <a:spcPct val="0"/>
              </a:spcAft>
            </a:pPr>
            <a:endParaRPr lang="ru-RU" sz="13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74" y="163142"/>
            <a:ext cx="819149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3" y="1719269"/>
            <a:ext cx="782515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50" y="4783933"/>
            <a:ext cx="2924910" cy="20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564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3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3"/>
            <a:ext cx="2101363" cy="20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564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300"/>
              <a:pPr>
                <a:defRPr/>
              </a:pPr>
              <a:t>3/9/2021</a:t>
            </a:fld>
            <a:endParaRPr lang="en-US" sz="13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3"/>
            <a:ext cx="2101363" cy="200056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4416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3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18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636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8955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27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789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211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527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4948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4113">
        <a:defRPr>
          <a:latin typeface="+mn-lt"/>
          <a:ea typeface="+mn-ea"/>
          <a:cs typeface="+mn-cs"/>
        </a:defRPr>
      </a:lvl6pPr>
      <a:lvl7pPr marL="3376936">
        <a:defRPr>
          <a:latin typeface="+mn-lt"/>
          <a:ea typeface="+mn-ea"/>
          <a:cs typeface="+mn-cs"/>
        </a:defRPr>
      </a:lvl7pPr>
      <a:lvl8pPr marL="3939758">
        <a:defRPr>
          <a:latin typeface="+mn-lt"/>
          <a:ea typeface="+mn-ea"/>
          <a:cs typeface="+mn-cs"/>
        </a:defRPr>
      </a:lvl8pPr>
      <a:lvl9pPr marL="45025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2823">
        <a:defRPr>
          <a:latin typeface="+mn-lt"/>
          <a:ea typeface="+mn-ea"/>
          <a:cs typeface="+mn-cs"/>
        </a:defRPr>
      </a:lvl2pPr>
      <a:lvl3pPr marL="1125644">
        <a:defRPr>
          <a:latin typeface="+mn-lt"/>
          <a:ea typeface="+mn-ea"/>
          <a:cs typeface="+mn-cs"/>
        </a:defRPr>
      </a:lvl3pPr>
      <a:lvl4pPr marL="1688469">
        <a:defRPr>
          <a:latin typeface="+mn-lt"/>
          <a:ea typeface="+mn-ea"/>
          <a:cs typeface="+mn-cs"/>
        </a:defRPr>
      </a:lvl4pPr>
      <a:lvl5pPr marL="2251290">
        <a:defRPr>
          <a:latin typeface="+mn-lt"/>
          <a:ea typeface="+mn-ea"/>
          <a:cs typeface="+mn-cs"/>
        </a:defRPr>
      </a:lvl5pPr>
      <a:lvl6pPr marL="2814113">
        <a:defRPr>
          <a:latin typeface="+mn-lt"/>
          <a:ea typeface="+mn-ea"/>
          <a:cs typeface="+mn-cs"/>
        </a:defRPr>
      </a:lvl6pPr>
      <a:lvl7pPr marL="3376936">
        <a:defRPr>
          <a:latin typeface="+mn-lt"/>
          <a:ea typeface="+mn-ea"/>
          <a:cs typeface="+mn-cs"/>
        </a:defRPr>
      </a:lvl7pPr>
      <a:lvl8pPr marL="3939758">
        <a:defRPr>
          <a:latin typeface="+mn-lt"/>
          <a:ea typeface="+mn-ea"/>
          <a:cs typeface="+mn-cs"/>
        </a:defRPr>
      </a:lvl8pPr>
      <a:lvl9pPr marL="450258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5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808"/>
            <a:ext cx="448408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7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5310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17" y="338144"/>
            <a:ext cx="5615355" cy="851175"/>
          </a:xfrm>
          <a:prstGeom prst="rect">
            <a:avLst/>
          </a:prstGeom>
        </p:spPr>
        <p:txBody>
          <a:bodyPr lIns="0" tIns="1998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86" algn="ctr" defTabSz="1251547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400" kern="2000" spc="13" dirty="0">
                <a:solidFill>
                  <a:sysClr val="window" lastClr="FFFFFF"/>
                </a:solidFill>
              </a:rPr>
              <a:t>ONA TILI</a:t>
            </a:r>
            <a:endParaRPr lang="en-US" sz="54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8"/>
            <a:ext cx="68876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9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93"/>
            <a:ext cx="48361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7" y="825106"/>
            <a:ext cx="191966" cy="128589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28" y="510782"/>
            <a:ext cx="701919" cy="657225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449"/>
            <a:endParaRPr sz="13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449"/>
            <a:endParaRPr sz="13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10" y="504498"/>
            <a:ext cx="1306818" cy="565243"/>
          </a:xfrm>
          <a:prstGeom prst="rect">
            <a:avLst/>
          </a:prstGeom>
        </p:spPr>
        <p:txBody>
          <a:bodyPr vert="horz" wrap="square" lIns="0" tIns="11136" rIns="0" bIns="0" rtlCol="0">
            <a:spAutoFit/>
          </a:bodyPr>
          <a:lstStyle/>
          <a:p>
            <a:pPr algn="ctr" defTabSz="532449">
              <a:spcBef>
                <a:spcPts val="87"/>
              </a:spcBef>
            </a:pPr>
            <a:r>
              <a:rPr lang="uz-Latn-UZ" sz="3600" b="1" spc="-5" dirty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sz="36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6804" y="1751598"/>
            <a:ext cx="7429762" cy="1675015"/>
          </a:xfrm>
          <a:prstGeom prst="rect">
            <a:avLst/>
          </a:prstGeom>
        </p:spPr>
        <p:txBody>
          <a:bodyPr vert="horz" wrap="square" lIns="0" tIns="12896" rIns="0" bIns="0" rtlCol="0">
            <a:spAutoFit/>
          </a:bodyPr>
          <a:lstStyle/>
          <a:p>
            <a:pPr marL="17002" algn="ctr" defTabSz="532449">
              <a:spcBef>
                <a:spcPts val="103"/>
              </a:spcBef>
            </a:pP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002060"/>
                </a:solidFill>
                <a:latin typeface="Arial"/>
                <a:cs typeface="Arial"/>
              </a:rPr>
              <a:t> ISH QOG‘OZLARI USTIDA 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ISHLASH. TABRIKNOMA, TAKLIFNOMA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40" y="3484179"/>
            <a:ext cx="2094752" cy="132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451-mashq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1" y="1000525"/>
            <a:ext cx="8599708" cy="615553"/>
          </a:xfrm>
        </p:spPr>
        <p:txBody>
          <a:bodyPr/>
          <a:lstStyle/>
          <a:p>
            <a:r>
              <a:rPr lang="en-US" sz="2000" dirty="0" smtClean="0"/>
              <a:t> </a:t>
            </a:r>
            <a:r>
              <a:rPr lang="uz-Latn-UZ" sz="2000" dirty="0" smtClean="0"/>
              <a:t>  </a:t>
            </a:r>
            <a:r>
              <a:rPr lang="en-US" sz="2000" dirty="0" err="1" smtClean="0"/>
              <a:t>Quyidagi</a:t>
            </a:r>
            <a:r>
              <a:rPr lang="en-US" sz="2000" dirty="0" smtClean="0"/>
              <a:t> </a:t>
            </a:r>
            <a:r>
              <a:rPr lang="en-US" sz="2000" dirty="0" err="1"/>
              <a:t>so‘z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birikmalardan</a:t>
            </a:r>
            <a:r>
              <a:rPr lang="en-US" sz="2000" dirty="0"/>
              <a:t> </a:t>
            </a:r>
            <a:r>
              <a:rPr lang="en-US" sz="2000" dirty="0" err="1"/>
              <a:t>o‘rinli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noo‘rinlarini</a:t>
            </a:r>
            <a:r>
              <a:rPr lang="en-US" sz="2000" dirty="0"/>
              <a:t> </a:t>
            </a:r>
            <a:r>
              <a:rPr lang="en-US" sz="2000" dirty="0" err="1"/>
              <a:t>ikki</a:t>
            </a:r>
            <a:r>
              <a:rPr lang="en-US" sz="2000" dirty="0"/>
              <a:t> </a:t>
            </a:r>
            <a:r>
              <a:rPr lang="en-US" sz="2000" dirty="0" err="1"/>
              <a:t>ustunga</a:t>
            </a:r>
            <a:r>
              <a:rPr lang="en-US" sz="2000" dirty="0"/>
              <a:t> </a:t>
            </a:r>
            <a:r>
              <a:rPr lang="en-US" sz="2000" dirty="0" err="1"/>
              <a:t>ajratib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. </a:t>
            </a:r>
            <a:r>
              <a:rPr lang="en-US" sz="2000" dirty="0" err="1"/>
              <a:t>Taklifnoma</a:t>
            </a:r>
            <a:r>
              <a:rPr lang="en-US" sz="2000" dirty="0"/>
              <a:t> </a:t>
            </a:r>
            <a:r>
              <a:rPr lang="en-US" sz="2000" dirty="0" err="1"/>
              <a:t>yozganingizda</a:t>
            </a:r>
            <a:r>
              <a:rPr lang="en-US" sz="2000" dirty="0"/>
              <a:t> </a:t>
            </a:r>
            <a:r>
              <a:rPr lang="en-US" sz="2000" dirty="0" err="1"/>
              <a:t>qaysi</a:t>
            </a:r>
            <a:r>
              <a:rPr lang="en-US" sz="2000" dirty="0"/>
              <a:t> </a:t>
            </a:r>
            <a:r>
              <a:rPr lang="en-US" sz="2000" dirty="0" err="1"/>
              <a:t>biridan</a:t>
            </a:r>
            <a:r>
              <a:rPr lang="en-US" sz="2000" dirty="0"/>
              <a:t> </a:t>
            </a:r>
            <a:r>
              <a:rPr lang="en-US" sz="2000" dirty="0" err="1"/>
              <a:t>foydalanasiz</a:t>
            </a:r>
            <a:r>
              <a:rPr lang="en-US" sz="2000" dirty="0"/>
              <a:t>?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428685"/>
              </p:ext>
            </p:extLst>
          </p:nvPr>
        </p:nvGraphicFramePr>
        <p:xfrm>
          <a:off x="380998" y="1807440"/>
          <a:ext cx="8233066" cy="28041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6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6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O‘rinli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‘rin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7830" y="2326919"/>
            <a:ext cx="193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etaman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7830" y="2788584"/>
            <a:ext cx="2239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iltimos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830" y="3250249"/>
            <a:ext cx="1470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kelsangiz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5471" y="3711914"/>
            <a:ext cx="4426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osmonga yetadi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51218" y="2326919"/>
            <a:ext cx="34910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kelishingiz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1218" y="2788584"/>
            <a:ext cx="45096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kelmasangiz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 qilaman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51218" y="3250248"/>
            <a:ext cx="301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majbursiz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51218" y="3711912"/>
            <a:ext cx="38235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esdan chiqmasin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32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5483" y="124104"/>
            <a:ext cx="7803538" cy="653266"/>
          </a:xfrm>
          <a:prstGeom prst="rect">
            <a:avLst/>
          </a:prstGeom>
          <a:noFill/>
        </p:spPr>
        <p:txBody>
          <a:bodyPr wrap="none" lIns="91250" tIns="45624" rIns="91250" bIns="45624" rtlCol="0">
            <a:spAutoFit/>
          </a:bodyPr>
          <a:lstStyle/>
          <a:p>
            <a:pPr algn="ctr"/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6"/>
          </a:xfrm>
          <a:prstGeom prst="rect">
            <a:avLst/>
          </a:prstGeom>
        </p:spPr>
        <p:txBody>
          <a:bodyPr wrap="square" lIns="91267" tIns="45635" rIns="91267" bIns="45635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7274" y="1147526"/>
            <a:ext cx="6482680" cy="3216093"/>
          </a:xfrm>
          <a:prstGeom prst="rect">
            <a:avLst/>
          </a:prstGeom>
        </p:spPr>
        <p:txBody>
          <a:bodyPr wrap="square" lIns="91267" tIns="45635" rIns="91267" bIns="45635">
            <a:spAutoFit/>
          </a:bodyPr>
          <a:lstStyle/>
          <a:p>
            <a:r>
              <a:rPr lang="uz-Latn-UZ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452-mashq.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Boshqa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viloyatda yashayotgan do‘stingizni ta’tilda shahringiz (qishlog‘ingiz)ga taklif qilib, taklifnoma yozing. Unda ta’til vaqtida birgalikda amalga oshiradigan xayrli ishlaringiz to‘g‘risidagi rejalaringizni bayon eting.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130" y="1145922"/>
            <a:ext cx="2032698" cy="245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984885"/>
          </a:xfrm>
        </p:spPr>
        <p:txBody>
          <a:bodyPr/>
          <a:lstStyle/>
          <a:p>
            <a:pPr algn="ctr"/>
            <a:r>
              <a:rPr lang="en-US" sz="4000" dirty="0" err="1"/>
              <a:t>Munosabat</a:t>
            </a:r>
            <a:r>
              <a:rPr lang="en-US" sz="4000" dirty="0"/>
              <a:t> </a:t>
            </a:r>
            <a:r>
              <a:rPr lang="en-US" sz="4000" dirty="0" err="1" smtClean="0"/>
              <a:t>bildiring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4910" y="1021307"/>
            <a:ext cx="8682835" cy="923330"/>
          </a:xfrm>
        </p:spPr>
        <p:txBody>
          <a:bodyPr/>
          <a:lstStyle/>
          <a:p>
            <a:r>
              <a:rPr lang="en-US" sz="2000" dirty="0" smtClean="0"/>
              <a:t>1.</a:t>
            </a:r>
            <a:r>
              <a:rPr lang="uz-Latn-UZ" sz="2000" dirty="0" smtClean="0"/>
              <a:t> </a:t>
            </a:r>
            <a:r>
              <a:rPr lang="en-US" sz="2000" dirty="0" err="1" smtClean="0"/>
              <a:t>Taklifnoma</a:t>
            </a:r>
            <a:r>
              <a:rPr lang="en-US" sz="2000" dirty="0" smtClean="0"/>
              <a:t> </a:t>
            </a:r>
            <a:r>
              <a:rPr lang="en-US" sz="2000" dirty="0" err="1"/>
              <a:t>qanday</a:t>
            </a:r>
            <a:r>
              <a:rPr lang="en-US" sz="2000" dirty="0"/>
              <a:t> </a:t>
            </a:r>
            <a:r>
              <a:rPr lang="en-US" sz="2000" dirty="0" err="1"/>
              <a:t>munosabat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yoziladi</a:t>
            </a:r>
            <a:r>
              <a:rPr lang="en-US" sz="2000" dirty="0"/>
              <a:t>? </a:t>
            </a:r>
          </a:p>
          <a:p>
            <a:r>
              <a:rPr lang="en-US" sz="2000" dirty="0" smtClean="0"/>
              <a:t>2.</a:t>
            </a:r>
            <a:r>
              <a:rPr lang="uz-Latn-UZ" sz="2000" dirty="0" smtClean="0"/>
              <a:t> </a:t>
            </a:r>
            <a:r>
              <a:rPr lang="en-US" sz="2000" dirty="0" err="1" smtClean="0"/>
              <a:t>Taklifnoma</a:t>
            </a:r>
            <a:r>
              <a:rPr lang="en-US" sz="2000" dirty="0" smtClean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tabriknomaning</a:t>
            </a:r>
            <a:r>
              <a:rPr lang="en-US" sz="2000" dirty="0"/>
              <a:t> </a:t>
            </a:r>
            <a:r>
              <a:rPr lang="en-US" sz="2000" dirty="0" err="1"/>
              <a:t>o‘xshash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farqli</a:t>
            </a:r>
            <a:r>
              <a:rPr lang="en-US" sz="2000" dirty="0"/>
              <a:t> </a:t>
            </a:r>
            <a:r>
              <a:rPr lang="en-US" sz="2000" dirty="0" err="1"/>
              <a:t>tomonlarini</a:t>
            </a:r>
            <a:r>
              <a:rPr lang="en-US" sz="2000" dirty="0"/>
              <a:t> </a:t>
            </a:r>
            <a:r>
              <a:rPr lang="en-US" sz="2000" dirty="0" err="1"/>
              <a:t>ayting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4628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501" y="1114824"/>
            <a:ext cx="7826819" cy="861774"/>
          </a:xfrm>
        </p:spPr>
        <p:txBody>
          <a:bodyPr/>
          <a:lstStyle/>
          <a:p>
            <a:r>
              <a:rPr lang="uz-Latn-UZ" sz="2800" dirty="0" smtClean="0"/>
              <a:t>   ... </a:t>
            </a:r>
            <a:r>
              <a:rPr lang="en-US" sz="2800" dirty="0" err="1" smtClean="0"/>
              <a:t>arabcha</a:t>
            </a:r>
            <a:r>
              <a:rPr lang="en-US" sz="2800" dirty="0" smtClean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bo‘lib</a:t>
            </a:r>
            <a:r>
              <a:rPr lang="en-US" sz="2800" dirty="0"/>
              <a:t>, “</a:t>
            </a:r>
            <a:r>
              <a:rPr lang="en-US" sz="2800" dirty="0" err="1"/>
              <a:t>bildirish</a:t>
            </a:r>
            <a:r>
              <a:rPr lang="en-US" sz="2800" dirty="0"/>
              <a:t>”, “</a:t>
            </a:r>
            <a:r>
              <a:rPr lang="en-US" sz="2800" dirty="0" err="1"/>
              <a:t>xabarnoma</a:t>
            </a:r>
            <a:r>
              <a:rPr lang="en-US" sz="2800" dirty="0"/>
              <a:t>” </a:t>
            </a:r>
            <a:r>
              <a:rPr lang="en-US" sz="2800" dirty="0" err="1"/>
              <a:t>degan</a:t>
            </a:r>
            <a:r>
              <a:rPr lang="en-US" sz="2800" dirty="0"/>
              <a:t> </a:t>
            </a:r>
            <a:r>
              <a:rPr lang="en-US" sz="2800" dirty="0" err="1"/>
              <a:t>ma’nolarni</a:t>
            </a:r>
            <a:r>
              <a:rPr lang="en-US" sz="2800" dirty="0"/>
              <a:t> </a:t>
            </a:r>
            <a:r>
              <a:rPr lang="en-US" sz="2800" dirty="0" err="1" smtClean="0"/>
              <a:t>anglatadi</a:t>
            </a:r>
            <a:r>
              <a:rPr lang="uz-Latn-UZ" sz="2800" dirty="0" smtClean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025" y="3266103"/>
            <a:ext cx="8104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...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manzilga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yuboriladigan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792" y="2451052"/>
            <a:ext cx="1183337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E’lon </a:t>
            </a:r>
            <a:endParaRPr lang="ru-RU" sz="28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46370" y="2462078"/>
            <a:ext cx="1120820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Xat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2479" y="2462078"/>
            <a:ext cx="2138919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Tabriknoma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444" y="2451120"/>
            <a:ext cx="1997855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Taklifnoma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9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8.64198E-7 L -0.05816 -0.276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13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1 -0.03241 L -0.75851 0.149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775" y="1114823"/>
            <a:ext cx="6438399" cy="3170099"/>
          </a:xfrm>
        </p:spPr>
        <p:txBody>
          <a:bodyPr/>
          <a:lstStyle/>
          <a:p>
            <a:pPr algn="ctr"/>
            <a:r>
              <a:rPr lang="uz-Latn-UZ" sz="2400" dirty="0"/>
              <a:t> </a:t>
            </a:r>
            <a:r>
              <a:rPr lang="en-US" sz="2400" b="1" dirty="0" err="1"/>
              <a:t>Tabriknoma</a:t>
            </a:r>
            <a:endParaRPr lang="en-US" sz="2400" b="1" dirty="0"/>
          </a:p>
          <a:p>
            <a:pPr algn="just"/>
            <a:r>
              <a:rPr lang="uz-Latn-UZ" sz="2400" dirty="0"/>
              <a:t>    </a:t>
            </a:r>
            <a:r>
              <a:rPr lang="en-US" sz="2400" dirty="0" err="1"/>
              <a:t>Hurmatli</a:t>
            </a:r>
            <a:r>
              <a:rPr lang="en-US" sz="2400" dirty="0"/>
              <a:t> </a:t>
            </a:r>
            <a:r>
              <a:rPr lang="en-US" sz="2400" dirty="0" err="1"/>
              <a:t>do‘stim</a:t>
            </a:r>
            <a:r>
              <a:rPr lang="en-US" sz="2400" dirty="0"/>
              <a:t> </a:t>
            </a:r>
            <a:r>
              <a:rPr lang="en-US" sz="2400" dirty="0" err="1"/>
              <a:t>Javohir</a:t>
            </a:r>
            <a:r>
              <a:rPr lang="en-US" sz="2400" dirty="0"/>
              <a:t>! </a:t>
            </a:r>
            <a:r>
              <a:rPr lang="en-US" sz="2400" dirty="0" err="1"/>
              <a:t>Sizni</a:t>
            </a:r>
            <a:r>
              <a:rPr lang="en-US" sz="2400" dirty="0"/>
              <a:t> “</a:t>
            </a:r>
            <a:r>
              <a:rPr lang="en-US" sz="2400" dirty="0" err="1"/>
              <a:t>Xalqaro</a:t>
            </a:r>
            <a:r>
              <a:rPr lang="en-US" sz="2400" dirty="0"/>
              <a:t> </a:t>
            </a:r>
            <a:r>
              <a:rPr lang="en-US" sz="2400" dirty="0" err="1"/>
              <a:t>yosh</a:t>
            </a:r>
            <a:r>
              <a:rPr lang="en-US" sz="2400" dirty="0"/>
              <a:t> </a:t>
            </a:r>
            <a:r>
              <a:rPr lang="en-US" sz="2400" dirty="0" err="1"/>
              <a:t>robototexniklar</a:t>
            </a:r>
            <a:r>
              <a:rPr lang="en-US" sz="2400" dirty="0"/>
              <a:t>” </a:t>
            </a:r>
            <a:r>
              <a:rPr lang="en-US" sz="2400" dirty="0" err="1"/>
              <a:t>tanlovidagi</a:t>
            </a:r>
            <a:r>
              <a:rPr lang="en-US" sz="2400" dirty="0"/>
              <a:t> </a:t>
            </a:r>
            <a:r>
              <a:rPr lang="en-US" sz="2400" dirty="0" err="1"/>
              <a:t>yutuqlaringiz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tabriklayman</a:t>
            </a:r>
            <a:r>
              <a:rPr lang="en-US" sz="2400" dirty="0"/>
              <a:t>. </a:t>
            </a:r>
            <a:r>
              <a:rPr lang="en-US" sz="2400" dirty="0" err="1"/>
              <a:t>Siz</a:t>
            </a:r>
            <a:r>
              <a:rPr lang="en-US" sz="2400" dirty="0"/>
              <a:t> </a:t>
            </a:r>
            <a:r>
              <a:rPr lang="en-US" sz="2400" dirty="0" err="1"/>
              <a:t>ixtiro</a:t>
            </a:r>
            <a:r>
              <a:rPr lang="en-US" sz="2400" dirty="0"/>
              <a:t> </a:t>
            </a:r>
            <a:r>
              <a:rPr lang="en-US" sz="2400" dirty="0" err="1"/>
              <a:t>qilgan</a:t>
            </a:r>
            <a:r>
              <a:rPr lang="uz-Latn-UZ" sz="2400" dirty="0"/>
              <a:t> </a:t>
            </a:r>
            <a:r>
              <a:rPr lang="en-US" sz="2400" dirty="0" err="1"/>
              <a:t>robotlar</a:t>
            </a:r>
            <a:r>
              <a:rPr lang="en-US" sz="2400" dirty="0"/>
              <a:t>, </a:t>
            </a:r>
            <a:r>
              <a:rPr lang="en-US" sz="2400" dirty="0" err="1"/>
              <a:t>albatta</a:t>
            </a:r>
            <a:r>
              <a:rPr lang="en-US" sz="2400" dirty="0"/>
              <a:t>, </a:t>
            </a:r>
            <a:r>
              <a:rPr lang="en-US" sz="2400" dirty="0" err="1"/>
              <a:t>tibbiyot</a:t>
            </a:r>
            <a:r>
              <a:rPr lang="en-US" sz="2400" dirty="0"/>
              <a:t> </a:t>
            </a:r>
            <a:r>
              <a:rPr lang="en-US" sz="2400" dirty="0" err="1"/>
              <a:t>sohasini</a:t>
            </a:r>
            <a:r>
              <a:rPr lang="en-US" sz="2400" dirty="0"/>
              <a:t> </a:t>
            </a:r>
            <a:r>
              <a:rPr lang="en-US" sz="2400" dirty="0" err="1"/>
              <a:t>yanada</a:t>
            </a:r>
            <a:r>
              <a:rPr lang="en-US" sz="2400" dirty="0"/>
              <a:t> </a:t>
            </a:r>
            <a:r>
              <a:rPr lang="en-US" sz="2400" dirty="0" err="1"/>
              <a:t>rivojlantirishiga</a:t>
            </a:r>
            <a:r>
              <a:rPr lang="en-US" sz="2400" dirty="0"/>
              <a:t> </a:t>
            </a:r>
            <a:r>
              <a:rPr lang="en-US" sz="2400" dirty="0" err="1"/>
              <a:t>ishonaman</a:t>
            </a:r>
            <a:r>
              <a:rPr lang="en-US" sz="2400" dirty="0"/>
              <a:t>. </a:t>
            </a:r>
            <a:r>
              <a:rPr lang="en-US" sz="2400" dirty="0" err="1"/>
              <a:t>Butun</a:t>
            </a:r>
            <a:r>
              <a:rPr lang="en-US" sz="2400" dirty="0"/>
              <a:t> </a:t>
            </a:r>
            <a:r>
              <a:rPr lang="en-US" sz="2400" dirty="0" err="1"/>
              <a:t>maktabimiz</a:t>
            </a:r>
            <a:r>
              <a:rPr lang="en-US" sz="2400" dirty="0"/>
              <a:t> </a:t>
            </a:r>
            <a:r>
              <a:rPr lang="en-US" sz="2400" dirty="0" err="1"/>
              <a:t>siz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faxrlanadi</a:t>
            </a:r>
            <a:r>
              <a:rPr lang="en-US" sz="2400" dirty="0"/>
              <a:t>. </a:t>
            </a:r>
          </a:p>
          <a:p>
            <a:r>
              <a:rPr lang="en-US" sz="2400" dirty="0"/>
              <a:t>         </a:t>
            </a:r>
            <a:r>
              <a:rPr lang="en-US" sz="2400" dirty="0" err="1"/>
              <a:t>Sizga</a:t>
            </a:r>
            <a:r>
              <a:rPr lang="en-US" sz="2400" dirty="0"/>
              <a:t> </a:t>
            </a:r>
            <a:r>
              <a:rPr lang="en-US" sz="2400" dirty="0" err="1"/>
              <a:t>hurmat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sinfdoshingiz</a:t>
            </a:r>
            <a:r>
              <a:rPr lang="en-US" sz="2400" dirty="0"/>
              <a:t> </a:t>
            </a:r>
            <a:r>
              <a:rPr lang="en-US" sz="2400" dirty="0" err="1"/>
              <a:t>Ulug‘bek</a:t>
            </a:r>
            <a:endParaRPr lang="en-US" sz="2400" dirty="0"/>
          </a:p>
          <a:p>
            <a:endParaRPr lang="ru-RU" dirty="0"/>
          </a:p>
        </p:txBody>
      </p:sp>
      <p:pic>
        <p:nvPicPr>
          <p:cNvPr id="7172" name="Picture 4" descr="Робот с планшетом - Роботы - Картинки PNG - Галерей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050" y="1475509"/>
            <a:ext cx="1499325" cy="220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21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2"/>
            <a:ext cx="8190071" cy="1231106"/>
          </a:xfrm>
        </p:spPr>
        <p:txBody>
          <a:bodyPr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338" y="1311569"/>
            <a:ext cx="6504708" cy="3216132"/>
          </a:xfrm>
          <a:prstGeom prst="rect">
            <a:avLst/>
          </a:prstGeom>
        </p:spPr>
        <p:txBody>
          <a:bodyPr wrap="square" lIns="91307" tIns="45654" rIns="91307" bIns="45654">
            <a:spAutoFit/>
          </a:bodyPr>
          <a:lstStyle/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shartmi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tabrik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fe’l-atvori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Tabriknomada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48" t="-7570" r="23599" b="7570"/>
          <a:stretch/>
        </p:blipFill>
        <p:spPr bwMode="auto">
          <a:xfrm>
            <a:off x="6711229" y="1051794"/>
            <a:ext cx="1882055" cy="233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6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2"/>
            <a:ext cx="8190071" cy="615552"/>
          </a:xfrm>
        </p:spPr>
        <p:txBody>
          <a:bodyPr/>
          <a:lstStyle/>
          <a:p>
            <a:pPr algn="ctr"/>
            <a:r>
              <a:rPr lang="uz-Latn-UZ" sz="4000" dirty="0"/>
              <a:t>Diqqat qiling!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572" y="1052496"/>
            <a:ext cx="8246416" cy="892552"/>
          </a:xfrm>
        </p:spPr>
        <p:txBody>
          <a:bodyPr/>
          <a:lstStyle/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arabcha-forscha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tabrik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данные 3"/>
          <p:cNvSpPr/>
          <p:nvPr/>
        </p:nvSpPr>
        <p:spPr>
          <a:xfrm>
            <a:off x="280572" y="2270624"/>
            <a:ext cx="4114800" cy="612648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7" tIns="45654" rIns="91307" bIns="45654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Tug‘ilgan kun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данные 4"/>
          <p:cNvSpPr/>
          <p:nvPr/>
        </p:nvSpPr>
        <p:spPr>
          <a:xfrm>
            <a:off x="4478481" y="2276030"/>
            <a:ext cx="4114800" cy="612648"/>
          </a:xfrm>
          <a:prstGeom prst="flowChartInputOutpu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7" tIns="45654" rIns="91307" bIns="45654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Bayram 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данные 5"/>
          <p:cNvSpPr/>
          <p:nvPr/>
        </p:nvSpPr>
        <p:spPr>
          <a:xfrm>
            <a:off x="2157845" y="3104529"/>
            <a:ext cx="4114800" cy="612648"/>
          </a:xfrm>
          <a:prstGeom prst="flowChartInputOutpu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7" tIns="45654" rIns="91307" bIns="45654" rtlCol="0" anchor="ctr"/>
          <a:lstStyle/>
          <a:p>
            <a:pPr algn="ctr"/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G‘alaba 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517" y="4029836"/>
            <a:ext cx="8579709" cy="461532"/>
          </a:xfrm>
          <a:prstGeom prst="rect">
            <a:avLst/>
          </a:prstGeom>
          <a:noFill/>
        </p:spPr>
        <p:txBody>
          <a:bodyPr wrap="none" lIns="91307" tIns="45654" rIns="91307" bIns="45654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Tabriklayman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, qutlayman, muborakbod etaman, tilayman...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448-mashq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5691" y="1021306"/>
            <a:ext cx="8412672" cy="92333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000" dirty="0"/>
              <a:t>1-iyun </a:t>
            </a:r>
            <a:r>
              <a:rPr lang="en-US" sz="2000" dirty="0" err="1"/>
              <a:t>Xalqaro</a:t>
            </a:r>
            <a:r>
              <a:rPr lang="en-US" sz="2000" dirty="0"/>
              <a:t> </a:t>
            </a:r>
            <a:r>
              <a:rPr lang="en-US" sz="2000" dirty="0" err="1"/>
              <a:t>bolalar</a:t>
            </a:r>
            <a:r>
              <a:rPr lang="en-US" sz="2000" dirty="0"/>
              <a:t> </a:t>
            </a:r>
            <a:r>
              <a:rPr lang="en-US" sz="2000" dirty="0" err="1"/>
              <a:t>kuni</a:t>
            </a:r>
            <a:r>
              <a:rPr lang="en-US" sz="2000" dirty="0"/>
              <a:t> </a:t>
            </a:r>
            <a:r>
              <a:rPr lang="en-US" sz="2000" dirty="0" err="1"/>
              <a:t>munosabati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sinfdoshingizga</a:t>
            </a:r>
            <a:r>
              <a:rPr lang="en-US" sz="2000" dirty="0"/>
              <a:t> </a:t>
            </a:r>
            <a:r>
              <a:rPr lang="en-US" sz="2000" dirty="0" err="1"/>
              <a:t>tabriknoma</a:t>
            </a:r>
            <a:r>
              <a:rPr lang="en-US" sz="2000" dirty="0"/>
              <a:t>, </a:t>
            </a:r>
            <a:r>
              <a:rPr lang="en-US" sz="2000" dirty="0" err="1"/>
              <a:t>qutlov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. </a:t>
            </a:r>
            <a:r>
              <a:rPr lang="en-US" sz="2000" dirty="0" err="1"/>
              <a:t>Unda</a:t>
            </a:r>
            <a:r>
              <a:rPr lang="en-US" sz="2000" dirty="0"/>
              <a:t> </a:t>
            </a:r>
            <a:r>
              <a:rPr lang="en-US" sz="2000" dirty="0" err="1"/>
              <a:t>samimiy</a:t>
            </a:r>
            <a:r>
              <a:rPr lang="en-US" sz="2000" dirty="0"/>
              <a:t> </a:t>
            </a:r>
            <a:r>
              <a:rPr lang="en-US" sz="2000" dirty="0" err="1"/>
              <a:t>qalb</a:t>
            </a:r>
            <a:r>
              <a:rPr lang="en-US" sz="2000" dirty="0"/>
              <a:t> </a:t>
            </a:r>
            <a:r>
              <a:rPr lang="en-US" sz="2000" dirty="0" err="1"/>
              <a:t>so‘zlaringizni</a:t>
            </a:r>
            <a:r>
              <a:rPr lang="en-US" sz="2000" dirty="0"/>
              <a:t>  </a:t>
            </a:r>
            <a:r>
              <a:rPr lang="en-US" sz="2000" dirty="0" err="1"/>
              <a:t>ifodalashga</a:t>
            </a:r>
            <a:r>
              <a:rPr lang="en-US" sz="2000" dirty="0"/>
              <a:t> </a:t>
            </a:r>
            <a:r>
              <a:rPr lang="en-US" sz="2000" dirty="0" err="1"/>
              <a:t>harakat</a:t>
            </a:r>
            <a:r>
              <a:rPr lang="en-US" sz="2000" dirty="0"/>
              <a:t> </a:t>
            </a:r>
            <a:r>
              <a:rPr lang="en-US" sz="2000" dirty="0" err="1"/>
              <a:t>qiling</a:t>
            </a:r>
            <a:r>
              <a:rPr lang="en-US" sz="2000" dirty="0"/>
              <a:t>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0164" y="1882612"/>
            <a:ext cx="6691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etiladigan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qutlayman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muborakbod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sihat-salomatlik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orzularingiz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ro‘yobga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osmonimiz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musaffo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ilmning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cho‘qqilarini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egallang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509" y="1993664"/>
            <a:ext cx="2105892" cy="205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4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450-mashq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233" y="976746"/>
            <a:ext cx="8554558" cy="923330"/>
          </a:xfrm>
        </p:spPr>
        <p:txBody>
          <a:bodyPr/>
          <a:lstStyle/>
          <a:p>
            <a:r>
              <a:rPr lang="uz-Latn-UZ" sz="2000" dirty="0" smtClean="0"/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Tug‘ilgan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kuningiz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munosabati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do‘stlaringizni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uyingizga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taklif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etib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noma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Bunday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xatda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buyruq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do‘q-po‘pisa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mazmunidagi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foydalanasizmi</a:t>
            </a:r>
            <a:r>
              <a:rPr lang="en-US" sz="2000" dirty="0">
                <a:solidFill>
                  <a:schemeClr val="tx1"/>
                </a:solidFill>
              </a:rPr>
              <a:t>?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Birthday boy clipart. Free download transparent .PNG | Creazi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78882" y="1708613"/>
            <a:ext cx="1111827" cy="216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9770" y="2095239"/>
            <a:ext cx="7045039" cy="2523768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Qadrli do‘stim Anvar! Men bu yil 11 yoshni qarshilayman. Shu munosabat bilan seni    </a:t>
            </a:r>
          </a:p>
          <a:p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10-aprel kuni soat 14:00da xonadonimga </a:t>
            </a:r>
          </a:p>
          <a:p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taklif qilaman. Hurmat bilan do‘sting Sherzod.</a:t>
            </a:r>
          </a:p>
          <a:p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Manzil: Chilonzor tumani, “Bo‘rijar” mahallasi, 15-uy, 22-xonadon.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7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87" y="183141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348" y="1195545"/>
            <a:ext cx="6833254" cy="3323987"/>
          </a:xfrm>
        </p:spPr>
        <p:txBody>
          <a:bodyPr/>
          <a:lstStyle/>
          <a:p>
            <a:pPr algn="ctr"/>
            <a:r>
              <a:rPr lang="en-US" sz="2400" dirty="0" err="1"/>
              <a:t>Taklifnoma</a:t>
            </a:r>
            <a:endParaRPr lang="en-US" sz="2400" dirty="0"/>
          </a:p>
          <a:p>
            <a:pPr algn="just"/>
            <a:r>
              <a:rPr lang="uz-Latn-UZ" sz="2400" dirty="0" smtClean="0"/>
              <a:t>   </a:t>
            </a:r>
            <a:r>
              <a:rPr lang="en-US" sz="2400" dirty="0" err="1" smtClean="0"/>
              <a:t>Hurmatli</a:t>
            </a:r>
            <a:r>
              <a:rPr lang="en-US" sz="2400" dirty="0" smtClean="0"/>
              <a:t> </a:t>
            </a:r>
            <a:r>
              <a:rPr lang="en-US" sz="2400" dirty="0"/>
              <a:t>5-“B” </a:t>
            </a:r>
            <a:r>
              <a:rPr lang="en-US" sz="2400" dirty="0" err="1"/>
              <a:t>sinf</a:t>
            </a:r>
            <a:r>
              <a:rPr lang="en-US" sz="2400" dirty="0"/>
              <a:t> </a:t>
            </a:r>
            <a:r>
              <a:rPr lang="en-US" sz="2400" dirty="0" err="1"/>
              <a:t>o‘quvchisi</a:t>
            </a:r>
            <a:r>
              <a:rPr lang="en-US" sz="2400" dirty="0"/>
              <a:t> </a:t>
            </a:r>
            <a:r>
              <a:rPr lang="en-US" sz="2400" dirty="0" err="1"/>
              <a:t>Rustamova</a:t>
            </a:r>
            <a:r>
              <a:rPr lang="en-US" sz="2400" dirty="0"/>
              <a:t> </a:t>
            </a:r>
            <a:r>
              <a:rPr lang="en-US" sz="2400" dirty="0" err="1"/>
              <a:t>Ominaxonning</a:t>
            </a:r>
            <a:r>
              <a:rPr lang="en-US" sz="2400" dirty="0"/>
              <a:t> </a:t>
            </a:r>
            <a:r>
              <a:rPr lang="en-US" sz="2400" dirty="0" err="1" smtClean="0"/>
              <a:t>ota</a:t>
            </a:r>
            <a:r>
              <a:rPr lang="uz-Latn-UZ" sz="2400" dirty="0" smtClean="0"/>
              <a:t>-</a:t>
            </a:r>
            <a:r>
              <a:rPr lang="en-US" sz="2400" dirty="0" err="1" smtClean="0"/>
              <a:t>onasi</a:t>
            </a:r>
            <a:r>
              <a:rPr lang="en-US" sz="2400" dirty="0"/>
              <a:t>! </a:t>
            </a:r>
            <a:r>
              <a:rPr lang="en-US" sz="2400" dirty="0" err="1"/>
              <a:t>Sizlarni</a:t>
            </a:r>
            <a:r>
              <a:rPr lang="en-US" sz="2400" dirty="0"/>
              <a:t> 16-may </a:t>
            </a:r>
            <a:r>
              <a:rPr lang="en-US" sz="2400" dirty="0" err="1"/>
              <a:t>kuni</a:t>
            </a:r>
            <a:r>
              <a:rPr lang="en-US" sz="2400" dirty="0"/>
              <a:t> </a:t>
            </a:r>
            <a:r>
              <a:rPr lang="en-US" sz="2400" dirty="0" err="1"/>
              <a:t>soat</a:t>
            </a:r>
            <a:r>
              <a:rPr lang="en-US" sz="2400" dirty="0"/>
              <a:t> 14:30da </a:t>
            </a:r>
            <a:r>
              <a:rPr lang="en-US" sz="2400" dirty="0" err="1"/>
              <a:t>bo‘lib</a:t>
            </a:r>
            <a:r>
              <a:rPr lang="en-US" sz="2400" dirty="0"/>
              <a:t> </a:t>
            </a:r>
            <a:r>
              <a:rPr lang="en-US" sz="2400" dirty="0" err="1"/>
              <a:t>o‘tadigan</a:t>
            </a:r>
            <a:r>
              <a:rPr lang="en-US" sz="2400" dirty="0"/>
              <a:t> “</a:t>
            </a:r>
            <a:r>
              <a:rPr lang="en-US" sz="2400" dirty="0" err="1"/>
              <a:t>Iqtidorli</a:t>
            </a:r>
            <a:r>
              <a:rPr lang="en-US" sz="2400" dirty="0"/>
              <a:t> </a:t>
            </a:r>
            <a:r>
              <a:rPr lang="en-US" sz="2400" dirty="0" err="1"/>
              <a:t>o‘quvchi</a:t>
            </a:r>
            <a:r>
              <a:rPr lang="en-US" sz="2400" dirty="0"/>
              <a:t> – yurt </a:t>
            </a:r>
            <a:r>
              <a:rPr lang="en-US" sz="2400" dirty="0" err="1"/>
              <a:t>kelajagi</a:t>
            </a:r>
            <a:r>
              <a:rPr lang="en-US" sz="2400" dirty="0"/>
              <a:t>” </a:t>
            </a:r>
            <a:r>
              <a:rPr lang="en-US" sz="2400" dirty="0" err="1"/>
              <a:t>nomli</a:t>
            </a:r>
            <a:r>
              <a:rPr lang="en-US" sz="2400" dirty="0"/>
              <a:t> </a:t>
            </a:r>
            <a:r>
              <a:rPr lang="en-US" sz="2400" dirty="0" err="1"/>
              <a:t>ko‘rik-tanlovimizga</a:t>
            </a:r>
            <a:r>
              <a:rPr lang="en-US" sz="2400" dirty="0"/>
              <a:t> </a:t>
            </a:r>
            <a:r>
              <a:rPr lang="en-US" sz="2400" dirty="0" err="1"/>
              <a:t>taklif</a:t>
            </a:r>
            <a:r>
              <a:rPr lang="en-US" sz="2400" dirty="0"/>
              <a:t> </a:t>
            </a:r>
            <a:r>
              <a:rPr lang="en-US" sz="2400" dirty="0" err="1"/>
              <a:t>etamiz</a:t>
            </a:r>
            <a:r>
              <a:rPr lang="en-US" sz="2400" dirty="0"/>
              <a:t>.</a:t>
            </a:r>
          </a:p>
          <a:p>
            <a:pPr algn="just"/>
            <a:r>
              <a:rPr lang="uz-Latn-UZ" sz="2400" dirty="0" smtClean="0"/>
              <a:t>    </a:t>
            </a:r>
            <a:r>
              <a:rPr lang="en-US" sz="2400" dirty="0" err="1" smtClean="0"/>
              <a:t>Tanlov</a:t>
            </a:r>
            <a:r>
              <a:rPr lang="en-US" sz="2400" dirty="0" smtClean="0"/>
              <a:t> </a:t>
            </a:r>
            <a:r>
              <a:rPr lang="en-US" sz="2400" dirty="0" err="1"/>
              <a:t>maktab</a:t>
            </a:r>
            <a:r>
              <a:rPr lang="en-US" sz="2400" dirty="0"/>
              <a:t> </a:t>
            </a:r>
            <a:r>
              <a:rPr lang="en-US" sz="2400" dirty="0" err="1"/>
              <a:t>faollar</a:t>
            </a:r>
            <a:r>
              <a:rPr lang="en-US" sz="2400" dirty="0"/>
              <a:t> </a:t>
            </a:r>
            <a:r>
              <a:rPr lang="en-US" sz="2400" dirty="0" err="1"/>
              <a:t>zalida</a:t>
            </a:r>
            <a:r>
              <a:rPr lang="en-US" sz="2400" dirty="0"/>
              <a:t> </a:t>
            </a:r>
            <a:r>
              <a:rPr lang="en-US" sz="2400" dirty="0" err="1"/>
              <a:t>bo‘lib</a:t>
            </a:r>
            <a:r>
              <a:rPr lang="en-US" sz="2400" dirty="0"/>
              <a:t> </a:t>
            </a:r>
            <a:r>
              <a:rPr lang="en-US" sz="2400" dirty="0" err="1"/>
              <a:t>o‘tadi</a:t>
            </a:r>
            <a:r>
              <a:rPr lang="en-US" sz="2400" dirty="0"/>
              <a:t>.</a:t>
            </a:r>
          </a:p>
          <a:p>
            <a:r>
              <a:rPr lang="en-US" sz="2400" dirty="0"/>
              <a:t>       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5-“B”sinf </a:t>
            </a:r>
            <a:r>
              <a:rPr lang="en-US" sz="2400" dirty="0" err="1"/>
              <a:t>rahbari</a:t>
            </a:r>
            <a:endParaRPr lang="en-US" sz="2400" dirty="0"/>
          </a:p>
          <a:p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8" y="1683327"/>
            <a:ext cx="1814945" cy="181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66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2"/>
            <a:ext cx="8190071" cy="615552"/>
          </a:xfrm>
        </p:spPr>
        <p:txBody>
          <a:bodyPr/>
          <a:lstStyle/>
          <a:p>
            <a:pPr algn="ctr"/>
            <a:r>
              <a:rPr lang="uz-Latn-UZ" sz="4000" dirty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9229" y="1374595"/>
            <a:ext cx="5627909" cy="2954655"/>
          </a:xfrm>
        </p:spPr>
        <p:txBody>
          <a:bodyPr/>
          <a:lstStyle/>
          <a:p>
            <a:pPr algn="just"/>
            <a:r>
              <a:rPr lang="uz-Latn-UZ" sz="3200" dirty="0"/>
              <a:t>    </a:t>
            </a:r>
            <a:r>
              <a:rPr lang="en-US" sz="3200" b="1" dirty="0" err="1"/>
              <a:t>Taklifnoma</a:t>
            </a:r>
            <a:r>
              <a:rPr lang="en-US" sz="3200" dirty="0"/>
              <a:t> </a:t>
            </a:r>
            <a:r>
              <a:rPr lang="en-US" sz="3200" dirty="0" err="1"/>
              <a:t>so‘zi</a:t>
            </a:r>
            <a:r>
              <a:rPr lang="en-US" sz="3200" dirty="0"/>
              <a:t> </a:t>
            </a:r>
            <a:r>
              <a:rPr lang="en-US" sz="3200" u="sng" dirty="0" err="1"/>
              <a:t>arabcha</a:t>
            </a:r>
            <a:r>
              <a:rPr lang="en-US" sz="3200" dirty="0"/>
              <a:t> </a:t>
            </a:r>
            <a:r>
              <a:rPr lang="en-US" sz="3200" u="sng" dirty="0" err="1"/>
              <a:t>taklif</a:t>
            </a:r>
            <a:r>
              <a:rPr lang="en-US" sz="3200" dirty="0"/>
              <a:t> (</a:t>
            </a:r>
            <a:r>
              <a:rPr lang="en-US" sz="3200" dirty="0" err="1"/>
              <a:t>tashrif</a:t>
            </a:r>
            <a:r>
              <a:rPr lang="en-US" sz="3200" dirty="0"/>
              <a:t> </a:t>
            </a:r>
            <a:r>
              <a:rPr lang="en-US" sz="3200" dirty="0" err="1"/>
              <a:t>buyurish</a:t>
            </a:r>
            <a:r>
              <a:rPr lang="en-US" sz="3200" dirty="0"/>
              <a:t> </a:t>
            </a:r>
            <a:r>
              <a:rPr lang="en-US" sz="3200" dirty="0" err="1"/>
              <a:t>haqidagi</a:t>
            </a:r>
            <a:r>
              <a:rPr lang="en-US" sz="3200" dirty="0"/>
              <a:t> </a:t>
            </a:r>
            <a:r>
              <a:rPr lang="en-US" sz="3200" dirty="0" err="1"/>
              <a:t>iltimos</a:t>
            </a:r>
            <a:r>
              <a:rPr lang="en-US" sz="3200" dirty="0"/>
              <a:t>)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u="sng" dirty="0" err="1"/>
              <a:t>forscha</a:t>
            </a:r>
            <a:r>
              <a:rPr lang="en-US" sz="3200" dirty="0"/>
              <a:t> </a:t>
            </a:r>
            <a:r>
              <a:rPr lang="en-US" sz="3200" u="sng" dirty="0" err="1"/>
              <a:t>noma</a:t>
            </a:r>
            <a:r>
              <a:rPr lang="en-US" sz="3200" dirty="0"/>
              <a:t> </a:t>
            </a:r>
            <a:r>
              <a:rPr lang="en-US" sz="3200" dirty="0" err="1"/>
              <a:t>so‘zlaridan</a:t>
            </a:r>
            <a:r>
              <a:rPr lang="en-US" sz="3200" dirty="0"/>
              <a:t> </a:t>
            </a:r>
            <a:r>
              <a:rPr lang="en-US" sz="3200" dirty="0" err="1"/>
              <a:t>olingan</a:t>
            </a:r>
            <a:r>
              <a:rPr lang="en-US" sz="3200" dirty="0"/>
              <a:t>. </a:t>
            </a:r>
            <a:r>
              <a:rPr lang="en-US" sz="3200" dirty="0" err="1"/>
              <a:t>Taklifnoma</a:t>
            </a:r>
            <a:r>
              <a:rPr lang="en-US" sz="3200" dirty="0"/>
              <a:t> </a:t>
            </a:r>
            <a:r>
              <a:rPr lang="en-US" sz="3200" dirty="0" err="1"/>
              <a:t>ma’lum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tadbirga</a:t>
            </a:r>
            <a:r>
              <a:rPr lang="en-US" sz="3200" dirty="0"/>
              <a:t> </a:t>
            </a:r>
            <a:r>
              <a:rPr lang="en-US" sz="3200" dirty="0" err="1"/>
              <a:t>taklif</a:t>
            </a:r>
            <a:r>
              <a:rPr lang="en-US" sz="3200" dirty="0"/>
              <a:t> </a:t>
            </a:r>
            <a:r>
              <a:rPr lang="en-US" sz="3200" dirty="0" err="1"/>
              <a:t>etib</a:t>
            </a:r>
            <a:r>
              <a:rPr lang="en-US" sz="3200" dirty="0"/>
              <a:t> </a:t>
            </a:r>
            <a:r>
              <a:rPr lang="en-US" sz="3200" dirty="0" err="1"/>
              <a:t>yozilgan</a:t>
            </a:r>
            <a:r>
              <a:rPr lang="en-US" sz="3200" dirty="0"/>
              <a:t> </a:t>
            </a:r>
            <a:r>
              <a:rPr lang="en-US" sz="3200" dirty="0" err="1"/>
              <a:t>xat</a:t>
            </a:r>
            <a:r>
              <a:rPr lang="en-US" sz="3200" dirty="0"/>
              <a:t> </a:t>
            </a:r>
            <a:r>
              <a:rPr lang="en-US" sz="3200" dirty="0" err="1"/>
              <a:t>hisoblanadi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8194" name="Picture 2" descr="Приглашения на свадьбу своими руками: идеи и мастер-классы с фото и  описани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807" y="1127777"/>
            <a:ext cx="1984441" cy="290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18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8456</TotalTime>
  <Words>438</Words>
  <Application>Microsoft Office PowerPoint</Application>
  <PresentationFormat>Экран (16:9)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Презентация PowerPoint</vt:lpstr>
      <vt:lpstr>Mustahkamlash</vt:lpstr>
      <vt:lpstr>TOPSHIRIQ</vt:lpstr>
      <vt:lpstr>Munosabat bildiring </vt:lpstr>
      <vt:lpstr>Diqqat qiling!</vt:lpstr>
      <vt:lpstr>448-mashq</vt:lpstr>
      <vt:lpstr>450-mashq</vt:lpstr>
      <vt:lpstr>TOPSHIRIQ</vt:lpstr>
      <vt:lpstr>Bilib oling!</vt:lpstr>
      <vt:lpstr>451-mashq</vt:lpstr>
      <vt:lpstr>Презентация PowerPoint</vt:lpstr>
      <vt:lpstr>Munosabat bildiring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803</cp:revision>
  <cp:lastPrinted>2020-08-26T14:48:01Z</cp:lastPrinted>
  <dcterms:created xsi:type="dcterms:W3CDTF">2020-04-11T16:25:36Z</dcterms:created>
  <dcterms:modified xsi:type="dcterms:W3CDTF">2021-03-09T06:13:57Z</dcterms:modified>
</cp:coreProperties>
</file>