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7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  <p:sldMasterId id="2147483922" r:id="rId5"/>
    <p:sldMasterId id="2147483935" r:id="rId6"/>
    <p:sldMasterId id="2147483941" r:id="rId7"/>
    <p:sldMasterId id="2147484009" r:id="rId8"/>
  </p:sldMasterIdLst>
  <p:notesMasterIdLst>
    <p:notesMasterId r:id="rId23"/>
  </p:notesMasterIdLst>
  <p:handoutMasterIdLst>
    <p:handoutMasterId r:id="rId24"/>
  </p:handoutMasterIdLst>
  <p:sldIdLst>
    <p:sldId id="519" r:id="rId9"/>
    <p:sldId id="540" r:id="rId10"/>
    <p:sldId id="541" r:id="rId11"/>
    <p:sldId id="543" r:id="rId12"/>
    <p:sldId id="538" r:id="rId13"/>
    <p:sldId id="539" r:id="rId14"/>
    <p:sldId id="511" r:id="rId15"/>
    <p:sldId id="527" r:id="rId16"/>
    <p:sldId id="528" r:id="rId17"/>
    <p:sldId id="529" r:id="rId18"/>
    <p:sldId id="542" r:id="rId19"/>
    <p:sldId id="530" r:id="rId20"/>
    <p:sldId id="531" r:id="rId21"/>
    <p:sldId id="401" r:id="rId22"/>
  </p:sldIdLst>
  <p:sldSz cx="9144000" cy="5143500" type="screen16x9"/>
  <p:notesSz cx="6735763" cy="9866313"/>
  <p:defaultTextStyle>
    <a:defPPr>
      <a:defRPr lang="en-US"/>
    </a:defPPr>
    <a:lvl1pPr marL="0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187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375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562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8749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0932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114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5304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7492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FFCC66"/>
    <a:srgbClr val="FFCCFF"/>
    <a:srgbClr val="C5F6A0"/>
    <a:srgbClr val="8CEE42"/>
    <a:srgbClr val="CCFFFF"/>
    <a:srgbClr val="66FFFF"/>
    <a:srgbClr val="005DA2"/>
    <a:srgbClr val="CC3399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244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487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8749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4994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1242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492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3741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9985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597829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7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2528618"/>
            <a:ext cx="2496311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2528618"/>
            <a:ext cx="2496311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2528618"/>
            <a:ext cx="2496311" cy="502205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35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159235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159235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528619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2528619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528619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2528619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55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9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97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42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5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82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55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9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97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42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5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82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7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55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9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97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42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5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82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55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9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97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42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5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82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55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9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97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42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5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82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7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55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9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97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42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5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82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7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4" y="3500489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9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9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7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4" y="3500489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9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9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7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5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7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5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1" y="122984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6" y="122984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1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6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1" y="122984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6" y="122984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1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6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6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64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59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7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6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64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59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7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2" y="1594510"/>
            <a:ext cx="777240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1"/>
            <a:ext cx="2926080" cy="21986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4783461"/>
            <a:ext cx="2103122" cy="21986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2" y="4783461"/>
            <a:ext cx="2103122" cy="21986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7" y="162360"/>
            <a:ext cx="8190071" cy="372968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7"/>
            <a:ext cx="7826819" cy="219860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1"/>
            <a:ext cx="2926080" cy="21986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4783461"/>
            <a:ext cx="2103122" cy="21986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2" y="4783461"/>
            <a:ext cx="2103122" cy="21986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7" y="162360"/>
            <a:ext cx="8190071" cy="372968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7" y="1183006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61"/>
            <a:ext cx="2926080" cy="21986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2" y="4783461"/>
            <a:ext cx="2103122" cy="21986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2" y="4783461"/>
            <a:ext cx="2103122" cy="21986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7" y="162360"/>
            <a:ext cx="8190071" cy="372968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61"/>
            <a:ext cx="2926080" cy="21986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2" y="4783461"/>
            <a:ext cx="2103122" cy="21986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2" y="4783461"/>
            <a:ext cx="2103122" cy="21986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61"/>
            <a:ext cx="2926080" cy="21986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2" y="4783461"/>
            <a:ext cx="2103122" cy="21986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2" y="4783461"/>
            <a:ext cx="2103122" cy="21986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98"/>
            <a:ext cx="7772402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0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6" indent="-81476">
              <a:buFont typeface="Arial" panose="020B0604020202020204" pitchFamily="34" charset="0"/>
              <a:buChar char="•"/>
              <a:defRPr sz="800"/>
            </a:lvl2pPr>
            <a:lvl3pPr marL="162954" indent="-81476">
              <a:defRPr sz="800"/>
            </a:lvl3pPr>
            <a:lvl4pPr marL="285154" indent="-122205">
              <a:defRPr sz="800"/>
            </a:lvl4pPr>
            <a:lvl5pPr marL="407361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4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6" indent="-81476">
              <a:buFont typeface="Arial" panose="020B0604020202020204" pitchFamily="34" charset="0"/>
              <a:buChar char="•"/>
              <a:defRPr sz="800"/>
            </a:lvl2pPr>
            <a:lvl3pPr marL="162954" indent="-81476">
              <a:defRPr sz="800"/>
            </a:lvl3pPr>
            <a:lvl4pPr marL="285154" indent="-122205">
              <a:defRPr sz="800"/>
            </a:lvl4pPr>
            <a:lvl5pPr marL="407361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05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6" indent="-81476">
              <a:buFont typeface="Arial" panose="020B0604020202020204" pitchFamily="34" charset="0"/>
              <a:buChar char="•"/>
              <a:defRPr sz="800"/>
            </a:lvl2pPr>
            <a:lvl3pPr marL="162954" indent="-81476">
              <a:defRPr sz="800"/>
            </a:lvl3pPr>
            <a:lvl4pPr marL="285154" indent="-122205">
              <a:defRPr sz="800"/>
            </a:lvl4pPr>
            <a:lvl5pPr marL="407361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597826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69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1"/>
              </a:spcBef>
              <a:defRPr/>
            </a:lvl1pPr>
            <a:lvl2pPr>
              <a:spcBef>
                <a:spcPts val="901"/>
              </a:spcBef>
              <a:defRPr/>
            </a:lvl2pPr>
            <a:lvl3pPr>
              <a:spcBef>
                <a:spcPts val="901"/>
              </a:spcBef>
              <a:defRPr/>
            </a:lvl3pPr>
            <a:lvl4pPr>
              <a:spcBef>
                <a:spcPts val="901"/>
              </a:spcBef>
              <a:defRPr/>
            </a:lvl4pPr>
            <a:lvl5pPr>
              <a:spcBef>
                <a:spcPts val="901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6"/>
            <a:ext cx="7772402" cy="3470672"/>
          </a:xfrm>
        </p:spPr>
        <p:txBody>
          <a:bodyPr/>
          <a:lstStyle>
            <a:lvl1pPr>
              <a:spcBef>
                <a:spcPts val="901"/>
              </a:spcBef>
              <a:defRPr/>
            </a:lvl1pPr>
            <a:lvl2pPr>
              <a:spcBef>
                <a:spcPts val="901"/>
              </a:spcBef>
              <a:defRPr/>
            </a:lvl2pPr>
            <a:lvl3pPr>
              <a:spcBef>
                <a:spcPts val="901"/>
              </a:spcBef>
              <a:defRPr/>
            </a:lvl3pPr>
            <a:lvl4pPr>
              <a:spcBef>
                <a:spcPts val="901"/>
              </a:spcBef>
              <a:defRPr/>
            </a:lvl4pPr>
            <a:lvl5pPr>
              <a:spcBef>
                <a:spcPts val="901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00">
            <a:normAutofit/>
          </a:bodyPr>
          <a:lstStyle>
            <a:lvl1pPr marL="0" indent="0">
              <a:spcBef>
                <a:spcPts val="901"/>
              </a:spcBef>
              <a:buNone/>
              <a:defRPr sz="1300"/>
            </a:lvl1pPr>
            <a:lvl2pPr marL="171107" indent="-17110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2pPr>
            <a:lvl3pPr marL="356475" indent="-185366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3pPr>
            <a:lvl4pPr marL="513322" indent="-17110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4pPr>
            <a:lvl5pPr marL="684431" indent="-171107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6"/>
            <a:ext cx="7772402" cy="3470672"/>
          </a:xfrm>
        </p:spPr>
        <p:txBody>
          <a:bodyPr numCol="2" spcCol="273800">
            <a:normAutofit/>
          </a:bodyPr>
          <a:lstStyle>
            <a:lvl1pPr marL="0" indent="0">
              <a:spcBef>
                <a:spcPts val="901"/>
              </a:spcBef>
              <a:buNone/>
              <a:defRPr sz="1300"/>
            </a:lvl1pPr>
            <a:lvl2pPr marL="171107" indent="-17110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2pPr>
            <a:lvl3pPr marL="342215" indent="-171107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3pPr>
            <a:lvl4pPr marL="513322" indent="-17110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4pPr>
            <a:lvl5pPr marL="684431" indent="-171107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1" y="1089316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7" y="1089316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1" y="914402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7" y="914402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25713"/>
            <a:ext cx="3811588" cy="21953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280" indent="0">
              <a:buNone/>
              <a:defRPr sz="2100" b="1"/>
            </a:lvl2pPr>
            <a:lvl3pPr marL="912565" indent="0">
              <a:buNone/>
              <a:defRPr sz="1700" b="1"/>
            </a:lvl3pPr>
            <a:lvl4pPr marL="1368858" indent="0">
              <a:buNone/>
              <a:defRPr sz="1600" b="1"/>
            </a:lvl4pPr>
            <a:lvl5pPr marL="1825140" indent="0">
              <a:buNone/>
              <a:defRPr sz="1600" b="1"/>
            </a:lvl5pPr>
            <a:lvl6pPr marL="2281422" indent="0">
              <a:buNone/>
              <a:defRPr sz="1600" b="1"/>
            </a:lvl6pPr>
            <a:lvl7pPr marL="2737714" indent="0">
              <a:buNone/>
              <a:defRPr sz="1600" b="1"/>
            </a:lvl7pPr>
            <a:lvl8pPr marL="3194001" indent="0">
              <a:buNone/>
              <a:defRPr sz="1600" b="1"/>
            </a:lvl8pPr>
            <a:lvl9pPr marL="365028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25713"/>
            <a:ext cx="3813174" cy="21953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280" indent="0">
              <a:buNone/>
              <a:defRPr sz="2100" b="1"/>
            </a:lvl2pPr>
            <a:lvl3pPr marL="912565" indent="0">
              <a:buNone/>
              <a:defRPr sz="1700" b="1"/>
            </a:lvl3pPr>
            <a:lvl4pPr marL="1368858" indent="0">
              <a:buNone/>
              <a:defRPr sz="1600" b="1"/>
            </a:lvl4pPr>
            <a:lvl5pPr marL="1825140" indent="0">
              <a:buNone/>
              <a:defRPr sz="1600" b="1"/>
            </a:lvl5pPr>
            <a:lvl6pPr marL="2281422" indent="0">
              <a:buNone/>
              <a:defRPr sz="1600" b="1"/>
            </a:lvl6pPr>
            <a:lvl7pPr marL="2737714" indent="0">
              <a:buNone/>
              <a:defRPr sz="1600" b="1"/>
            </a:lvl7pPr>
            <a:lvl8pPr marL="3194001" indent="0">
              <a:buNone/>
              <a:defRPr sz="1600" b="1"/>
            </a:lvl8pPr>
            <a:lvl9pPr marL="365028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4" cy="34244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08027"/>
            <a:ext cx="3811588" cy="21953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280" indent="0">
              <a:buNone/>
              <a:defRPr sz="2100" b="1"/>
            </a:lvl2pPr>
            <a:lvl3pPr marL="912565" indent="0">
              <a:buNone/>
              <a:defRPr sz="1700" b="1"/>
            </a:lvl3pPr>
            <a:lvl4pPr marL="1368858" indent="0">
              <a:buNone/>
              <a:defRPr sz="1600" b="1"/>
            </a:lvl4pPr>
            <a:lvl5pPr marL="1825140" indent="0">
              <a:buNone/>
              <a:defRPr sz="1600" b="1"/>
            </a:lvl5pPr>
            <a:lvl6pPr marL="2281422" indent="0">
              <a:buNone/>
              <a:defRPr sz="1600" b="1"/>
            </a:lvl6pPr>
            <a:lvl7pPr marL="2737714" indent="0">
              <a:buNone/>
              <a:defRPr sz="1600" b="1"/>
            </a:lvl7pPr>
            <a:lvl8pPr marL="3194001" indent="0">
              <a:buNone/>
              <a:defRPr sz="1600" b="1"/>
            </a:lvl8pPr>
            <a:lvl9pPr marL="365028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08027"/>
            <a:ext cx="3813174" cy="21953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280" indent="0">
              <a:buNone/>
              <a:defRPr sz="2100" b="1"/>
            </a:lvl2pPr>
            <a:lvl3pPr marL="912565" indent="0">
              <a:buNone/>
              <a:defRPr sz="1700" b="1"/>
            </a:lvl3pPr>
            <a:lvl4pPr marL="1368858" indent="0">
              <a:buNone/>
              <a:defRPr sz="1600" b="1"/>
            </a:lvl4pPr>
            <a:lvl5pPr marL="1825140" indent="0">
              <a:buNone/>
              <a:defRPr sz="1600" b="1"/>
            </a:lvl5pPr>
            <a:lvl6pPr marL="2281422" indent="0">
              <a:buNone/>
              <a:defRPr sz="1600" b="1"/>
            </a:lvl6pPr>
            <a:lvl7pPr marL="2737714" indent="0">
              <a:buNone/>
              <a:defRPr sz="1600" b="1"/>
            </a:lvl7pPr>
            <a:lvl8pPr marL="3194001" indent="0">
              <a:buNone/>
              <a:defRPr sz="1600" b="1"/>
            </a:lvl8pPr>
            <a:lvl9pPr marL="365028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3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6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7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3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6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7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18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3" y="18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6" y="18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7" y="18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2564911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3" y="2564911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6" y="2564911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7" y="2564911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" y="5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47" y="5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77" y="5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704" y="5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33" y="5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" y="1711077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47" y="1711077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77" y="1711077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704" y="1711077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33" y="1711077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8" y="3422146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47" y="3422146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77" y="3422146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704" y="3422146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33" y="3422146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0" y="0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80" y="0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43" y="0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704" y="0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27" y="0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65" y="0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0" y="1282445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80" y="1282445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43" y="1282445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704" y="1282445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27" y="1282445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65" y="1282445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0" y="2564893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80" y="2564893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43" y="2564893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704" y="2564893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27" y="2564893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65" y="2564893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0" y="3847338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80" y="3847338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43" y="3847338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704" y="3847338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27" y="3847338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65" y="3847338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0" y="3735448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4" y="3735448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05" y="3735448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0" y="3735448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4" y="3735448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05" y="3735448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47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77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704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33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" y="171107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47" y="171107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77" y="171107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704" y="171107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33" y="171107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8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47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77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704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33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4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4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58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94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32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58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94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32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68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2291468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2291468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68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2291468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2291468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6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3" y="229146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6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3" y="229146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9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57" y="3537759"/>
            <a:ext cx="1831085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9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31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70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9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9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57" y="3537759"/>
            <a:ext cx="1831085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9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31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70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9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0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83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44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707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30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67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0" y="1282445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83" y="1282445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44" y="1282445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707" y="1282445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30" y="1282445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67" y="1282445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0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83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44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707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30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67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0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83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44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707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30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67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20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64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905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20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64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905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3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3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3448283"/>
            <a:ext cx="1831085" cy="799061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3448283"/>
            <a:ext cx="1831085" cy="799061"/>
          </a:xfrm>
          <a:solidFill>
            <a:schemeClr val="accent3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3448283"/>
            <a:ext cx="1831085" cy="799061"/>
          </a:xfrm>
          <a:solidFill>
            <a:schemeClr val="accent5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3448283"/>
            <a:ext cx="1831085" cy="799061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3448283"/>
            <a:ext cx="1831085" cy="799061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3448283"/>
            <a:ext cx="1831085" cy="799061"/>
          </a:xfrm>
          <a:solidFill>
            <a:schemeClr val="accent3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3448283"/>
            <a:ext cx="1831085" cy="799061"/>
          </a:xfrm>
          <a:solidFill>
            <a:schemeClr val="accent5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3448283"/>
            <a:ext cx="1831085" cy="799061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3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3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3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3448116"/>
            <a:ext cx="2496311" cy="799218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3448116"/>
            <a:ext cx="2496311" cy="799218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3448116"/>
            <a:ext cx="2496311" cy="799218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3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3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3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3448116"/>
            <a:ext cx="2496311" cy="799218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3448116"/>
            <a:ext cx="2496311" cy="799218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3448116"/>
            <a:ext cx="2496311" cy="799218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7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7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667673"/>
            <a:ext cx="3813049" cy="579679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3" y="3667673"/>
            <a:ext cx="3813049" cy="579679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7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7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667673"/>
            <a:ext cx="3813049" cy="579679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3" y="3667673"/>
            <a:ext cx="3813049" cy="579679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2231751"/>
            <a:ext cx="1831085" cy="799061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2231751"/>
            <a:ext cx="1831085" cy="799061"/>
          </a:xfrm>
          <a:solidFill>
            <a:schemeClr val="accent3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2231751"/>
            <a:ext cx="1831085" cy="799061"/>
          </a:xfrm>
          <a:solidFill>
            <a:schemeClr val="accent5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2231751"/>
            <a:ext cx="1831085" cy="799061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48"/>
            <a:ext cx="1831085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58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94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32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2231751"/>
            <a:ext cx="1831085" cy="799061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2231751"/>
            <a:ext cx="1831085" cy="799061"/>
          </a:xfrm>
          <a:solidFill>
            <a:schemeClr val="accent3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2231751"/>
            <a:ext cx="1831085" cy="799061"/>
          </a:xfrm>
          <a:solidFill>
            <a:schemeClr val="accent5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2231751"/>
            <a:ext cx="1831085" cy="799061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48"/>
            <a:ext cx="1831085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58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94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32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2231585"/>
            <a:ext cx="2496311" cy="799218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2231585"/>
            <a:ext cx="2496311" cy="799218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2231585"/>
            <a:ext cx="2496311" cy="799218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2231585"/>
            <a:ext cx="2496311" cy="799218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2231585"/>
            <a:ext cx="2496311" cy="799218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2231585"/>
            <a:ext cx="2496311" cy="799218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451143"/>
            <a:ext cx="3813049" cy="579679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3" y="2451143"/>
            <a:ext cx="3813049" cy="579679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7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451143"/>
            <a:ext cx="3813049" cy="579679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3" y="2451143"/>
            <a:ext cx="3813049" cy="579679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7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55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97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39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80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55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97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39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80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55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97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39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80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55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97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39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80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55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97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39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80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55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97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39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80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5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7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7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7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7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5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7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7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7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7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5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5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5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4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5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5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5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4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3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3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3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3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8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8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63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61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5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63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61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5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5" y="1594515"/>
            <a:ext cx="7772402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5" y="2880381"/>
            <a:ext cx="6400802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50" y="4783949"/>
            <a:ext cx="2924910" cy="219539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68" y="4783949"/>
            <a:ext cx="2101363" cy="219539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75" y="4783949"/>
            <a:ext cx="2101363" cy="2195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7848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8" y="162379"/>
            <a:ext cx="8190071" cy="390292"/>
          </a:xfrm>
        </p:spPr>
        <p:txBody>
          <a:bodyPr/>
          <a:lstStyle>
            <a:lvl1pPr>
              <a:defRPr sz="2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14" y="1717532"/>
            <a:ext cx="7826819" cy="219539"/>
          </a:xfrm>
        </p:spPr>
        <p:txBody>
          <a:bodyPr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50" y="4783949"/>
            <a:ext cx="2924910" cy="219539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68" y="4783949"/>
            <a:ext cx="2101363" cy="219539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75" y="4783949"/>
            <a:ext cx="2101363" cy="2195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27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0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4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05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8" y="162379"/>
            <a:ext cx="8190071" cy="390292"/>
          </a:xfrm>
        </p:spPr>
        <p:txBody>
          <a:bodyPr/>
          <a:lstStyle>
            <a:lvl1pPr>
              <a:defRPr sz="2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30"/>
            <a:ext cx="3977638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70" y="1183030"/>
            <a:ext cx="3977638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3109550" y="4783949"/>
            <a:ext cx="2924910" cy="219539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458668" y="4783949"/>
            <a:ext cx="2101363" cy="219539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6583975" y="4783949"/>
            <a:ext cx="2101363" cy="2195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4285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8" y="162379"/>
            <a:ext cx="8190071" cy="390292"/>
          </a:xfrm>
        </p:spPr>
        <p:txBody>
          <a:bodyPr/>
          <a:lstStyle>
            <a:lvl1pPr>
              <a:defRPr sz="2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3109550" y="4783949"/>
            <a:ext cx="2924910" cy="219539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8668" y="4783949"/>
            <a:ext cx="2101363" cy="219539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3975" y="4783949"/>
            <a:ext cx="2101363" cy="2195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3502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9550" y="4783949"/>
            <a:ext cx="2924910" cy="219539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8668" y="4783949"/>
            <a:ext cx="2101363" cy="219539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3975" y="4783949"/>
            <a:ext cx="2101363" cy="2195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319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0" y="210001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30" y="2248599"/>
            <a:ext cx="2496311" cy="15388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73" y="2248599"/>
            <a:ext cx="2496311" cy="15388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18" y="2248599"/>
            <a:ext cx="2496311" cy="15388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30" y="3735452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87909" indent="-87909">
              <a:buFont typeface="Arial" panose="020B0604020202020204" pitchFamily="34" charset="0"/>
              <a:buChar char="•"/>
              <a:defRPr sz="1000"/>
            </a:lvl2pPr>
            <a:lvl3pPr marL="175822" indent="-87909">
              <a:defRPr sz="1000"/>
            </a:lvl3pPr>
            <a:lvl4pPr marL="307695" indent="-131871">
              <a:defRPr sz="1000"/>
            </a:lvl4pPr>
            <a:lvl5pPr marL="439563" indent="-13187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73" y="3735452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87909" indent="-87909">
              <a:buFont typeface="Arial" panose="020B0604020202020204" pitchFamily="34" charset="0"/>
              <a:buChar char="•"/>
              <a:defRPr sz="1000"/>
            </a:lvl2pPr>
            <a:lvl3pPr marL="175822" indent="-87909">
              <a:defRPr sz="1000"/>
            </a:lvl3pPr>
            <a:lvl4pPr marL="307695" indent="-131871">
              <a:defRPr sz="1000"/>
            </a:lvl4pPr>
            <a:lvl5pPr marL="439563" indent="-13187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18" y="3735452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87909" indent="-87909">
              <a:buFont typeface="Arial" panose="020B0604020202020204" pitchFamily="34" charset="0"/>
              <a:buChar char="•"/>
              <a:defRPr sz="1000"/>
            </a:lvl2pPr>
            <a:lvl3pPr marL="175822" indent="-87909">
              <a:defRPr sz="1000"/>
            </a:lvl3pPr>
            <a:lvl4pPr marL="307695" indent="-131871">
              <a:defRPr sz="1000"/>
            </a:lvl4pPr>
            <a:lvl5pPr marL="439563" indent="-13187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0" y="700126"/>
            <a:ext cx="7772403" cy="132344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379012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841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7" cy="292388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482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8869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8942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7725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862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0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4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05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931614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21061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616581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26461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96474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1526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67271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34692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69838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4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569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1"/>
              </a:spcBef>
              <a:defRPr/>
            </a:lvl1pPr>
            <a:lvl2pPr>
              <a:spcBef>
                <a:spcPts val="901"/>
              </a:spcBef>
              <a:defRPr/>
            </a:lvl2pPr>
            <a:lvl3pPr>
              <a:spcBef>
                <a:spcPts val="901"/>
              </a:spcBef>
              <a:defRPr/>
            </a:lvl3pPr>
            <a:lvl4pPr>
              <a:spcBef>
                <a:spcPts val="901"/>
              </a:spcBef>
              <a:defRPr/>
            </a:lvl4pPr>
            <a:lvl5pPr>
              <a:spcBef>
                <a:spcPts val="901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5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347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0634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5508" indent="-18487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1921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2562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935568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41" y="1089314"/>
            <a:ext cx="7772401" cy="3470673"/>
          </a:xfrm>
        </p:spPr>
        <p:txBody>
          <a:bodyPr numCol="2" spcCol="43347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0634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1289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1921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2562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359952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79256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8347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41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41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49596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2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2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39530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03147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6783945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57055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7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5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1401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5552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5074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7469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809854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102050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3642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67635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18007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77907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58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94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32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82698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128730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9307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827149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1838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098228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846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528353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1247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8974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58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94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32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18768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18768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18768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18768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534842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18768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18768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18768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18768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023139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38631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38631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38631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411101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38631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38631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38631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50515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3558493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3558493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277032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3558493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3558493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649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2235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2235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2235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2235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373657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2235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2235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2235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2235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5534499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22098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22098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22098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67115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22098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22098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22098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86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2291471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2291471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2341961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2341961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15869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2341961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2341961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636978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808249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706866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1251011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834813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78323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44257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1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6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1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6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257932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1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6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1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6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87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2291471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2291471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231603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068844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7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83177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7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566434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10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10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1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2581" indent="-112581">
              <a:defRPr sz="1000"/>
            </a:lvl3pPr>
            <a:lvl4pPr marL="299818" indent="-155235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1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2581" indent="-112581">
              <a:defRPr sz="1000"/>
            </a:lvl3pPr>
            <a:lvl4pPr marL="299818" indent="-155235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64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64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36617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0017"/>
            <a:endParaRPr sz="17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017"/>
            <a:endParaRPr sz="17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42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endParaRPr sz="17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fld id="{1D8BD707-D9CF-40AE-B4C6-C98DA3205C09}" type="datetimeFigureOut">
              <a:rPr lang="en-US" sz="1700">
                <a:solidFill>
                  <a:srgbClr val="FFFFFF">
                    <a:tint val="75000"/>
                  </a:srgbClr>
                </a:solidFill>
              </a:rPr>
              <a:pPr defTabSz="910017"/>
              <a:t>3/9/2021</a:t>
            </a:fld>
            <a:endParaRPr lang="en-US" sz="17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fld id="{B6F15528-21DE-4FAA-801E-634DDDAF4B2B}" type="slidenum">
              <a:rPr sz="1700">
                <a:solidFill>
                  <a:srgbClr val="FFFFFF">
                    <a:tint val="75000"/>
                  </a:srgbClr>
                </a:solidFill>
              </a:rPr>
              <a:pPr defTabSz="910017"/>
              <a:t>‹#›</a:t>
            </a:fld>
            <a:endParaRPr sz="17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4282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636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3187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9219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48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7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229147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4061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2480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7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229147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57" y="3537759"/>
            <a:ext cx="1831085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9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31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70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57" y="3537759"/>
            <a:ext cx="1831085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9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31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70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6"/>
            <a:ext cx="7772402" cy="3470672"/>
          </a:xfrm>
        </p:spPr>
        <p:txBody>
          <a:bodyPr/>
          <a:lstStyle>
            <a:lvl1pPr>
              <a:spcBef>
                <a:spcPts val="901"/>
              </a:spcBef>
              <a:defRPr/>
            </a:lvl1pPr>
            <a:lvl2pPr>
              <a:spcBef>
                <a:spcPts val="901"/>
              </a:spcBef>
              <a:defRPr/>
            </a:lvl2pPr>
            <a:lvl3pPr>
              <a:spcBef>
                <a:spcPts val="901"/>
              </a:spcBef>
              <a:defRPr/>
            </a:lvl3pPr>
            <a:lvl4pPr>
              <a:spcBef>
                <a:spcPts val="901"/>
              </a:spcBef>
              <a:defRPr/>
            </a:lvl4pPr>
            <a:lvl5pPr>
              <a:spcBef>
                <a:spcPts val="901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540744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540744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540744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20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64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905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540744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540744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540744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20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64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905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3407237"/>
            <a:ext cx="1831085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3407237"/>
            <a:ext cx="1831085" cy="840102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3407237"/>
            <a:ext cx="1831085" cy="840102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3407237"/>
            <a:ext cx="1831085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3407237"/>
            <a:ext cx="1831085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3407237"/>
            <a:ext cx="1831085" cy="840102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3407237"/>
            <a:ext cx="1831085" cy="840102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3407237"/>
            <a:ext cx="1831085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3407237"/>
            <a:ext cx="2496311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3407237"/>
            <a:ext cx="2496311" cy="840102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3407237"/>
            <a:ext cx="2496311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3407237"/>
            <a:ext cx="2496311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3407237"/>
            <a:ext cx="2496311" cy="840102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3407237"/>
            <a:ext cx="2496311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47">
            <a:normAutofit/>
          </a:bodyPr>
          <a:lstStyle>
            <a:lvl1pPr marL="0" indent="0">
              <a:spcBef>
                <a:spcPts val="901"/>
              </a:spcBef>
              <a:buNone/>
              <a:defRPr sz="1300"/>
            </a:lvl1pPr>
            <a:lvl2pPr marL="171067" indent="-17106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2pPr>
            <a:lvl3pPr marL="356395" indent="-185327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3pPr>
            <a:lvl4pPr marL="513210" indent="-17106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4pPr>
            <a:lvl5pPr marL="684277" indent="-171067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2190706"/>
            <a:ext cx="1831085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2190706"/>
            <a:ext cx="1831085" cy="840102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2190706"/>
            <a:ext cx="1831085" cy="840102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2190706"/>
            <a:ext cx="1831085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48"/>
            <a:ext cx="1831085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58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94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32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2190706"/>
            <a:ext cx="1831085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2190706"/>
            <a:ext cx="1831085" cy="840102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2190706"/>
            <a:ext cx="1831085" cy="840102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2190706"/>
            <a:ext cx="1831085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48"/>
            <a:ext cx="1831085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58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94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32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2190706"/>
            <a:ext cx="2496311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2190706"/>
            <a:ext cx="2496311" cy="840102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2190706"/>
            <a:ext cx="2496311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2190706"/>
            <a:ext cx="2496311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2190706"/>
            <a:ext cx="2496311" cy="840102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2190706"/>
            <a:ext cx="2496311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55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9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97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39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80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55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9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97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39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80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55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9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97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39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80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55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9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97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39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80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55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9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97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39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80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55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9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97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39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80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6"/>
            <a:ext cx="7772402" cy="3470672"/>
          </a:xfrm>
        </p:spPr>
        <p:txBody>
          <a:bodyPr numCol="2" spcCol="273747">
            <a:normAutofit/>
          </a:bodyPr>
          <a:lstStyle>
            <a:lvl1pPr marL="0" indent="0">
              <a:spcBef>
                <a:spcPts val="901"/>
              </a:spcBef>
              <a:buNone/>
              <a:defRPr sz="1300"/>
            </a:lvl1pPr>
            <a:lvl2pPr marL="171067" indent="-17106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2pPr>
            <a:lvl3pPr marL="342139" indent="-171067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3pPr>
            <a:lvl4pPr marL="513210" indent="-17106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4pPr>
            <a:lvl5pPr marL="684277" indent="-171067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4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4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9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9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9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9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65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64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59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7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65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64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59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7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0" y="1597829"/>
            <a:ext cx="7772402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7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1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7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3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2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2"/>
              </a:spcBef>
              <a:defRPr/>
            </a:lvl1pPr>
            <a:lvl2pPr>
              <a:spcBef>
                <a:spcPts val="642"/>
              </a:spcBef>
              <a:defRPr/>
            </a:lvl2pPr>
            <a:lvl3pPr>
              <a:spcBef>
                <a:spcPts val="642"/>
              </a:spcBef>
              <a:defRPr/>
            </a:lvl3pPr>
            <a:lvl4pPr>
              <a:spcBef>
                <a:spcPts val="642"/>
              </a:spcBef>
              <a:defRPr/>
            </a:lvl4pPr>
            <a:lvl5pPr>
              <a:spcBef>
                <a:spcPts val="642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1" y="1089316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7" y="1089316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0" y="1089319"/>
            <a:ext cx="7772402" cy="3470672"/>
          </a:xfrm>
        </p:spPr>
        <p:txBody>
          <a:bodyPr/>
          <a:lstStyle>
            <a:lvl1pPr>
              <a:spcBef>
                <a:spcPts val="642"/>
              </a:spcBef>
              <a:defRPr/>
            </a:lvl1pPr>
            <a:lvl2pPr>
              <a:spcBef>
                <a:spcPts val="642"/>
              </a:spcBef>
              <a:defRPr/>
            </a:lvl2pPr>
            <a:lvl3pPr>
              <a:spcBef>
                <a:spcPts val="642"/>
              </a:spcBef>
              <a:defRPr/>
            </a:lvl3pPr>
            <a:lvl4pPr>
              <a:spcBef>
                <a:spcPts val="642"/>
              </a:spcBef>
              <a:defRPr/>
            </a:lvl4pPr>
            <a:lvl5pPr>
              <a:spcBef>
                <a:spcPts val="642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47">
            <a:normAutofit/>
          </a:bodyPr>
          <a:lstStyle>
            <a:lvl1pPr marL="0" indent="0">
              <a:spcBef>
                <a:spcPts val="642"/>
              </a:spcBef>
              <a:buNone/>
              <a:defRPr sz="800"/>
            </a:lvl1pPr>
            <a:lvl2pPr marL="122205" indent="-122205">
              <a:spcBef>
                <a:spcPts val="642"/>
              </a:spcBef>
              <a:buFont typeface="Arial" panose="020B0604020202020204" pitchFamily="34" charset="0"/>
              <a:buChar char="•"/>
              <a:defRPr sz="800"/>
            </a:lvl2pPr>
            <a:lvl3pPr marL="254612" indent="-132399">
              <a:spcBef>
                <a:spcPts val="642"/>
              </a:spcBef>
              <a:buFont typeface="Open Sans Light" panose="020B0306030504020204" pitchFamily="34" charset="0"/>
              <a:buChar char="–"/>
              <a:defRPr sz="800"/>
            </a:lvl3pPr>
            <a:lvl4pPr marL="366634" indent="-122205">
              <a:spcBef>
                <a:spcPts val="642"/>
              </a:spcBef>
              <a:buFont typeface="Arial" panose="020B0604020202020204" pitchFamily="34" charset="0"/>
              <a:buChar char="•"/>
              <a:defRPr sz="800"/>
            </a:lvl4pPr>
            <a:lvl5pPr marL="488850" indent="-122205">
              <a:spcBef>
                <a:spcPts val="642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0" y="1089319"/>
            <a:ext cx="7772402" cy="3470672"/>
          </a:xfrm>
        </p:spPr>
        <p:txBody>
          <a:bodyPr numCol="2" spcCol="273747">
            <a:normAutofit/>
          </a:bodyPr>
          <a:lstStyle>
            <a:lvl1pPr marL="0" indent="0">
              <a:spcBef>
                <a:spcPts val="642"/>
              </a:spcBef>
              <a:buNone/>
              <a:defRPr sz="800"/>
            </a:lvl1pPr>
            <a:lvl2pPr marL="122205" indent="-122205">
              <a:spcBef>
                <a:spcPts val="642"/>
              </a:spcBef>
              <a:buFont typeface="Arial" panose="020B0604020202020204" pitchFamily="34" charset="0"/>
              <a:buChar char="•"/>
              <a:defRPr sz="800"/>
            </a:lvl2pPr>
            <a:lvl3pPr marL="244420" indent="-122205">
              <a:spcBef>
                <a:spcPts val="642"/>
              </a:spcBef>
              <a:buFont typeface="Open Sans Light" panose="020B0306030504020204" pitchFamily="34" charset="0"/>
              <a:buChar char="–"/>
              <a:defRPr sz="800"/>
            </a:lvl3pPr>
            <a:lvl4pPr marL="366634" indent="-122205">
              <a:spcBef>
                <a:spcPts val="642"/>
              </a:spcBef>
              <a:buFont typeface="Arial" panose="020B0604020202020204" pitchFamily="34" charset="0"/>
              <a:buChar char="•"/>
              <a:defRPr sz="800"/>
            </a:lvl4pPr>
            <a:lvl5pPr marL="488850" indent="-122205">
              <a:spcBef>
                <a:spcPts val="642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1" y="1089319"/>
            <a:ext cx="3810001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7" y="1089319"/>
            <a:ext cx="3810001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1" y="914402"/>
            <a:ext cx="3810001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7" y="914402"/>
            <a:ext cx="3810001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74232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5895" indent="0">
              <a:buNone/>
              <a:defRPr sz="1400" b="1"/>
            </a:lvl2pPr>
            <a:lvl3pPr marL="651793" indent="0">
              <a:buNone/>
              <a:defRPr sz="1300" b="1"/>
            </a:lvl3pPr>
            <a:lvl4pPr marL="977683" indent="0">
              <a:buNone/>
              <a:defRPr sz="1100" b="1"/>
            </a:lvl4pPr>
            <a:lvl5pPr marL="1303593" indent="0">
              <a:buNone/>
              <a:defRPr sz="1100" b="1"/>
            </a:lvl5pPr>
            <a:lvl6pPr marL="1629485" indent="0">
              <a:buNone/>
              <a:defRPr sz="1100" b="1"/>
            </a:lvl6pPr>
            <a:lvl7pPr marL="1955383" indent="0">
              <a:buNone/>
              <a:defRPr sz="1100" b="1"/>
            </a:lvl7pPr>
            <a:lvl8pPr marL="2281277" indent="0">
              <a:buNone/>
              <a:defRPr sz="1100" b="1"/>
            </a:lvl8pPr>
            <a:lvl9pPr marL="2607186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5" y="1170217"/>
            <a:ext cx="3811588" cy="3424407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2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5895" indent="0">
              <a:buNone/>
              <a:defRPr sz="1400" b="1"/>
            </a:lvl2pPr>
            <a:lvl3pPr marL="651793" indent="0">
              <a:buNone/>
              <a:defRPr sz="1300" b="1"/>
            </a:lvl3pPr>
            <a:lvl4pPr marL="977683" indent="0">
              <a:buNone/>
              <a:defRPr sz="1100" b="1"/>
            </a:lvl4pPr>
            <a:lvl5pPr marL="1303593" indent="0">
              <a:buNone/>
              <a:defRPr sz="1100" b="1"/>
            </a:lvl5pPr>
            <a:lvl6pPr marL="1629485" indent="0">
              <a:buNone/>
              <a:defRPr sz="1100" b="1"/>
            </a:lvl6pPr>
            <a:lvl7pPr marL="1955383" indent="0">
              <a:buNone/>
              <a:defRPr sz="1100" b="1"/>
            </a:lvl7pPr>
            <a:lvl8pPr marL="2281277" indent="0">
              <a:buNone/>
              <a:defRPr sz="1100" b="1"/>
            </a:lvl8pPr>
            <a:lvl9pPr marL="2607186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7"/>
            <a:ext cx="3813174" cy="3424407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5895" indent="0">
              <a:buNone/>
              <a:defRPr sz="1400" b="1"/>
            </a:lvl2pPr>
            <a:lvl3pPr marL="651793" indent="0">
              <a:buNone/>
              <a:defRPr sz="1300" b="1"/>
            </a:lvl3pPr>
            <a:lvl4pPr marL="977683" indent="0">
              <a:buNone/>
              <a:defRPr sz="1100" b="1"/>
            </a:lvl4pPr>
            <a:lvl5pPr marL="1303593" indent="0">
              <a:buNone/>
              <a:defRPr sz="1100" b="1"/>
            </a:lvl5pPr>
            <a:lvl6pPr marL="1629485" indent="0">
              <a:buNone/>
              <a:defRPr sz="1100" b="1"/>
            </a:lvl6pPr>
            <a:lvl7pPr marL="1955383" indent="0">
              <a:buNone/>
              <a:defRPr sz="1100" b="1"/>
            </a:lvl7pPr>
            <a:lvl8pPr marL="2281277" indent="0">
              <a:buNone/>
              <a:defRPr sz="1100" b="1"/>
            </a:lvl8pPr>
            <a:lvl9pPr marL="2607186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5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5895" indent="0">
              <a:buNone/>
              <a:defRPr sz="1400" b="1"/>
            </a:lvl2pPr>
            <a:lvl3pPr marL="651793" indent="0">
              <a:buNone/>
              <a:defRPr sz="1300" b="1"/>
            </a:lvl3pPr>
            <a:lvl4pPr marL="977683" indent="0">
              <a:buNone/>
              <a:defRPr sz="1100" b="1"/>
            </a:lvl4pPr>
            <a:lvl5pPr marL="1303593" indent="0">
              <a:buNone/>
              <a:defRPr sz="1100" b="1"/>
            </a:lvl5pPr>
            <a:lvl6pPr marL="1629485" indent="0">
              <a:buNone/>
              <a:defRPr sz="1100" b="1"/>
            </a:lvl6pPr>
            <a:lvl7pPr marL="1955383" indent="0">
              <a:buNone/>
              <a:defRPr sz="1100" b="1"/>
            </a:lvl7pPr>
            <a:lvl8pPr marL="2281277" indent="0">
              <a:buNone/>
              <a:defRPr sz="1100" b="1"/>
            </a:lvl8pPr>
            <a:lvl9pPr marL="2607186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1" y="914402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7" y="914402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3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6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7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3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6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7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47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77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704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33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" y="1711082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47" y="1711082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77" y="1711082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704" y="1711082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33" y="1711082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8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47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77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704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33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0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83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44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707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30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67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0" y="1282449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83" y="1282449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44" y="1282449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707" y="1282449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30" y="1282449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67" y="1282449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0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83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44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707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30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67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0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83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44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707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30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67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0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4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05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0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4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05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5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5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58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94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32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25377"/>
            <a:ext cx="3811588" cy="21986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179" indent="0">
              <a:buNone/>
              <a:defRPr sz="2100" b="1"/>
            </a:lvl2pPr>
            <a:lvl3pPr marL="912357" indent="0">
              <a:buNone/>
              <a:defRPr sz="1700" b="1"/>
            </a:lvl3pPr>
            <a:lvl4pPr marL="1368552" indent="0">
              <a:buNone/>
              <a:defRPr sz="1600" b="1"/>
            </a:lvl4pPr>
            <a:lvl5pPr marL="1824731" indent="0">
              <a:buNone/>
              <a:defRPr sz="1600" b="1"/>
            </a:lvl5pPr>
            <a:lvl6pPr marL="2280913" indent="0">
              <a:buNone/>
              <a:defRPr sz="1600" b="1"/>
            </a:lvl6pPr>
            <a:lvl7pPr marL="2737099" indent="0">
              <a:buNone/>
              <a:defRPr sz="1600" b="1"/>
            </a:lvl7pPr>
            <a:lvl8pPr marL="3193283" indent="0">
              <a:buNone/>
              <a:defRPr sz="1600" b="1"/>
            </a:lvl8pPr>
            <a:lvl9pPr marL="364946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5" y="1170214"/>
            <a:ext cx="3811588" cy="34244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7"/>
            <a:ext cx="3813174" cy="21986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179" indent="0">
              <a:buNone/>
              <a:defRPr sz="2100" b="1"/>
            </a:lvl2pPr>
            <a:lvl3pPr marL="912357" indent="0">
              <a:buNone/>
              <a:defRPr sz="1700" b="1"/>
            </a:lvl3pPr>
            <a:lvl4pPr marL="1368552" indent="0">
              <a:buNone/>
              <a:defRPr sz="1600" b="1"/>
            </a:lvl4pPr>
            <a:lvl5pPr marL="1824731" indent="0">
              <a:buNone/>
              <a:defRPr sz="1600" b="1"/>
            </a:lvl5pPr>
            <a:lvl6pPr marL="2280913" indent="0">
              <a:buNone/>
              <a:defRPr sz="1600" b="1"/>
            </a:lvl6pPr>
            <a:lvl7pPr marL="2737099" indent="0">
              <a:buNone/>
              <a:defRPr sz="1600" b="1"/>
            </a:lvl7pPr>
            <a:lvl8pPr marL="3193283" indent="0">
              <a:buNone/>
              <a:defRPr sz="1600" b="1"/>
            </a:lvl8pPr>
            <a:lvl9pPr marL="364946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58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94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32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2291471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2291471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2291471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2291471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71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2291471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71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2291471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57" y="3537759"/>
            <a:ext cx="1831085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9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31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70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57" y="3537759"/>
            <a:ext cx="1831085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9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31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70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540744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540744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540744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20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64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905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540744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540744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540744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20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64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905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24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528324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1107689"/>
            <a:ext cx="3811588" cy="21986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179" indent="0">
              <a:buNone/>
              <a:defRPr sz="2100" b="1"/>
            </a:lvl2pPr>
            <a:lvl3pPr marL="912357" indent="0">
              <a:buNone/>
              <a:defRPr sz="1700" b="1"/>
            </a:lvl3pPr>
            <a:lvl4pPr marL="1368552" indent="0">
              <a:buNone/>
              <a:defRPr sz="1600" b="1"/>
            </a:lvl4pPr>
            <a:lvl5pPr marL="1824731" indent="0">
              <a:buNone/>
              <a:defRPr sz="1600" b="1"/>
            </a:lvl5pPr>
            <a:lvl6pPr marL="2280913" indent="0">
              <a:buNone/>
              <a:defRPr sz="1600" b="1"/>
            </a:lvl6pPr>
            <a:lvl7pPr marL="2737099" indent="0">
              <a:buNone/>
              <a:defRPr sz="1600" b="1"/>
            </a:lvl7pPr>
            <a:lvl8pPr marL="3193283" indent="0">
              <a:buNone/>
              <a:defRPr sz="1600" b="1"/>
            </a:lvl8pPr>
            <a:lvl9pPr marL="364946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5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9"/>
            <a:ext cx="3813174" cy="21986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179" indent="0">
              <a:buNone/>
              <a:defRPr sz="2100" b="1"/>
            </a:lvl2pPr>
            <a:lvl3pPr marL="912357" indent="0">
              <a:buNone/>
              <a:defRPr sz="1700" b="1"/>
            </a:lvl3pPr>
            <a:lvl4pPr marL="1368552" indent="0">
              <a:buNone/>
              <a:defRPr sz="1600" b="1"/>
            </a:lvl4pPr>
            <a:lvl5pPr marL="1824731" indent="0">
              <a:buNone/>
              <a:defRPr sz="1600" b="1"/>
            </a:lvl5pPr>
            <a:lvl6pPr marL="2280913" indent="0">
              <a:buNone/>
              <a:defRPr sz="1600" b="1"/>
            </a:lvl6pPr>
            <a:lvl7pPr marL="2737099" indent="0">
              <a:buNone/>
              <a:defRPr sz="1600" b="1"/>
            </a:lvl7pPr>
            <a:lvl8pPr marL="3193283" indent="0">
              <a:buNone/>
              <a:defRPr sz="1600" b="1"/>
            </a:lvl8pPr>
            <a:lvl9pPr marL="364946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24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528324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3574132"/>
            <a:ext cx="1831085" cy="673207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3574132"/>
            <a:ext cx="1831085" cy="673207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3574132"/>
            <a:ext cx="1831085" cy="673207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3574132"/>
            <a:ext cx="1831085" cy="673207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3574132"/>
            <a:ext cx="1831085" cy="673207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3574132"/>
            <a:ext cx="1831085" cy="673207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3574132"/>
            <a:ext cx="1831085" cy="673207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3574132"/>
            <a:ext cx="1831085" cy="673207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3745149"/>
            <a:ext cx="2496311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3745149"/>
            <a:ext cx="2496311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3745149"/>
            <a:ext cx="2496311" cy="502205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3745149"/>
            <a:ext cx="2496311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3745149"/>
            <a:ext cx="2496311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3745149"/>
            <a:ext cx="2496311" cy="502205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745149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3745149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745149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3745149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2357599"/>
            <a:ext cx="1831085" cy="673207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2357599"/>
            <a:ext cx="1831085" cy="673207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2357599"/>
            <a:ext cx="1831085" cy="673207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2357599"/>
            <a:ext cx="1831085" cy="673207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51"/>
            <a:ext cx="1831085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58" y="3159251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94" y="3159251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32" y="3159251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2357599"/>
            <a:ext cx="1831085" cy="673207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2357599"/>
            <a:ext cx="1831085" cy="673207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2357599"/>
            <a:ext cx="1831085" cy="673207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2357599"/>
            <a:ext cx="1831085" cy="673207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51"/>
            <a:ext cx="1831085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58" y="3159251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94" y="3159251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32" y="3159251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2528618"/>
            <a:ext cx="2496311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2528618"/>
            <a:ext cx="2496311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2528618"/>
            <a:ext cx="2496311" cy="502205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35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159235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159235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6.xml"/><Relationship Id="rId26" Type="http://schemas.openxmlformats.org/officeDocument/2006/relationships/slideLayout" Target="../slideLayouts/slideLayout214.xml"/><Relationship Id="rId39" Type="http://schemas.openxmlformats.org/officeDocument/2006/relationships/slideLayout" Target="../slideLayouts/slideLayout227.xml"/><Relationship Id="rId21" Type="http://schemas.openxmlformats.org/officeDocument/2006/relationships/slideLayout" Target="../slideLayouts/slideLayout209.xml"/><Relationship Id="rId34" Type="http://schemas.openxmlformats.org/officeDocument/2006/relationships/slideLayout" Target="../slideLayouts/slideLayout222.xml"/><Relationship Id="rId42" Type="http://schemas.openxmlformats.org/officeDocument/2006/relationships/slideLayout" Target="../slideLayouts/slideLayout230.xml"/><Relationship Id="rId47" Type="http://schemas.openxmlformats.org/officeDocument/2006/relationships/slideLayout" Target="../slideLayouts/slideLayout235.xml"/><Relationship Id="rId50" Type="http://schemas.openxmlformats.org/officeDocument/2006/relationships/slideLayout" Target="../slideLayouts/slideLayout238.xml"/><Relationship Id="rId55" Type="http://schemas.openxmlformats.org/officeDocument/2006/relationships/slideLayout" Target="../slideLayouts/slideLayout243.xml"/><Relationship Id="rId63" Type="http://schemas.openxmlformats.org/officeDocument/2006/relationships/slideLayout" Target="../slideLayouts/slideLayout251.xml"/><Relationship Id="rId68" Type="http://schemas.openxmlformats.org/officeDocument/2006/relationships/theme" Target="../theme/theme7.xml"/><Relationship Id="rId7" Type="http://schemas.openxmlformats.org/officeDocument/2006/relationships/slideLayout" Target="../slideLayouts/slideLayout195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9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24" Type="http://schemas.openxmlformats.org/officeDocument/2006/relationships/slideLayout" Target="../slideLayouts/slideLayout212.xml"/><Relationship Id="rId32" Type="http://schemas.openxmlformats.org/officeDocument/2006/relationships/slideLayout" Target="../slideLayouts/slideLayout220.xml"/><Relationship Id="rId37" Type="http://schemas.openxmlformats.org/officeDocument/2006/relationships/slideLayout" Target="../slideLayouts/slideLayout225.xml"/><Relationship Id="rId40" Type="http://schemas.openxmlformats.org/officeDocument/2006/relationships/slideLayout" Target="../slideLayouts/slideLayout228.xml"/><Relationship Id="rId45" Type="http://schemas.openxmlformats.org/officeDocument/2006/relationships/slideLayout" Target="../slideLayouts/slideLayout233.xml"/><Relationship Id="rId53" Type="http://schemas.openxmlformats.org/officeDocument/2006/relationships/slideLayout" Target="../slideLayouts/slideLayout241.xml"/><Relationship Id="rId58" Type="http://schemas.openxmlformats.org/officeDocument/2006/relationships/slideLayout" Target="../slideLayouts/slideLayout246.xml"/><Relationship Id="rId66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23" Type="http://schemas.openxmlformats.org/officeDocument/2006/relationships/slideLayout" Target="../slideLayouts/slideLayout211.xml"/><Relationship Id="rId28" Type="http://schemas.openxmlformats.org/officeDocument/2006/relationships/slideLayout" Target="../slideLayouts/slideLayout216.xml"/><Relationship Id="rId36" Type="http://schemas.openxmlformats.org/officeDocument/2006/relationships/slideLayout" Target="../slideLayouts/slideLayout224.xml"/><Relationship Id="rId49" Type="http://schemas.openxmlformats.org/officeDocument/2006/relationships/slideLayout" Target="../slideLayouts/slideLayout237.xml"/><Relationship Id="rId57" Type="http://schemas.openxmlformats.org/officeDocument/2006/relationships/slideLayout" Target="../slideLayouts/slideLayout245.xml"/><Relationship Id="rId61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207.xml"/><Relationship Id="rId31" Type="http://schemas.openxmlformats.org/officeDocument/2006/relationships/slideLayout" Target="../slideLayouts/slideLayout219.xml"/><Relationship Id="rId44" Type="http://schemas.openxmlformats.org/officeDocument/2006/relationships/slideLayout" Target="../slideLayouts/slideLayout232.xml"/><Relationship Id="rId52" Type="http://schemas.openxmlformats.org/officeDocument/2006/relationships/slideLayout" Target="../slideLayouts/slideLayout240.xml"/><Relationship Id="rId60" Type="http://schemas.openxmlformats.org/officeDocument/2006/relationships/slideLayout" Target="../slideLayouts/slideLayout248.xml"/><Relationship Id="rId65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Relationship Id="rId22" Type="http://schemas.openxmlformats.org/officeDocument/2006/relationships/slideLayout" Target="../slideLayouts/slideLayout210.xml"/><Relationship Id="rId27" Type="http://schemas.openxmlformats.org/officeDocument/2006/relationships/slideLayout" Target="../slideLayouts/slideLayout215.xml"/><Relationship Id="rId30" Type="http://schemas.openxmlformats.org/officeDocument/2006/relationships/slideLayout" Target="../slideLayouts/slideLayout218.xml"/><Relationship Id="rId35" Type="http://schemas.openxmlformats.org/officeDocument/2006/relationships/slideLayout" Target="../slideLayouts/slideLayout223.xml"/><Relationship Id="rId43" Type="http://schemas.openxmlformats.org/officeDocument/2006/relationships/slideLayout" Target="../slideLayouts/slideLayout231.xml"/><Relationship Id="rId48" Type="http://schemas.openxmlformats.org/officeDocument/2006/relationships/slideLayout" Target="../slideLayouts/slideLayout236.xml"/><Relationship Id="rId56" Type="http://schemas.openxmlformats.org/officeDocument/2006/relationships/slideLayout" Target="../slideLayouts/slideLayout244.xml"/><Relationship Id="rId64" Type="http://schemas.openxmlformats.org/officeDocument/2006/relationships/slideLayout" Target="../slideLayouts/slideLayout252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196.xml"/><Relationship Id="rId51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5" Type="http://schemas.openxmlformats.org/officeDocument/2006/relationships/slideLayout" Target="../slideLayouts/slideLayout213.xml"/><Relationship Id="rId33" Type="http://schemas.openxmlformats.org/officeDocument/2006/relationships/slideLayout" Target="../slideLayouts/slideLayout221.xml"/><Relationship Id="rId38" Type="http://schemas.openxmlformats.org/officeDocument/2006/relationships/slideLayout" Target="../slideLayouts/slideLayout226.xml"/><Relationship Id="rId46" Type="http://schemas.openxmlformats.org/officeDocument/2006/relationships/slideLayout" Target="../slideLayouts/slideLayout234.xml"/><Relationship Id="rId59" Type="http://schemas.openxmlformats.org/officeDocument/2006/relationships/slideLayout" Target="../slideLayouts/slideLayout247.xml"/><Relationship Id="rId67" Type="http://schemas.openxmlformats.org/officeDocument/2006/relationships/slideLayout" Target="../slideLayouts/slideLayout255.xml"/><Relationship Id="rId20" Type="http://schemas.openxmlformats.org/officeDocument/2006/relationships/slideLayout" Target="../slideLayouts/slideLayout208.xml"/><Relationship Id="rId41" Type="http://schemas.openxmlformats.org/officeDocument/2006/relationships/slideLayout" Target="../slideLayouts/slideLayout229.xml"/><Relationship Id="rId54" Type="http://schemas.openxmlformats.org/officeDocument/2006/relationships/slideLayout" Target="../slideLayouts/slideLayout242.xml"/><Relationship Id="rId62" Type="http://schemas.openxmlformats.org/officeDocument/2006/relationships/slideLayout" Target="../slideLayouts/slideLayout250.xml"/><Relationship Id="rId70" Type="http://schemas.openxmlformats.org/officeDocument/2006/relationships/hyperlink" Target="https://www.linkedin.com/" TargetMode="Externa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14405"/>
            <a:ext cx="7772402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61" y="4642932"/>
            <a:ext cx="1620956" cy="400031"/>
          </a:xfrm>
          <a:prstGeom prst="rect">
            <a:avLst/>
          </a:prstGeom>
        </p:spPr>
        <p:txBody>
          <a:bodyPr vert="horz" wrap="square" lIns="91240" tIns="45621" rIns="91240" bIns="4562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9" y="4719819"/>
            <a:ext cx="104567" cy="246221"/>
          </a:xfrm>
          <a:prstGeom prst="rect">
            <a:avLst/>
          </a:prstGeom>
        </p:spPr>
        <p:txBody>
          <a:bodyPr vert="horz" wrap="none" lIns="91240" tIns="45621" rIns="91240" bIns="4562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5" y="4792780"/>
            <a:ext cx="48100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40" tIns="45621" rIns="91240" bIns="45621" numCol="1" anchor="t" anchorCtr="0" compatLnSpc="1">
            <a:prstTxWarp prst="textNoShape">
              <a:avLst/>
            </a:prstTxWarp>
          </a:bodyPr>
          <a:lstStyle/>
          <a:p>
            <a:pPr defTabSz="91229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9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40" tIns="45621" rIns="91240" bIns="45621" numCol="1" anchor="t" anchorCtr="0" compatLnSpc="1">
            <a:prstTxWarp prst="textNoShape">
              <a:avLst/>
            </a:prstTxWarp>
          </a:bodyPr>
          <a:lstStyle/>
          <a:p>
            <a:pPr defTabSz="91229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8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40" tIns="45621" rIns="91240" bIns="45621" numCol="1" anchor="t" anchorCtr="0" compatLnSpc="1">
            <a:prstTxWarp prst="textNoShape">
              <a:avLst/>
            </a:prstTxWarp>
          </a:bodyPr>
          <a:lstStyle/>
          <a:p>
            <a:pPr defTabSz="91229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4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18" y="4690909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23" y="4690909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77" y="4690909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27" y="4694345"/>
            <a:ext cx="301751" cy="301753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88" y="4688514"/>
            <a:ext cx="301751" cy="301753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35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67" indent="-171067" algn="l" defTabSz="91235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725" indent="-172656" algn="l" defTabSz="91235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794" indent="-171067" algn="l" defTabSz="91235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5861" indent="-171067" algn="l" defTabSz="91235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6930" indent="-171067" algn="l" defTabSz="91235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006" indent="-228098" algn="l" defTabSz="912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188" indent="-228098" algn="l" defTabSz="912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70" indent="-228098" algn="l" defTabSz="912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56" indent="-228098" algn="l" defTabSz="912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79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57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2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31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13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099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83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465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0" y="914405"/>
            <a:ext cx="7772402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61" y="4761201"/>
            <a:ext cx="1620956" cy="163460"/>
          </a:xfrm>
          <a:prstGeom prst="rect">
            <a:avLst/>
          </a:prstGeom>
        </p:spPr>
        <p:txBody>
          <a:bodyPr vert="horz" wrap="square" lIns="65186" tIns="32594" rIns="65186" bIns="3259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50" y="4719819"/>
            <a:ext cx="104567" cy="246221"/>
          </a:xfrm>
          <a:prstGeom prst="rect">
            <a:avLst/>
          </a:prstGeom>
        </p:spPr>
        <p:txBody>
          <a:bodyPr vert="horz" wrap="none" lIns="65186" tIns="32594" rIns="65186" bIns="3259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5" y="4792780"/>
            <a:ext cx="48100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186" tIns="32594" rIns="65186" bIns="32594" numCol="1" anchor="t" anchorCtr="0" compatLnSpc="1">
            <a:prstTxWarp prst="textNoShape">
              <a:avLst/>
            </a:prstTxWarp>
          </a:bodyPr>
          <a:lstStyle/>
          <a:p>
            <a:pPr defTabSz="651750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9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186" tIns="32594" rIns="65186" bIns="32594" numCol="1" anchor="t" anchorCtr="0" compatLnSpc="1">
            <a:prstTxWarp prst="textNoShape">
              <a:avLst/>
            </a:prstTxWarp>
          </a:bodyPr>
          <a:lstStyle/>
          <a:p>
            <a:pPr defTabSz="651750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2" y="4799878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186" tIns="32594" rIns="65186" bIns="32594" numCol="1" anchor="t" anchorCtr="0" compatLnSpc="1">
            <a:prstTxWarp prst="textNoShape">
              <a:avLst/>
            </a:prstTxWarp>
          </a:bodyPr>
          <a:lstStyle/>
          <a:p>
            <a:pPr defTabSz="651750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8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18" y="4690909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23" y="4690909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77" y="4690909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27" y="4694345"/>
            <a:ext cx="301751" cy="301753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88" y="4688514"/>
            <a:ext cx="301751" cy="301753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1793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05" indent="-122205" algn="l" defTabSz="6517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554" indent="-123337" algn="l" defTabSz="6517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7766" indent="-122205" algn="l" defTabSz="6517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89981" indent="-122205" algn="l" defTabSz="6517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194" indent="-122205" algn="l" defTabSz="6517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2432" indent="-162954" algn="l" defTabSz="651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8330" indent="-162954" algn="l" defTabSz="651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4233" indent="-162954" algn="l" defTabSz="651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0124" indent="-162954" algn="l" defTabSz="651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895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1793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7683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3593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9485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5383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1277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7186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2" y="849897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329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20" y="11280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329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7" y="162381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329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4783458"/>
            <a:ext cx="2103122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329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3293"/>
              <a:t>3/9/2021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2" y="4783458"/>
            <a:ext cx="2103122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329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329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6650">
        <a:defRPr>
          <a:latin typeface="+mn-lt"/>
          <a:ea typeface="+mn-ea"/>
          <a:cs typeface="+mn-cs"/>
        </a:defRPr>
      </a:lvl2pPr>
      <a:lvl3pPr marL="1033293">
        <a:defRPr>
          <a:latin typeface="+mn-lt"/>
          <a:ea typeface="+mn-ea"/>
          <a:cs typeface="+mn-cs"/>
        </a:defRPr>
      </a:lvl3pPr>
      <a:lvl4pPr marL="1549948">
        <a:defRPr>
          <a:latin typeface="+mn-lt"/>
          <a:ea typeface="+mn-ea"/>
          <a:cs typeface="+mn-cs"/>
        </a:defRPr>
      </a:lvl4pPr>
      <a:lvl5pPr marL="2066604">
        <a:defRPr>
          <a:latin typeface="+mn-lt"/>
          <a:ea typeface="+mn-ea"/>
          <a:cs typeface="+mn-cs"/>
        </a:defRPr>
      </a:lvl5pPr>
      <a:lvl6pPr marL="2583247">
        <a:defRPr>
          <a:latin typeface="+mn-lt"/>
          <a:ea typeface="+mn-ea"/>
          <a:cs typeface="+mn-cs"/>
        </a:defRPr>
      </a:lvl6pPr>
      <a:lvl7pPr marL="3099894">
        <a:defRPr>
          <a:latin typeface="+mn-lt"/>
          <a:ea typeface="+mn-ea"/>
          <a:cs typeface="+mn-cs"/>
        </a:defRPr>
      </a:lvl7pPr>
      <a:lvl8pPr marL="3616547">
        <a:defRPr>
          <a:latin typeface="+mn-lt"/>
          <a:ea typeface="+mn-ea"/>
          <a:cs typeface="+mn-cs"/>
        </a:defRPr>
      </a:lvl8pPr>
      <a:lvl9pPr marL="413318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6650">
        <a:defRPr>
          <a:latin typeface="+mn-lt"/>
          <a:ea typeface="+mn-ea"/>
          <a:cs typeface="+mn-cs"/>
        </a:defRPr>
      </a:lvl2pPr>
      <a:lvl3pPr marL="1033293">
        <a:defRPr>
          <a:latin typeface="+mn-lt"/>
          <a:ea typeface="+mn-ea"/>
          <a:cs typeface="+mn-cs"/>
        </a:defRPr>
      </a:lvl3pPr>
      <a:lvl4pPr marL="1549948">
        <a:defRPr>
          <a:latin typeface="+mn-lt"/>
          <a:ea typeface="+mn-ea"/>
          <a:cs typeface="+mn-cs"/>
        </a:defRPr>
      </a:lvl4pPr>
      <a:lvl5pPr marL="2066604">
        <a:defRPr>
          <a:latin typeface="+mn-lt"/>
          <a:ea typeface="+mn-ea"/>
          <a:cs typeface="+mn-cs"/>
        </a:defRPr>
      </a:lvl5pPr>
      <a:lvl6pPr marL="2583247">
        <a:defRPr>
          <a:latin typeface="+mn-lt"/>
          <a:ea typeface="+mn-ea"/>
          <a:cs typeface="+mn-cs"/>
        </a:defRPr>
      </a:lvl6pPr>
      <a:lvl7pPr marL="3099894">
        <a:defRPr>
          <a:latin typeface="+mn-lt"/>
          <a:ea typeface="+mn-ea"/>
          <a:cs typeface="+mn-cs"/>
        </a:defRPr>
      </a:lvl7pPr>
      <a:lvl8pPr marL="3616547">
        <a:defRPr>
          <a:latin typeface="+mn-lt"/>
          <a:ea typeface="+mn-ea"/>
          <a:cs typeface="+mn-cs"/>
        </a:defRPr>
      </a:lvl8pPr>
      <a:lvl9pPr marL="4133187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14402"/>
            <a:ext cx="7772402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642908"/>
            <a:ext cx="1620956" cy="400046"/>
          </a:xfrm>
          <a:prstGeom prst="rect">
            <a:avLst/>
          </a:prstGeom>
        </p:spPr>
        <p:txBody>
          <a:bodyPr vert="horz" wrap="square" lIns="91258" tIns="45629" rIns="91258" bIns="4562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7" y="4719816"/>
            <a:ext cx="104567" cy="246221"/>
          </a:xfrm>
          <a:prstGeom prst="rect">
            <a:avLst/>
          </a:prstGeom>
        </p:spPr>
        <p:txBody>
          <a:bodyPr vert="horz" wrap="none" lIns="91258" tIns="45629" rIns="91258" bIns="4562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4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4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3" y="4792778"/>
            <a:ext cx="48100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/>
          <a:p>
            <a:pPr defTabSz="9125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96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/>
          <a:p>
            <a:pPr defTabSz="9125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8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/>
          <a:p>
            <a:pPr defTabSz="9125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4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4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4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18" y="4690907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23" y="4690907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77" y="4690907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27" y="4694342"/>
            <a:ext cx="301751" cy="301753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88" y="4688512"/>
            <a:ext cx="301751" cy="301753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</p:sldLayoutIdLst>
  <p:transition>
    <p:wedge/>
  </p:transition>
  <p:txStyles>
    <p:titleStyle>
      <a:lvl1pPr algn="ctr" defTabSz="912565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07" indent="-171107" algn="l" defTabSz="912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02" indent="-172694" algn="l" defTabSz="912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09" indent="-171107" algn="l" defTabSz="912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013" indent="-171107" algn="l" defTabSz="912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121" indent="-171107" algn="l" defTabSz="912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570" indent="-228147" algn="l" defTabSz="912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851" indent="-228147" algn="l" defTabSz="912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35" indent="-228147" algn="l" defTabSz="912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427" indent="-228147" algn="l" defTabSz="912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80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5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58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40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22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14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01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83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4" y="850127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2785" fontAlgn="base">
              <a:spcBef>
                <a:spcPct val="0"/>
              </a:spcBef>
              <a:spcAft>
                <a:spcPct val="0"/>
              </a:spcAft>
            </a:pPr>
            <a:endParaRPr lang="ru-RU" sz="13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4" y="113134"/>
            <a:ext cx="8962292" cy="679847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2785" fontAlgn="base">
              <a:spcBef>
                <a:spcPct val="0"/>
              </a:spcBef>
              <a:spcAft>
                <a:spcPct val="0"/>
              </a:spcAft>
            </a:pPr>
            <a:endParaRPr lang="ru-RU" sz="13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74" y="163142"/>
            <a:ext cx="819149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3" y="1719269"/>
            <a:ext cx="78251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50" y="4783933"/>
            <a:ext cx="2924910" cy="20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5644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3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68" y="4783933"/>
            <a:ext cx="2101363" cy="20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5644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300"/>
              <a:pPr>
                <a:defRPr/>
              </a:pPr>
              <a:t>3/9/2021</a:t>
            </a:fld>
            <a:endParaRPr lang="en-US" sz="13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75" y="4783933"/>
            <a:ext cx="2101363" cy="20005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4416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3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3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1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318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636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8955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273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789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211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5274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4948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4113">
        <a:defRPr>
          <a:latin typeface="+mn-lt"/>
          <a:ea typeface="+mn-ea"/>
          <a:cs typeface="+mn-cs"/>
        </a:defRPr>
      </a:lvl6pPr>
      <a:lvl7pPr marL="3376936">
        <a:defRPr>
          <a:latin typeface="+mn-lt"/>
          <a:ea typeface="+mn-ea"/>
          <a:cs typeface="+mn-cs"/>
        </a:defRPr>
      </a:lvl7pPr>
      <a:lvl8pPr marL="3939758">
        <a:defRPr>
          <a:latin typeface="+mn-lt"/>
          <a:ea typeface="+mn-ea"/>
          <a:cs typeface="+mn-cs"/>
        </a:defRPr>
      </a:lvl8pPr>
      <a:lvl9pPr marL="450258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2823">
        <a:defRPr>
          <a:latin typeface="+mn-lt"/>
          <a:ea typeface="+mn-ea"/>
          <a:cs typeface="+mn-cs"/>
        </a:defRPr>
      </a:lvl2pPr>
      <a:lvl3pPr marL="1125644">
        <a:defRPr>
          <a:latin typeface="+mn-lt"/>
          <a:ea typeface="+mn-ea"/>
          <a:cs typeface="+mn-cs"/>
        </a:defRPr>
      </a:lvl3pPr>
      <a:lvl4pPr marL="1688469">
        <a:defRPr>
          <a:latin typeface="+mn-lt"/>
          <a:ea typeface="+mn-ea"/>
          <a:cs typeface="+mn-cs"/>
        </a:defRPr>
      </a:lvl4pPr>
      <a:lvl5pPr marL="2251290">
        <a:defRPr>
          <a:latin typeface="+mn-lt"/>
          <a:ea typeface="+mn-ea"/>
          <a:cs typeface="+mn-cs"/>
        </a:defRPr>
      </a:lvl5pPr>
      <a:lvl6pPr marL="2814113">
        <a:defRPr>
          <a:latin typeface="+mn-lt"/>
          <a:ea typeface="+mn-ea"/>
          <a:cs typeface="+mn-cs"/>
        </a:defRPr>
      </a:lvl6pPr>
      <a:lvl7pPr marL="3376936">
        <a:defRPr>
          <a:latin typeface="+mn-lt"/>
          <a:ea typeface="+mn-ea"/>
          <a:cs typeface="+mn-cs"/>
        </a:defRPr>
      </a:lvl7pPr>
      <a:lvl8pPr marL="3939758">
        <a:defRPr>
          <a:latin typeface="+mn-lt"/>
          <a:ea typeface="+mn-ea"/>
          <a:cs typeface="+mn-cs"/>
        </a:defRPr>
      </a:lvl8pPr>
      <a:lvl9pPr marL="4502582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9873"/>
            <a:endParaRPr sz="29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9873"/>
            <a:endParaRPr sz="29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873"/>
            <a:endParaRPr sz="2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873"/>
            <a:fld id="{1D8BD707-D9CF-40AE-B4C6-C98DA3205C09}" type="datetimeFigureOut">
              <a:rPr lang="en-US" sz="2900">
                <a:solidFill>
                  <a:prstClr val="black">
                    <a:tint val="75000"/>
                  </a:prstClr>
                </a:solidFill>
              </a:rPr>
              <a:pPr defTabSz="1449873"/>
              <a:t>3/9/2021</a:t>
            </a:fld>
            <a:endParaRPr lang="en-US" sz="2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873"/>
            <a:fld id="{B6F15528-21DE-4FAA-801E-634DDDAF4B2B}" type="slidenum">
              <a:rPr sz="2900">
                <a:solidFill>
                  <a:prstClr val="black">
                    <a:tint val="75000"/>
                  </a:prstClr>
                </a:solidFill>
              </a:rPr>
              <a:pPr defTabSz="1449873"/>
              <a:t>‹#›</a:t>
            </a:fld>
            <a:endParaRPr sz="2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4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8"/>
            <a:ext cx="1620957" cy="400080"/>
          </a:xfrm>
          <a:prstGeom prst="rect">
            <a:avLst/>
          </a:prstGeom>
        </p:spPr>
        <p:txBody>
          <a:bodyPr vert="horz" wrap="square" lIns="91013" tIns="45506" rIns="91013" bIns="455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63" y="4719817"/>
            <a:ext cx="104567" cy="246221"/>
          </a:xfrm>
          <a:prstGeom prst="rect">
            <a:avLst/>
          </a:prstGeom>
        </p:spPr>
        <p:txBody>
          <a:bodyPr vert="horz" wrap="none" lIns="91013" tIns="45506" rIns="91013" bIns="455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FFFFFF"/>
                </a:solidFill>
              </a:rPr>
              <a:pPr algn="ctr"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6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7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59" r:id="rId18"/>
    <p:sldLayoutId id="2147483960" r:id="rId19"/>
    <p:sldLayoutId id="2147483961" r:id="rId20"/>
    <p:sldLayoutId id="2147483962" r:id="rId21"/>
    <p:sldLayoutId id="2147483963" r:id="rId22"/>
    <p:sldLayoutId id="2147483964" r:id="rId23"/>
    <p:sldLayoutId id="2147483965" r:id="rId24"/>
    <p:sldLayoutId id="2147483966" r:id="rId25"/>
    <p:sldLayoutId id="2147483967" r:id="rId26"/>
    <p:sldLayoutId id="2147483968" r:id="rId27"/>
    <p:sldLayoutId id="2147483969" r:id="rId28"/>
    <p:sldLayoutId id="2147483970" r:id="rId29"/>
    <p:sldLayoutId id="2147483971" r:id="rId30"/>
    <p:sldLayoutId id="2147483972" r:id="rId31"/>
    <p:sldLayoutId id="2147483973" r:id="rId32"/>
    <p:sldLayoutId id="2147483974" r:id="rId33"/>
    <p:sldLayoutId id="2147483975" r:id="rId34"/>
    <p:sldLayoutId id="2147483976" r:id="rId35"/>
    <p:sldLayoutId id="2147483977" r:id="rId36"/>
    <p:sldLayoutId id="2147483978" r:id="rId37"/>
    <p:sldLayoutId id="2147483979" r:id="rId38"/>
    <p:sldLayoutId id="2147483980" r:id="rId39"/>
    <p:sldLayoutId id="2147483981" r:id="rId40"/>
    <p:sldLayoutId id="2147483982" r:id="rId41"/>
    <p:sldLayoutId id="2147483983" r:id="rId42"/>
    <p:sldLayoutId id="2147483984" r:id="rId43"/>
    <p:sldLayoutId id="2147483985" r:id="rId44"/>
    <p:sldLayoutId id="2147483986" r:id="rId45"/>
    <p:sldLayoutId id="2147483987" r:id="rId46"/>
    <p:sldLayoutId id="2147483988" r:id="rId47"/>
    <p:sldLayoutId id="2147483989" r:id="rId48"/>
    <p:sldLayoutId id="2147483990" r:id="rId49"/>
    <p:sldLayoutId id="2147483991" r:id="rId50"/>
    <p:sldLayoutId id="2147483992" r:id="rId51"/>
    <p:sldLayoutId id="2147483993" r:id="rId52"/>
    <p:sldLayoutId id="2147483994" r:id="rId53"/>
    <p:sldLayoutId id="2147483995" r:id="rId54"/>
    <p:sldLayoutId id="2147483996" r:id="rId55"/>
    <p:sldLayoutId id="2147483997" r:id="rId56"/>
    <p:sldLayoutId id="2147483998" r:id="rId57"/>
    <p:sldLayoutId id="2147483999" r:id="rId58"/>
    <p:sldLayoutId id="2147484000" r:id="rId59"/>
    <p:sldLayoutId id="2147484001" r:id="rId60"/>
    <p:sldLayoutId id="2147484002" r:id="rId61"/>
    <p:sldLayoutId id="2147484003" r:id="rId62"/>
    <p:sldLayoutId id="2147484004" r:id="rId63"/>
    <p:sldLayoutId id="2147484005" r:id="rId64"/>
    <p:sldLayoutId id="2147484006" r:id="rId65"/>
    <p:sldLayoutId id="2147484007" r:id="rId66"/>
    <p:sldLayoutId id="2147484008" r:id="rId67"/>
  </p:sldLayoutIdLst>
  <p:txStyles>
    <p:titleStyle>
      <a:lvl1pPr algn="ctr" defTabSz="91008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634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2863" indent="-172218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3486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4146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4780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2729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773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812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853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38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0082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31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167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10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251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287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333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3/9/2021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2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2" y="2385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8" y="1703808"/>
            <a:ext cx="448408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5" y="3208737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 defTabSz="1125310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1257775" y="385440"/>
            <a:ext cx="5615355" cy="851175"/>
          </a:xfrm>
          <a:prstGeom prst="rect">
            <a:avLst/>
          </a:prstGeom>
        </p:spPr>
        <p:txBody>
          <a:bodyPr lIns="0" tIns="19983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386" algn="ctr" defTabSz="1251547">
              <a:spcBef>
                <a:spcPts val="157"/>
              </a:spcBef>
              <a:defRPr/>
            </a:pPr>
            <a:r>
              <a:rPr lang="en-US" sz="54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5400" kern="2000" spc="13" dirty="0">
                <a:solidFill>
                  <a:sysClr val="window" lastClr="FFFFFF"/>
                </a:solidFill>
              </a:rPr>
              <a:t>ONA TILI</a:t>
            </a:r>
            <a:endParaRPr lang="en-US" sz="54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28" y="1089428"/>
            <a:ext cx="68876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55" y="1100139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93"/>
            <a:ext cx="48361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47" y="825106"/>
            <a:ext cx="191966" cy="128589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28" y="510782"/>
            <a:ext cx="701919" cy="657225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2449"/>
            <a:endParaRPr sz="13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2449"/>
            <a:endParaRPr sz="13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230210" y="559676"/>
            <a:ext cx="1314700" cy="565243"/>
          </a:xfrm>
          <a:prstGeom prst="rect">
            <a:avLst/>
          </a:prstGeom>
        </p:spPr>
        <p:txBody>
          <a:bodyPr vert="horz" wrap="square" lIns="0" tIns="11136" rIns="0" bIns="0" rtlCol="0">
            <a:spAutoFit/>
          </a:bodyPr>
          <a:lstStyle/>
          <a:p>
            <a:pPr algn="ctr" defTabSz="532449">
              <a:spcBef>
                <a:spcPts val="87"/>
              </a:spcBef>
            </a:pPr>
            <a:r>
              <a:rPr lang="uz-Latn-UZ" sz="3600" b="1" spc="-5" dirty="0">
                <a:solidFill>
                  <a:srgbClr val="FEFEFE"/>
                </a:solidFill>
                <a:latin typeface="Arial"/>
                <a:cs typeface="Arial"/>
              </a:rPr>
              <a:t>5-</a:t>
            </a:r>
            <a:r>
              <a:rPr sz="3600" b="1" spc="-5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02582" y="1787729"/>
            <a:ext cx="7429762" cy="1135125"/>
          </a:xfrm>
          <a:prstGeom prst="rect">
            <a:avLst/>
          </a:prstGeom>
        </p:spPr>
        <p:txBody>
          <a:bodyPr vert="horz" wrap="square" lIns="0" tIns="12896" rIns="0" bIns="0" rtlCol="0">
            <a:spAutoFit/>
          </a:bodyPr>
          <a:lstStyle/>
          <a:p>
            <a:pPr marL="17002" algn="ctr" defTabSz="532449">
              <a:spcBef>
                <a:spcPts val="103"/>
              </a:spcBef>
            </a:pPr>
            <a:r>
              <a:rPr lang="en-US" sz="36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36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ISH QOG‘OZLARI USTIDA </a:t>
            </a:r>
            <a:r>
              <a:rPr lang="uz-Latn-UZ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ISHLASH. E’LON, XAT</a:t>
            </a:r>
            <a:endParaRPr lang="en-US" sz="36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47" y="3374274"/>
            <a:ext cx="2316018" cy="146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5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87" y="162362"/>
            <a:ext cx="8190071" cy="615552"/>
          </a:xfrm>
        </p:spPr>
        <p:txBody>
          <a:bodyPr/>
          <a:lstStyle/>
          <a:p>
            <a:pPr algn="ctr"/>
            <a:r>
              <a:rPr lang="en-US" sz="4000" dirty="0"/>
              <a:t>441-mashq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302" y="1062886"/>
            <a:ext cx="8475015" cy="646331"/>
          </a:xfrm>
        </p:spPr>
        <p:txBody>
          <a:bodyPr/>
          <a:lstStyle/>
          <a:p>
            <a:r>
              <a:rPr lang="uz-Latn-UZ" dirty="0" smtClean="0"/>
              <a:t>    </a:t>
            </a:r>
            <a:r>
              <a:rPr lang="en-US" sz="2100" dirty="0" err="1"/>
              <a:t>Yuqorida</a:t>
            </a:r>
            <a:r>
              <a:rPr lang="en-US" sz="2100" dirty="0"/>
              <a:t> </a:t>
            </a:r>
            <a:r>
              <a:rPr lang="en-US" sz="2100" dirty="0" err="1"/>
              <a:t>berilgan</a:t>
            </a:r>
            <a:r>
              <a:rPr lang="en-US" sz="2100" dirty="0"/>
              <a:t> </a:t>
            </a:r>
            <a:r>
              <a:rPr lang="en-US" sz="2100" dirty="0" err="1"/>
              <a:t>e’lon</a:t>
            </a:r>
            <a:r>
              <a:rPr lang="en-US" sz="2100" dirty="0"/>
              <a:t> </a:t>
            </a:r>
            <a:r>
              <a:rPr lang="en-US" sz="2100" dirty="0" err="1"/>
              <a:t>namunasidan</a:t>
            </a:r>
            <a:r>
              <a:rPr lang="en-US" sz="2100" dirty="0"/>
              <a:t> </a:t>
            </a:r>
            <a:r>
              <a:rPr lang="en-US" sz="2100" dirty="0" err="1"/>
              <a:t>foydalanib</a:t>
            </a:r>
            <a:r>
              <a:rPr lang="en-US" sz="2100" dirty="0"/>
              <a:t>, </a:t>
            </a:r>
            <a:r>
              <a:rPr lang="en-US" sz="2100" dirty="0" err="1"/>
              <a:t>topib</a:t>
            </a:r>
            <a:r>
              <a:rPr lang="en-US" sz="2100" dirty="0"/>
              <a:t> </a:t>
            </a:r>
            <a:r>
              <a:rPr lang="en-US" sz="2100" dirty="0" err="1"/>
              <a:t>olingan</a:t>
            </a:r>
            <a:r>
              <a:rPr lang="en-US" sz="2100" dirty="0"/>
              <a:t> </a:t>
            </a:r>
            <a:r>
              <a:rPr lang="en-US" sz="2100" dirty="0" err="1"/>
              <a:t>narsa</a:t>
            </a:r>
            <a:r>
              <a:rPr lang="en-US" sz="2100" dirty="0"/>
              <a:t> </a:t>
            </a:r>
            <a:r>
              <a:rPr lang="en-US" sz="2100" dirty="0" err="1"/>
              <a:t>haqida</a:t>
            </a:r>
            <a:r>
              <a:rPr lang="en-US" sz="2100" dirty="0"/>
              <a:t> </a:t>
            </a:r>
            <a:r>
              <a:rPr lang="en-US" sz="2100" dirty="0" err="1"/>
              <a:t>e’lon</a:t>
            </a:r>
            <a:r>
              <a:rPr lang="en-US" sz="2100" dirty="0"/>
              <a:t> </a:t>
            </a:r>
            <a:r>
              <a:rPr lang="en-US" sz="2100" dirty="0" err="1"/>
              <a:t>yozing</a:t>
            </a:r>
            <a:r>
              <a:rPr lang="en-US" sz="2100" dirty="0"/>
              <a:t>.</a:t>
            </a:r>
            <a:endParaRPr lang="ru-RU" sz="2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300">
            <a:off x="1301030" y="2473035"/>
            <a:ext cx="1313851" cy="203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t="5524" r="20553" b="9720"/>
          <a:stretch/>
        </p:blipFill>
        <p:spPr bwMode="auto">
          <a:xfrm rot="1270305">
            <a:off x="3629386" y="2247029"/>
            <a:ext cx="1211260" cy="173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87" y="1917118"/>
            <a:ext cx="2395105" cy="239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6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078" y="17275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Izohli lug‘at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773" y="1094041"/>
            <a:ext cx="6816436" cy="3447098"/>
          </a:xfrm>
        </p:spPr>
        <p:txBody>
          <a:bodyPr/>
          <a:lstStyle/>
          <a:p>
            <a:r>
              <a:rPr lang="uz-Latn-UZ" sz="2800" b="1" dirty="0" smtClean="0"/>
              <a:t>    Xat</a:t>
            </a:r>
            <a:r>
              <a:rPr lang="uz-Latn-UZ" sz="2800" dirty="0" smtClean="0"/>
              <a:t> – [arabcha – chiziq; yo‘l; chegara chizig‘i; saf, qator; noma, maktub; yozuv; dasxat] </a:t>
            </a:r>
            <a:r>
              <a:rPr lang="uz-Latn-UZ" sz="2800" b="1" dirty="0" smtClean="0"/>
              <a:t>1.</a:t>
            </a:r>
            <a:r>
              <a:rPr lang="uz-Latn-UZ" sz="2800" dirty="0" smtClean="0"/>
              <a:t> Yozuv yozilgan, chizilgan yoki o‘yib tushirilgan belgilar; matn. </a:t>
            </a:r>
            <a:r>
              <a:rPr lang="uz-Latn-UZ" sz="2800" b="1" dirty="0" smtClean="0"/>
              <a:t>2.</a:t>
            </a:r>
            <a:r>
              <a:rPr lang="uz-Latn-UZ" sz="2800" dirty="0" smtClean="0"/>
              <a:t> Yozuvda ishlatiladigan grafik belgilar; harflar tizimi. </a:t>
            </a:r>
            <a:r>
              <a:rPr lang="uz-Latn-UZ" sz="2800" b="1" dirty="0" smtClean="0"/>
              <a:t>3. </a:t>
            </a:r>
            <a:r>
              <a:rPr lang="uz-Latn-UZ" sz="2800" dirty="0" smtClean="0"/>
              <a:t>Biror xabar berish yoki fikr almashish maqsadida aniq manzilga pochta orqali yuborliladigan, matn yozilgan qog‘oz.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6" r="13962"/>
          <a:stretch/>
        </p:blipFill>
        <p:spPr bwMode="auto">
          <a:xfrm>
            <a:off x="7315199" y="987135"/>
            <a:ext cx="1724892" cy="275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8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09" y="963217"/>
            <a:ext cx="2030137" cy="176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87" y="162360"/>
            <a:ext cx="8190071" cy="677108"/>
          </a:xfrm>
        </p:spPr>
        <p:txBody>
          <a:bodyPr/>
          <a:lstStyle/>
          <a:p>
            <a:pPr algn="ctr"/>
            <a:r>
              <a:rPr lang="uz-Latn-UZ" sz="4400" dirty="0"/>
              <a:t>XAT</a:t>
            </a:r>
            <a:endParaRPr lang="ru-RU" sz="4400" dirty="0"/>
          </a:p>
        </p:txBody>
      </p:sp>
      <p:pic>
        <p:nvPicPr>
          <p:cNvPr id="4098" name="Picture 2" descr="Приложение для продажи неиспользованных СМС | KV.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83" y="2067306"/>
            <a:ext cx="1948617" cy="20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5" r="54422"/>
          <a:stretch/>
        </p:blipFill>
        <p:spPr bwMode="auto">
          <a:xfrm>
            <a:off x="6935550" y="980001"/>
            <a:ext cx="1865549" cy="131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r="19424"/>
          <a:stretch/>
        </p:blipFill>
        <p:spPr bwMode="auto">
          <a:xfrm>
            <a:off x="5283937" y="2687857"/>
            <a:ext cx="1651613" cy="160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чернильница png | PNGW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0" y="979999"/>
            <a:ext cx="1323063" cy="18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nvelope With Letter Transparent Png Clip Art Image, Png Download ,  Transparent Png Image - PNGit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02" y="1047474"/>
            <a:ext cx="1591470" cy="14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960" y="4288560"/>
            <a:ext cx="7222991" cy="584642"/>
          </a:xfrm>
          <a:prstGeom prst="rect">
            <a:avLst/>
          </a:prstGeom>
          <a:noFill/>
        </p:spPr>
        <p:txBody>
          <a:bodyPr wrap="none" lIns="91307" tIns="45654" rIns="91307" bIns="45654" rtlCol="0">
            <a:spAutoFit/>
          </a:bodyPr>
          <a:lstStyle/>
          <a:p>
            <a:r>
              <a:rPr lang="uz-Latn-UZ" sz="3200" b="1" dirty="0">
                <a:solidFill>
                  <a:srgbClr val="005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Xat, noma, maktub, sms, </a:t>
            </a:r>
            <a:r>
              <a:rPr lang="uz-Latn-UZ" sz="3200" b="1" dirty="0" smtClean="0">
                <a:solidFill>
                  <a:srgbClr val="005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messenjer.</a:t>
            </a:r>
            <a:endParaRPr lang="ru-RU" sz="3200" b="1" dirty="0">
              <a:solidFill>
                <a:srgbClr val="005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87" y="162362"/>
            <a:ext cx="8190071" cy="615552"/>
          </a:xfrm>
        </p:spPr>
        <p:txBody>
          <a:bodyPr/>
          <a:lstStyle/>
          <a:p>
            <a:pPr algn="ctr"/>
            <a:r>
              <a:rPr lang="en-US" sz="4000" dirty="0"/>
              <a:t>442-mashq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4603" y="1621001"/>
            <a:ext cx="8115301" cy="338538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07" tIns="45654" rIns="91307" bIns="45654" rtlCol="0">
            <a:spAutoFit/>
          </a:bodyPr>
          <a:lstStyle/>
          <a:p>
            <a:endParaRPr lang="uz-Latn-UZ" dirty="0" smtClean="0"/>
          </a:p>
          <a:p>
            <a:endParaRPr lang="uz-Latn-UZ" dirty="0"/>
          </a:p>
          <a:p>
            <a:endParaRPr lang="uz-Latn-UZ" dirty="0" smtClean="0"/>
          </a:p>
          <a:p>
            <a:endParaRPr lang="uz-Latn-UZ" dirty="0"/>
          </a:p>
          <a:p>
            <a:endParaRPr lang="uz-Latn-UZ" dirty="0" smtClean="0"/>
          </a:p>
          <a:p>
            <a:endParaRPr lang="uz-Latn-UZ" dirty="0"/>
          </a:p>
          <a:p>
            <a:endParaRPr lang="uz-Latn-UZ" dirty="0" smtClean="0"/>
          </a:p>
          <a:p>
            <a:endParaRPr lang="uz-Latn-UZ" dirty="0"/>
          </a:p>
          <a:p>
            <a:endParaRPr lang="uz-Latn-UZ" dirty="0" smtClean="0"/>
          </a:p>
          <a:p>
            <a:endParaRPr lang="uz-Latn-UZ" dirty="0"/>
          </a:p>
          <a:p>
            <a:endParaRPr lang="uz-Latn-UZ" dirty="0" smtClean="0"/>
          </a:p>
          <a:p>
            <a:endParaRPr lang="uz-Latn-UZ" dirty="0"/>
          </a:p>
          <a:p>
            <a:endParaRPr lang="uz-Latn-UZ" dirty="0" smtClean="0"/>
          </a:p>
          <a:p>
            <a:endParaRPr lang="uz-Latn-UZ" dirty="0"/>
          </a:p>
          <a:p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891633" y="2239815"/>
            <a:ext cx="7234057" cy="223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517397">
              <a:defRPr>
                <a:latin typeface="+mn-lt"/>
                <a:ea typeface="+mn-ea"/>
                <a:cs typeface="+mn-cs"/>
              </a:defRPr>
            </a:lvl2pPr>
            <a:lvl3pPr marL="1034793">
              <a:defRPr>
                <a:latin typeface="+mn-lt"/>
                <a:ea typeface="+mn-ea"/>
                <a:cs typeface="+mn-cs"/>
              </a:defRPr>
            </a:lvl3pPr>
            <a:lvl4pPr marL="1552193">
              <a:defRPr>
                <a:latin typeface="+mn-lt"/>
                <a:ea typeface="+mn-ea"/>
                <a:cs typeface="+mn-cs"/>
              </a:defRPr>
            </a:lvl4pPr>
            <a:lvl5pPr marL="2069592">
              <a:defRPr>
                <a:latin typeface="+mn-lt"/>
                <a:ea typeface="+mn-ea"/>
                <a:cs typeface="+mn-cs"/>
              </a:defRPr>
            </a:lvl5pPr>
            <a:lvl6pPr marL="2586987">
              <a:defRPr>
                <a:latin typeface="+mn-lt"/>
                <a:ea typeface="+mn-ea"/>
                <a:cs typeface="+mn-cs"/>
              </a:defRPr>
            </a:lvl6pPr>
            <a:lvl7pPr marL="3104384">
              <a:defRPr>
                <a:latin typeface="+mn-lt"/>
                <a:ea typeface="+mn-ea"/>
                <a:cs typeface="+mn-cs"/>
              </a:defRPr>
            </a:lvl7pPr>
            <a:lvl8pPr marL="3621781">
              <a:defRPr>
                <a:latin typeface="+mn-lt"/>
                <a:ea typeface="+mn-ea"/>
                <a:cs typeface="+mn-cs"/>
              </a:defRPr>
            </a:lvl8pPr>
            <a:lvl9pPr marL="4139178">
              <a:defRPr>
                <a:latin typeface="+mn-lt"/>
                <a:ea typeface="+mn-ea"/>
                <a:cs typeface="+mn-cs"/>
              </a:defRPr>
            </a:lvl9pPr>
          </a:lstStyle>
          <a:p>
            <a:pPr defTabSz="913069"/>
            <a:r>
              <a:rPr lang="uz-Latn-UZ" sz="2900" kern="0" dirty="0"/>
              <a:t>    </a:t>
            </a:r>
            <a:r>
              <a:rPr lang="en-US" sz="2800" kern="0" dirty="0" err="1"/>
              <a:t>Assalomu</a:t>
            </a:r>
            <a:r>
              <a:rPr lang="en-US" sz="2800" kern="0" dirty="0"/>
              <a:t> </a:t>
            </a:r>
            <a:r>
              <a:rPr lang="en-US" sz="2800" kern="0" dirty="0" err="1"/>
              <a:t>alaykum</a:t>
            </a:r>
            <a:r>
              <a:rPr lang="en-US" sz="2800" kern="0" dirty="0"/>
              <a:t>, </a:t>
            </a:r>
            <a:r>
              <a:rPr lang="en-US" sz="2800" kern="0" dirty="0" err="1"/>
              <a:t>akajon</a:t>
            </a:r>
            <a:r>
              <a:rPr lang="en-US" sz="2800" kern="0" dirty="0"/>
              <a:t>! </a:t>
            </a:r>
            <a:r>
              <a:rPr lang="en-US" sz="2800" kern="0" dirty="0" err="1"/>
              <a:t>Avvalo</a:t>
            </a:r>
            <a:r>
              <a:rPr lang="en-US" sz="2800" kern="0" dirty="0"/>
              <a:t>, </a:t>
            </a:r>
            <a:r>
              <a:rPr lang="en-US" sz="2800" kern="0" dirty="0" err="1"/>
              <a:t>inson</a:t>
            </a:r>
            <a:r>
              <a:rPr lang="en-US" sz="2800" kern="0" dirty="0"/>
              <a:t> </a:t>
            </a:r>
            <a:r>
              <a:rPr lang="en-US" sz="2800" kern="0" dirty="0" err="1"/>
              <a:t>uchun</a:t>
            </a:r>
            <a:r>
              <a:rPr lang="en-US" sz="2800" kern="0" dirty="0"/>
              <a:t> </a:t>
            </a:r>
            <a:r>
              <a:rPr lang="en-US" sz="2800" kern="0" dirty="0" err="1"/>
              <a:t>suv</a:t>
            </a:r>
            <a:r>
              <a:rPr lang="en-US" sz="2800" kern="0" dirty="0"/>
              <a:t> </a:t>
            </a:r>
            <a:r>
              <a:rPr lang="en-US" sz="2800" kern="0" dirty="0" err="1"/>
              <a:t>va</a:t>
            </a:r>
            <a:r>
              <a:rPr lang="en-US" sz="2800" kern="0" dirty="0"/>
              <a:t> </a:t>
            </a:r>
            <a:r>
              <a:rPr lang="en-US" sz="2800" kern="0" dirty="0" err="1"/>
              <a:t>havodek</a:t>
            </a:r>
            <a:r>
              <a:rPr lang="en-US" sz="2800" kern="0" dirty="0"/>
              <a:t> </a:t>
            </a:r>
            <a:r>
              <a:rPr lang="en-US" sz="2800" kern="0" dirty="0" err="1"/>
              <a:t>zarur</a:t>
            </a:r>
            <a:r>
              <a:rPr lang="en-US" sz="2800" kern="0" dirty="0"/>
              <a:t> </a:t>
            </a:r>
            <a:r>
              <a:rPr lang="en-US" sz="2800" kern="0" dirty="0" err="1"/>
              <a:t>bo‘lgan</a:t>
            </a:r>
            <a:r>
              <a:rPr lang="en-US" sz="2800" kern="0" dirty="0"/>
              <a:t> </a:t>
            </a:r>
            <a:r>
              <a:rPr lang="en-US" sz="2800" kern="0" dirty="0" err="1" smtClean="0"/>
              <a:t>sog‘liq</a:t>
            </a:r>
            <a:r>
              <a:rPr lang="uz-Latn-UZ" sz="2800" kern="0" dirty="0" smtClean="0"/>
              <a:t>-</a:t>
            </a:r>
            <a:r>
              <a:rPr lang="en-US" sz="2800" kern="0" dirty="0" err="1" smtClean="0"/>
              <a:t>laringiz</a:t>
            </a:r>
            <a:r>
              <a:rPr lang="en-US" sz="2800" kern="0" dirty="0" smtClean="0"/>
              <a:t> </a:t>
            </a:r>
            <a:r>
              <a:rPr lang="en-US" sz="2800" kern="0" dirty="0" err="1"/>
              <a:t>yaxshimi</a:t>
            </a:r>
            <a:r>
              <a:rPr lang="en-US" sz="2800" kern="0" dirty="0"/>
              <a:t>? </a:t>
            </a:r>
            <a:r>
              <a:rPr lang="en-US" sz="2800" kern="0" dirty="0" err="1"/>
              <a:t>Yigitlik</a:t>
            </a:r>
            <a:r>
              <a:rPr lang="en-US" sz="2800" kern="0" dirty="0"/>
              <a:t> </a:t>
            </a:r>
            <a:r>
              <a:rPr lang="en-US" sz="2800" kern="0" dirty="0" err="1" smtClean="0"/>
              <a:t>burchingizni</a:t>
            </a:r>
            <a:r>
              <a:rPr lang="en-US" sz="2800" kern="0" dirty="0" smtClean="0"/>
              <a:t> </a:t>
            </a:r>
            <a:r>
              <a:rPr lang="en-US" sz="2800" kern="0" dirty="0" err="1"/>
              <a:t>hormay</a:t>
            </a:r>
            <a:r>
              <a:rPr lang="en-US" sz="2800" kern="0" dirty="0"/>
              <a:t> ado </a:t>
            </a:r>
            <a:r>
              <a:rPr lang="en-US" sz="2800" kern="0" dirty="0" err="1"/>
              <a:t>etyapsizmi</a:t>
            </a:r>
            <a:r>
              <a:rPr lang="en-US" sz="2800" kern="0" dirty="0"/>
              <a:t>? </a:t>
            </a:r>
            <a:r>
              <a:rPr lang="en-US" sz="2800" kern="0" dirty="0" err="1"/>
              <a:t>Bizdan</a:t>
            </a:r>
            <a:r>
              <a:rPr lang="en-US" sz="2800" kern="0" dirty="0"/>
              <a:t> </a:t>
            </a:r>
            <a:r>
              <a:rPr lang="en-US" sz="2800" kern="0" dirty="0" err="1" smtClean="0"/>
              <a:t>so‘rasangiz</a:t>
            </a:r>
            <a:r>
              <a:rPr lang="en-US" sz="2800" kern="0" dirty="0"/>
              <a:t>, </a:t>
            </a:r>
            <a:r>
              <a:rPr lang="en-US" sz="2800" kern="0" dirty="0" err="1"/>
              <a:t>rahmat</a:t>
            </a:r>
            <a:r>
              <a:rPr lang="en-US" sz="2800" kern="0" dirty="0"/>
              <a:t>! </a:t>
            </a:r>
            <a:r>
              <a:rPr lang="en-US" sz="2800" kern="0" dirty="0" err="1"/>
              <a:t>Hammamiz</a:t>
            </a:r>
            <a:r>
              <a:rPr lang="en-US" sz="2800" kern="0" dirty="0"/>
              <a:t> </a:t>
            </a:r>
            <a:r>
              <a:rPr lang="en-US" sz="2800" kern="0" dirty="0" err="1"/>
              <a:t>sog</a:t>
            </a:r>
            <a:r>
              <a:rPr lang="en-US" sz="2800" kern="0" dirty="0" smtClean="0"/>
              <a:t>‘-</a:t>
            </a:r>
            <a:r>
              <a:rPr lang="uz-Latn-UZ" sz="2800" kern="0" dirty="0" smtClean="0"/>
              <a:t>s</a:t>
            </a:r>
            <a:r>
              <a:rPr lang="en-US" sz="2800" kern="0" dirty="0" err="1" smtClean="0"/>
              <a:t>alomatmiz</a:t>
            </a:r>
            <a:r>
              <a:rPr lang="en-US" sz="2800" kern="0" dirty="0"/>
              <a:t>... </a:t>
            </a:r>
            <a:endParaRPr lang="ru-RU" sz="2800" kern="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39011" y="927806"/>
            <a:ext cx="8749143" cy="646331"/>
          </a:xfrm>
        </p:spPr>
        <p:txBody>
          <a:bodyPr/>
          <a:lstStyle/>
          <a:p>
            <a:r>
              <a:rPr lang="uz-Latn-UZ" sz="2100" dirty="0"/>
              <a:t>  </a:t>
            </a:r>
            <a:r>
              <a:rPr lang="en-US" sz="2100" dirty="0" err="1"/>
              <a:t>Ko‘nikmalaringiz</a:t>
            </a:r>
            <a:r>
              <a:rPr lang="en-US" sz="2100" dirty="0"/>
              <a:t> </a:t>
            </a:r>
            <a:r>
              <a:rPr lang="en-US" sz="2100" dirty="0" err="1"/>
              <a:t>asosida</a:t>
            </a:r>
            <a:r>
              <a:rPr lang="en-US" sz="2100" dirty="0"/>
              <a:t> </a:t>
            </a:r>
            <a:r>
              <a:rPr lang="en-US" sz="2100" dirty="0" err="1"/>
              <a:t>biror</a:t>
            </a:r>
            <a:r>
              <a:rPr lang="en-US" sz="2100" dirty="0"/>
              <a:t> </a:t>
            </a:r>
            <a:r>
              <a:rPr lang="en-US" sz="2100" dirty="0" err="1"/>
              <a:t>yaqin</a:t>
            </a:r>
            <a:r>
              <a:rPr lang="en-US" sz="2100" dirty="0"/>
              <a:t> </a:t>
            </a:r>
            <a:r>
              <a:rPr lang="en-US" sz="2100" dirty="0" err="1"/>
              <a:t>odamingizga</a:t>
            </a:r>
            <a:r>
              <a:rPr lang="en-US" sz="2100" dirty="0"/>
              <a:t> </a:t>
            </a:r>
            <a:r>
              <a:rPr lang="en-US" sz="2100" dirty="0" err="1"/>
              <a:t>yoki</a:t>
            </a:r>
            <a:r>
              <a:rPr lang="en-US" sz="2100" dirty="0"/>
              <a:t> </a:t>
            </a:r>
            <a:r>
              <a:rPr lang="en-US" sz="2100" dirty="0" err="1"/>
              <a:t>harbiy</a:t>
            </a:r>
            <a:r>
              <a:rPr lang="en-US" sz="2100" dirty="0"/>
              <a:t> </a:t>
            </a:r>
            <a:r>
              <a:rPr lang="en-US" sz="2100" dirty="0" err="1"/>
              <a:t>xizmatdagi</a:t>
            </a:r>
            <a:r>
              <a:rPr lang="en-US" sz="2100" dirty="0"/>
              <a:t> </a:t>
            </a:r>
            <a:r>
              <a:rPr lang="en-US" sz="2100" dirty="0" err="1"/>
              <a:t>akangizga</a:t>
            </a:r>
            <a:r>
              <a:rPr lang="en-US" sz="2100" dirty="0"/>
              <a:t> </a:t>
            </a:r>
            <a:r>
              <a:rPr lang="en-US" sz="2100" dirty="0" err="1"/>
              <a:t>yoziladigan</a:t>
            </a:r>
            <a:r>
              <a:rPr lang="en-US" sz="2100" dirty="0"/>
              <a:t> </a:t>
            </a:r>
            <a:r>
              <a:rPr lang="en-US" sz="2100" dirty="0" err="1"/>
              <a:t>xatni</a:t>
            </a:r>
            <a:r>
              <a:rPr lang="en-US" sz="2100" dirty="0"/>
              <a:t> </a:t>
            </a:r>
            <a:r>
              <a:rPr lang="en-US" sz="2100" dirty="0" err="1"/>
              <a:t>davom</a:t>
            </a:r>
            <a:r>
              <a:rPr lang="en-US" sz="2100" dirty="0"/>
              <a:t> </a:t>
            </a:r>
            <a:r>
              <a:rPr lang="en-US" sz="2100" dirty="0" err="1"/>
              <a:t>ettiring</a:t>
            </a:r>
            <a:r>
              <a:rPr lang="en-US" sz="2100" dirty="0"/>
              <a:t>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8058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4" y="124104"/>
            <a:ext cx="7803538" cy="653266"/>
          </a:xfrm>
          <a:prstGeom prst="rect">
            <a:avLst/>
          </a:prstGeom>
          <a:noFill/>
        </p:spPr>
        <p:txBody>
          <a:bodyPr wrap="none" lIns="91250" tIns="45624" rIns="91250" bIns="45624" rtlCol="0">
            <a:spAutoFit/>
          </a:bodyPr>
          <a:lstStyle/>
          <a:p>
            <a:r>
              <a:rPr lang="uz-Latn-U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11"/>
            <a:ext cx="6206489" cy="584776"/>
          </a:xfrm>
          <a:prstGeom prst="rect">
            <a:avLst/>
          </a:prstGeom>
        </p:spPr>
        <p:txBody>
          <a:bodyPr wrap="square" lIns="91267" tIns="45635" rIns="91267" bIns="45635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651" y="1019913"/>
            <a:ext cx="8680357" cy="2323541"/>
          </a:xfrm>
          <a:prstGeom prst="rect">
            <a:avLst/>
          </a:prstGeom>
        </p:spPr>
        <p:txBody>
          <a:bodyPr wrap="square" lIns="91267" tIns="45635" rIns="91267" bIns="45635">
            <a:spAutoFit/>
          </a:bodyPr>
          <a:lstStyle/>
          <a:p>
            <a:r>
              <a:rPr lang="uz-Latn-UZ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900" b="1" dirty="0">
                <a:latin typeface="Arial" panose="020B0604020202020204" pitchFamily="34" charset="0"/>
                <a:cs typeface="Arial" panose="020B0604020202020204" pitchFamily="34" charset="0"/>
              </a:rPr>
              <a:t>443-mashq.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Maktabingizda 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tashkil etiladigan yozgi </a:t>
            </a:r>
            <a:r>
              <a:rPr lang="uz-Latn-UZ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oromgohning 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ochilishi haqida e’lon yozing. Unda ishlatiladigan so‘zlarga diqqat qiling</a:t>
            </a:r>
            <a:r>
              <a:rPr lang="uz-Latn-UZ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447-mashq</a:t>
            </a:r>
            <a:r>
              <a:rPr lang="uz-Latn-UZ" sz="2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Berilgan namuna 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asosida to‘garak haqida e’lon yozing.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85" y="3343454"/>
            <a:ext cx="3541043" cy="165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51" y="183142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MUSTAHKAMLASH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10270"/>
              </p:ext>
            </p:extLst>
          </p:nvPr>
        </p:nvGraphicFramePr>
        <p:xfrm>
          <a:off x="266700" y="1108365"/>
          <a:ext cx="8690263" cy="3474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474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Darak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xabar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mazmunidagi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ba’zan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buyurish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mazmunidagi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gaplardan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so‘ng</a:t>
                      </a:r>
                      <a:r>
                        <a:rPr lang="uz-Latn-UZ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....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yushiq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bo‘laklar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orasida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Savol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mazmunidagi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gaplar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so‘ng ...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So‘roq</a:t>
                      </a: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gaplar</a:t>
                      </a: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ba’zan</a:t>
                      </a: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kuchli</a:t>
                      </a: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hayajon</a:t>
                      </a: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aytilsa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...</a:t>
                      </a:r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Tashkilot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muassasa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korxona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jamiyat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nomlari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 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yoziladi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kuchli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hayajon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aytilgan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gaplar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oxiriga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68324" y="426028"/>
            <a:ext cx="5084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10000" dirty="0" smtClean="0">
                <a:solidFill>
                  <a:srgbClr val="FF0000"/>
                </a:solidFill>
              </a:rPr>
              <a:t>.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7046" y="848591"/>
            <a:ext cx="5405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1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531" y="223750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621" y="2716142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3540" y="3294568"/>
            <a:ext cx="867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“”</a:t>
            </a:r>
            <a:endParaRPr lang="ru-RU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7621" y="3993249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Test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0161" y="2244433"/>
            <a:ext cx="595745" cy="529937"/>
          </a:xfrm>
          <a:prstGeom prst="rect">
            <a:avLst/>
          </a:prstGeom>
          <a:solidFill>
            <a:srgbClr val="C5F6A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33"/>
            <a:r>
              <a:rPr lang="uz-Latn-U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552" y="2902528"/>
            <a:ext cx="585353" cy="536862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33"/>
            <a:r>
              <a:rPr lang="uz-Latn-U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553" y="3605647"/>
            <a:ext cx="585352" cy="533398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33"/>
            <a:r>
              <a:rPr lang="uz-Latn-U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5907" y="2244434"/>
            <a:ext cx="5140038" cy="529937"/>
          </a:xfrm>
          <a:prstGeom prst="rect">
            <a:avLst/>
          </a:prstGeom>
          <a:solidFill>
            <a:srgbClr val="C5F6A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342833"/>
            <a:r>
              <a:rPr lang="uz-Latn-U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undalmalardan 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5907" y="2902527"/>
            <a:ext cx="5140038" cy="536863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833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undov </a:t>
            </a:r>
            <a:r>
              <a:rPr lang="uz-Latn-U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 bir gapga teng 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7080" y="3602182"/>
            <a:ext cx="5108865" cy="533399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342833"/>
            <a:r>
              <a:rPr lang="uz-Latn-UZ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takrorlansa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553" y="4312228"/>
            <a:ext cx="1669473" cy="533399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33"/>
            <a:r>
              <a:rPr lang="uz-Latn-U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1,2,3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03316" y="4312227"/>
            <a:ext cx="1669473" cy="533399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33"/>
            <a:r>
              <a:rPr lang="uz-Latn-U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1,2,4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5907" y="1624446"/>
            <a:ext cx="5140038" cy="529937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342833"/>
            <a:r>
              <a:rPr lang="uz-Latn-U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yushiq bo‘laklardan keyin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553" y="1624445"/>
            <a:ext cx="585354" cy="529937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33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8762" y="859226"/>
            <a:ext cx="752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Vergul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o‘rinlarda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36472" y="4291445"/>
            <a:ext cx="1669473" cy="533399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33"/>
            <a:r>
              <a:rPr lang="uz-Latn-UZ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z-Latn-U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z-Latn-U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1,3,4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83" y="1624445"/>
            <a:ext cx="1786081" cy="216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50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2" y="2385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8" y="1703808"/>
            <a:ext cx="448408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5" y="3208737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 defTabSz="1125310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1710240" y="408328"/>
            <a:ext cx="5615355" cy="758842"/>
          </a:xfrm>
          <a:prstGeom prst="rect">
            <a:avLst/>
          </a:prstGeom>
        </p:spPr>
        <p:txBody>
          <a:bodyPr lIns="0" tIns="19983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386" algn="ctr" defTabSz="1251547">
              <a:spcBef>
                <a:spcPts val="157"/>
              </a:spcBef>
              <a:defRPr/>
            </a:pPr>
            <a:r>
              <a:rPr lang="uz-Latn-UZ" sz="4800" kern="2000" spc="13" dirty="0" smtClean="0">
                <a:solidFill>
                  <a:sysClr val="window" lastClr="FFFFFF"/>
                </a:solidFill>
              </a:rPr>
              <a:t>BUGUN DARSDA:</a:t>
            </a:r>
            <a:endParaRPr lang="en-US" sz="51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28" y="1089428"/>
            <a:ext cx="68876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55" y="1100139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93"/>
            <a:ext cx="48361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47" y="825106"/>
            <a:ext cx="191966" cy="128589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28" y="510782"/>
            <a:ext cx="701919" cy="657225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03037" y="1835026"/>
            <a:ext cx="7429762" cy="1135125"/>
          </a:xfrm>
          <a:prstGeom prst="rect">
            <a:avLst/>
          </a:prstGeom>
        </p:spPr>
        <p:txBody>
          <a:bodyPr vert="horz" wrap="square" lIns="0" tIns="12896" rIns="0" bIns="0" rtlCol="0">
            <a:spAutoFit/>
          </a:bodyPr>
          <a:lstStyle/>
          <a:p>
            <a:pPr marL="17002" algn="ctr" defTabSz="532449">
              <a:spcBef>
                <a:spcPts val="103"/>
              </a:spcBef>
            </a:pPr>
            <a:r>
              <a:rPr lang="en-US" sz="36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36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ISH QOG‘OZLARI USTIDA </a:t>
            </a:r>
            <a:r>
              <a:rPr lang="uz-Latn-UZ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ISHLASH. E’LON, XAT</a:t>
            </a:r>
            <a:endParaRPr lang="en-US" sz="36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09" y="3208736"/>
            <a:ext cx="2316018" cy="146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9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B4107AD1-3DC6-45B4-8C30-1C0B4C9FA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53" y="1136577"/>
            <a:ext cx="5961038" cy="3261241"/>
          </a:xfrm>
        </p:spPr>
        <p:txBody>
          <a:bodyPr>
            <a:normAutofit lnSpcReduction="10000"/>
          </a:bodyPr>
          <a:lstStyle/>
          <a:p>
            <a:pPr marL="342781" lvl="1"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fikrini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ravon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ifodalashi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tildagi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uslublardan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xabardor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kundalik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so‘zlashuv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tilidan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rasmiy-ish</a:t>
            </a:r>
            <a:r>
              <a:rPr lang="en-US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yuritish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tilini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bilishi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"/>
            <a:ext cx="9144000" cy="8807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70" tIns="72486" rIns="144970" bIns="72486" rtlCol="0" anchor="ctr"/>
          <a:lstStyle/>
          <a:p>
            <a:pPr algn="ctr" defTabSz="1449698"/>
            <a:endParaRPr lang="ru-RU" sz="29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554" y="149576"/>
            <a:ext cx="5656180" cy="731163"/>
          </a:xfrm>
          <a:prstGeom prst="rect">
            <a:avLst/>
          </a:prstGeom>
          <a:noFill/>
        </p:spPr>
        <p:txBody>
          <a:bodyPr wrap="square" lIns="144970" tIns="72486" rIns="144970" bIns="72486" rtlCol="0">
            <a:spAutoFit/>
          </a:bodyPr>
          <a:lstStyle/>
          <a:p>
            <a:pPr algn="ctr" defTabSz="1449698"/>
            <a:r>
              <a:rPr lang="uz-Latn-UZ" sz="3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 QILING!</a:t>
            </a:r>
            <a:endParaRPr lang="ru-RU" sz="3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" r="5901" b="8410"/>
          <a:stretch/>
        </p:blipFill>
        <p:spPr bwMode="auto">
          <a:xfrm>
            <a:off x="6564267" y="1288475"/>
            <a:ext cx="2465434" cy="259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1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298" y="105143"/>
            <a:ext cx="8041708" cy="641860"/>
          </a:xfrm>
          <a:prstGeom prst="rect">
            <a:avLst/>
          </a:prstGeom>
        </p:spPr>
        <p:txBody>
          <a:bodyPr vert="horz" wrap="square" lIns="0" tIns="26052" rIns="0" bIns="0" rtlCol="0" anchor="ctr">
            <a:spAutoFit/>
          </a:bodyPr>
          <a:lstStyle/>
          <a:p>
            <a:pPr marL="20037">
              <a:lnSpc>
                <a:spcPct val="100000"/>
              </a:lnSpc>
              <a:spcBef>
                <a:spcPts val="206"/>
              </a:spcBef>
            </a:pPr>
            <a:r>
              <a:rPr lang="uz-Latn-UZ" sz="4000" dirty="0" smtClean="0"/>
              <a:t>Ish  qog‘ozlarining  turlari</a:t>
            </a:r>
            <a:endParaRPr lang="uz-Latn-UZ" sz="4000" dirty="0"/>
          </a:p>
        </p:txBody>
      </p:sp>
      <p:cxnSp>
        <p:nvCxnSpPr>
          <p:cNvPr id="5" name="Straight Connector 68">
            <a:extLst>
              <a:ext uri="{FF2B5EF4-FFF2-40B4-BE49-F238E27FC236}">
                <a16:creationId xmlns:a16="http://schemas.microsoft.com/office/drawing/2014/main" id="{9D362A51-800A-4814-8B8C-0F8A47801E77}"/>
              </a:ext>
            </a:extLst>
          </p:cNvPr>
          <p:cNvCxnSpPr>
            <a:stCxn id="43" idx="7"/>
            <a:endCxn id="16" idx="3"/>
          </p:cNvCxnSpPr>
          <p:nvPr/>
        </p:nvCxnSpPr>
        <p:spPr>
          <a:xfrm flipV="1">
            <a:off x="3476068" y="1668099"/>
            <a:ext cx="2170440" cy="2116617"/>
          </a:xfrm>
          <a:prstGeom prst="line">
            <a:avLst/>
          </a:prstGeom>
          <a:ln w="12700" cmpd="sng">
            <a:solidFill>
              <a:schemeClr val="tx1">
                <a:lumMod val="6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4">
            <a:extLst>
              <a:ext uri="{FF2B5EF4-FFF2-40B4-BE49-F238E27FC236}">
                <a16:creationId xmlns:a16="http://schemas.microsoft.com/office/drawing/2014/main" id="{8A58EB73-96F1-48D4-83ED-ED11B8326AD1}"/>
              </a:ext>
            </a:extLst>
          </p:cNvPr>
          <p:cNvGrpSpPr/>
          <p:nvPr/>
        </p:nvGrpSpPr>
        <p:grpSpPr>
          <a:xfrm>
            <a:off x="3629281" y="2710340"/>
            <a:ext cx="899871" cy="899761"/>
            <a:chOff x="4839036" y="3613807"/>
            <a:chExt cx="1199829" cy="1199829"/>
          </a:xfrm>
          <a:solidFill>
            <a:srgbClr val="0070C0"/>
          </a:solidFill>
        </p:grpSpPr>
        <p:sp>
          <p:nvSpPr>
            <p:cNvPr id="7" name="Oval 38">
              <a:extLst>
                <a:ext uri="{FF2B5EF4-FFF2-40B4-BE49-F238E27FC236}">
                  <a16:creationId xmlns:a16="http://schemas.microsoft.com/office/drawing/2014/main" id="{D9F23F1E-DE14-4B4A-8FD4-2EB3B17A7CAC}"/>
                </a:ext>
              </a:extLst>
            </p:cNvPr>
            <p:cNvSpPr/>
            <p:nvPr/>
          </p:nvSpPr>
          <p:spPr>
            <a:xfrm>
              <a:off x="4839036" y="3613807"/>
              <a:ext cx="1199829" cy="11998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8D9B8DEA-FD7E-4714-8417-C312A7035B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08372" y="3963727"/>
              <a:ext cx="461160" cy="499992"/>
              <a:chOff x="2853" y="1431"/>
              <a:chExt cx="190" cy="206"/>
            </a:xfrm>
            <a:grpFill/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EA2B1769-7DDD-404B-9845-F33C94FD6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1450"/>
                <a:ext cx="84" cy="0"/>
              </a:xfrm>
              <a:custGeom>
                <a:avLst/>
                <a:gdLst>
                  <a:gd name="T0" fmla="*/ 0 w 785"/>
                  <a:gd name="T1" fmla="*/ 0 w 785"/>
                  <a:gd name="T2" fmla="*/ 785 w 78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5">
                    <a:moveTo>
                      <a:pt x="0" y="0"/>
                    </a:moveTo>
                    <a:lnTo>
                      <a:pt x="0" y="0"/>
                    </a:lnTo>
                    <a:lnTo>
                      <a:pt x="785" y="0"/>
                    </a:ln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09842"/>
                <a:endParaRPr 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5751ED1-AC31-414A-9976-F9FFBC7DD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1450"/>
                <a:ext cx="190" cy="187"/>
              </a:xfrm>
              <a:custGeom>
                <a:avLst/>
                <a:gdLst>
                  <a:gd name="T0" fmla="*/ 1427 w 1778"/>
                  <a:gd name="T1" fmla="*/ 0 h 1745"/>
                  <a:gd name="T2" fmla="*/ 1427 w 1778"/>
                  <a:gd name="T3" fmla="*/ 0 h 1745"/>
                  <a:gd name="T4" fmla="*/ 1778 w 1778"/>
                  <a:gd name="T5" fmla="*/ 0 h 1745"/>
                  <a:gd name="T6" fmla="*/ 1778 w 1778"/>
                  <a:gd name="T7" fmla="*/ 1745 h 1745"/>
                  <a:gd name="T8" fmla="*/ 0 w 1778"/>
                  <a:gd name="T9" fmla="*/ 1745 h 1745"/>
                  <a:gd name="T10" fmla="*/ 0 w 1778"/>
                  <a:gd name="T11" fmla="*/ 0 h 1745"/>
                  <a:gd name="T12" fmla="*/ 350 w 1778"/>
                  <a:gd name="T13" fmla="*/ 0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8" h="1745">
                    <a:moveTo>
                      <a:pt x="1427" y="0"/>
                    </a:moveTo>
                    <a:lnTo>
                      <a:pt x="1427" y="0"/>
                    </a:lnTo>
                    <a:lnTo>
                      <a:pt x="1778" y="0"/>
                    </a:lnTo>
                    <a:lnTo>
                      <a:pt x="1778" y="1745"/>
                    </a:lnTo>
                    <a:lnTo>
                      <a:pt x="0" y="1745"/>
                    </a:lnTo>
                    <a:lnTo>
                      <a:pt x="0" y="0"/>
                    </a:lnTo>
                    <a:lnTo>
                      <a:pt x="350" y="0"/>
                    </a:ln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09842"/>
                <a:endParaRPr 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FBEBA0E-1702-4178-B2F1-8FC2B677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1494"/>
                <a:ext cx="190" cy="0"/>
              </a:xfrm>
              <a:custGeom>
                <a:avLst/>
                <a:gdLst>
                  <a:gd name="T0" fmla="*/ 0 w 1778"/>
                  <a:gd name="T1" fmla="*/ 0 w 1778"/>
                  <a:gd name="T2" fmla="*/ 1778 w 17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78">
                    <a:moveTo>
                      <a:pt x="0" y="0"/>
                    </a:moveTo>
                    <a:lnTo>
                      <a:pt x="0" y="0"/>
                    </a:lnTo>
                    <a:lnTo>
                      <a:pt x="1778" y="0"/>
                    </a:ln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09842"/>
                <a:endParaRPr 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CF129B47-23E3-4C53-A952-5DEEE757D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431"/>
                <a:ext cx="16" cy="38"/>
              </a:xfrm>
              <a:custGeom>
                <a:avLst/>
                <a:gdLst>
                  <a:gd name="T0" fmla="*/ 0 w 146"/>
                  <a:gd name="T1" fmla="*/ 73 h 356"/>
                  <a:gd name="T2" fmla="*/ 0 w 146"/>
                  <a:gd name="T3" fmla="*/ 73 h 356"/>
                  <a:gd name="T4" fmla="*/ 73 w 146"/>
                  <a:gd name="T5" fmla="*/ 0 h 356"/>
                  <a:gd name="T6" fmla="*/ 146 w 146"/>
                  <a:gd name="T7" fmla="*/ 73 h 356"/>
                  <a:gd name="T8" fmla="*/ 146 w 146"/>
                  <a:gd name="T9" fmla="*/ 283 h 356"/>
                  <a:gd name="T10" fmla="*/ 73 w 146"/>
                  <a:gd name="T11" fmla="*/ 356 h 356"/>
                  <a:gd name="T12" fmla="*/ 0 w 146"/>
                  <a:gd name="T13" fmla="*/ 283 h 356"/>
                  <a:gd name="T14" fmla="*/ 0 w 146"/>
                  <a:gd name="T15" fmla="*/ 73 h 356"/>
                  <a:gd name="T16" fmla="*/ 0 w 146"/>
                  <a:gd name="T17" fmla="*/ 73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356">
                    <a:moveTo>
                      <a:pt x="0" y="73"/>
                    </a:moveTo>
                    <a:lnTo>
                      <a:pt x="0" y="73"/>
                    </a:lnTo>
                    <a:cubicBezTo>
                      <a:pt x="0" y="33"/>
                      <a:pt x="32" y="0"/>
                      <a:pt x="73" y="0"/>
                    </a:cubicBezTo>
                    <a:cubicBezTo>
                      <a:pt x="113" y="0"/>
                      <a:pt x="146" y="33"/>
                      <a:pt x="146" y="73"/>
                    </a:cubicBezTo>
                    <a:lnTo>
                      <a:pt x="146" y="283"/>
                    </a:lnTo>
                    <a:cubicBezTo>
                      <a:pt x="146" y="323"/>
                      <a:pt x="113" y="356"/>
                      <a:pt x="73" y="356"/>
                    </a:cubicBezTo>
                    <a:cubicBezTo>
                      <a:pt x="32" y="356"/>
                      <a:pt x="0" y="323"/>
                      <a:pt x="0" y="283"/>
                    </a:cubicBez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09842"/>
                <a:endParaRPr 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30ECBE25-5362-4432-86C5-DDD1125AF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1431"/>
                <a:ext cx="15" cy="38"/>
              </a:xfrm>
              <a:custGeom>
                <a:avLst/>
                <a:gdLst>
                  <a:gd name="T0" fmla="*/ 0 w 146"/>
                  <a:gd name="T1" fmla="*/ 73 h 356"/>
                  <a:gd name="T2" fmla="*/ 0 w 146"/>
                  <a:gd name="T3" fmla="*/ 73 h 356"/>
                  <a:gd name="T4" fmla="*/ 73 w 146"/>
                  <a:gd name="T5" fmla="*/ 0 h 356"/>
                  <a:gd name="T6" fmla="*/ 146 w 146"/>
                  <a:gd name="T7" fmla="*/ 73 h 356"/>
                  <a:gd name="T8" fmla="*/ 146 w 146"/>
                  <a:gd name="T9" fmla="*/ 283 h 356"/>
                  <a:gd name="T10" fmla="*/ 73 w 146"/>
                  <a:gd name="T11" fmla="*/ 356 h 356"/>
                  <a:gd name="T12" fmla="*/ 0 w 146"/>
                  <a:gd name="T13" fmla="*/ 283 h 356"/>
                  <a:gd name="T14" fmla="*/ 0 w 146"/>
                  <a:gd name="T15" fmla="*/ 73 h 356"/>
                  <a:gd name="T16" fmla="*/ 0 w 146"/>
                  <a:gd name="T17" fmla="*/ 73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356">
                    <a:moveTo>
                      <a:pt x="0" y="73"/>
                    </a:moveTo>
                    <a:lnTo>
                      <a:pt x="0" y="73"/>
                    </a:lnTo>
                    <a:cubicBezTo>
                      <a:pt x="0" y="33"/>
                      <a:pt x="32" y="0"/>
                      <a:pt x="73" y="0"/>
                    </a:cubicBezTo>
                    <a:cubicBezTo>
                      <a:pt x="113" y="0"/>
                      <a:pt x="146" y="33"/>
                      <a:pt x="146" y="73"/>
                    </a:cubicBezTo>
                    <a:lnTo>
                      <a:pt x="146" y="283"/>
                    </a:lnTo>
                    <a:cubicBezTo>
                      <a:pt x="146" y="323"/>
                      <a:pt x="113" y="356"/>
                      <a:pt x="73" y="356"/>
                    </a:cubicBezTo>
                    <a:cubicBezTo>
                      <a:pt x="32" y="356"/>
                      <a:pt x="0" y="323"/>
                      <a:pt x="0" y="283"/>
                    </a:cubicBez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09842"/>
                <a:endParaRPr 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30F50FA4-845E-4ECD-8CFC-0890D2251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1520"/>
                <a:ext cx="112" cy="93"/>
              </a:xfrm>
              <a:custGeom>
                <a:avLst/>
                <a:gdLst>
                  <a:gd name="T0" fmla="*/ 0 w 1040"/>
                  <a:gd name="T1" fmla="*/ 554 h 863"/>
                  <a:gd name="T2" fmla="*/ 0 w 1040"/>
                  <a:gd name="T3" fmla="*/ 554 h 863"/>
                  <a:gd name="T4" fmla="*/ 346 w 1040"/>
                  <a:gd name="T5" fmla="*/ 863 h 863"/>
                  <a:gd name="T6" fmla="*/ 1040 w 1040"/>
                  <a:gd name="T7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0" h="863">
                    <a:moveTo>
                      <a:pt x="0" y="554"/>
                    </a:moveTo>
                    <a:lnTo>
                      <a:pt x="0" y="554"/>
                    </a:lnTo>
                    <a:lnTo>
                      <a:pt x="346" y="863"/>
                    </a:lnTo>
                    <a:lnTo>
                      <a:pt x="1040" y="0"/>
                    </a:ln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09842"/>
                <a:endParaRPr 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Oval 40">
            <a:extLst>
              <a:ext uri="{FF2B5EF4-FFF2-40B4-BE49-F238E27FC236}">
                <a16:creationId xmlns:a16="http://schemas.microsoft.com/office/drawing/2014/main" id="{CF327708-6FB6-4551-A3D0-15AC7868B30B}"/>
              </a:ext>
            </a:extLst>
          </p:cNvPr>
          <p:cNvSpPr/>
          <p:nvPr/>
        </p:nvSpPr>
        <p:spPr>
          <a:xfrm>
            <a:off x="5514719" y="900102"/>
            <a:ext cx="899870" cy="89975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842"/>
            <a:endParaRPr lang="en-US" sz="2400" dirty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39">
            <a:extLst>
              <a:ext uri="{FF2B5EF4-FFF2-40B4-BE49-F238E27FC236}">
                <a16:creationId xmlns:a16="http://schemas.microsoft.com/office/drawing/2014/main" id="{7395B9CA-E80A-449A-ADD9-1BC81D0A698F}"/>
              </a:ext>
            </a:extLst>
          </p:cNvPr>
          <p:cNvSpPr/>
          <p:nvPr/>
        </p:nvSpPr>
        <p:spPr>
          <a:xfrm>
            <a:off x="4614854" y="1810579"/>
            <a:ext cx="899871" cy="899761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842"/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49">
            <a:extLst>
              <a:ext uri="{FF2B5EF4-FFF2-40B4-BE49-F238E27FC236}">
                <a16:creationId xmlns:a16="http://schemas.microsoft.com/office/drawing/2014/main" id="{E5465C57-853B-4B08-A46D-24ADC9CA4718}"/>
              </a:ext>
            </a:extLst>
          </p:cNvPr>
          <p:cNvSpPr/>
          <p:nvPr/>
        </p:nvSpPr>
        <p:spPr>
          <a:xfrm>
            <a:off x="3732522" y="3878043"/>
            <a:ext cx="2436224" cy="512137"/>
          </a:xfrm>
          <a:prstGeom prst="rect">
            <a:avLst/>
          </a:prstGeom>
          <a:solidFill>
            <a:srgbClr val="0070C0"/>
          </a:solidFill>
        </p:spPr>
        <p:txBody>
          <a:bodyPr wrap="square" lIns="144480" tIns="72236" rIns="144480" bIns="72236">
            <a:spAutoFit/>
          </a:bodyPr>
          <a:lstStyle/>
          <a:p>
            <a:pPr algn="ctr" defTabSz="909842">
              <a:lnSpc>
                <a:spcPct val="85000"/>
              </a:lnSpc>
            </a:pPr>
            <a:r>
              <a:rPr lang="uz-Latn-UZ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Tilxat 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50">
            <a:extLst>
              <a:ext uri="{FF2B5EF4-FFF2-40B4-BE49-F238E27FC236}">
                <a16:creationId xmlns:a16="http://schemas.microsoft.com/office/drawing/2014/main" id="{6002DFD8-1D80-4D35-9AD9-28D4C92B1C3A}"/>
              </a:ext>
            </a:extLst>
          </p:cNvPr>
          <p:cNvSpPr/>
          <p:nvPr/>
        </p:nvSpPr>
        <p:spPr>
          <a:xfrm>
            <a:off x="4878460" y="2904151"/>
            <a:ext cx="2738076" cy="512137"/>
          </a:xfrm>
          <a:prstGeom prst="rect">
            <a:avLst/>
          </a:prstGeom>
          <a:solidFill>
            <a:srgbClr val="0070C0"/>
          </a:solidFill>
        </p:spPr>
        <p:txBody>
          <a:bodyPr wrap="square" lIns="144480" tIns="72236" rIns="144480" bIns="72236">
            <a:spAutoFit/>
          </a:bodyPr>
          <a:lstStyle/>
          <a:p>
            <a:pPr algn="ctr" defTabSz="909842">
              <a:lnSpc>
                <a:spcPct val="85000"/>
              </a:lnSpc>
            </a:pPr>
            <a:r>
              <a:rPr lang="uz-Latn-UZ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Ma’lumotnoma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51">
            <a:extLst>
              <a:ext uri="{FF2B5EF4-FFF2-40B4-BE49-F238E27FC236}">
                <a16:creationId xmlns:a16="http://schemas.microsoft.com/office/drawing/2014/main" id="{8CB85F4A-A8EB-4058-8847-1C2DE15AF4CB}"/>
              </a:ext>
            </a:extLst>
          </p:cNvPr>
          <p:cNvSpPr/>
          <p:nvPr/>
        </p:nvSpPr>
        <p:spPr>
          <a:xfrm>
            <a:off x="412902" y="3953846"/>
            <a:ext cx="2054421" cy="512137"/>
          </a:xfrm>
          <a:prstGeom prst="rect">
            <a:avLst/>
          </a:prstGeom>
          <a:solidFill>
            <a:srgbClr val="0070C0"/>
          </a:solidFill>
        </p:spPr>
        <p:txBody>
          <a:bodyPr wrap="square" lIns="144480" tIns="72236" rIns="144480" bIns="72236">
            <a:spAutoFit/>
          </a:bodyPr>
          <a:lstStyle/>
          <a:p>
            <a:pPr algn="ctr" defTabSz="909842">
              <a:lnSpc>
                <a:spcPct val="85000"/>
              </a:lnSpc>
            </a:pPr>
            <a:r>
              <a:rPr lang="uz-Latn-UZ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Ariza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53">
            <a:extLst>
              <a:ext uri="{FF2B5EF4-FFF2-40B4-BE49-F238E27FC236}">
                <a16:creationId xmlns:a16="http://schemas.microsoft.com/office/drawing/2014/main" id="{48366F2E-8B0C-478E-A1CA-B8FDFE6622F2}"/>
              </a:ext>
            </a:extLst>
          </p:cNvPr>
          <p:cNvSpPr/>
          <p:nvPr/>
        </p:nvSpPr>
        <p:spPr>
          <a:xfrm>
            <a:off x="5749642" y="2060079"/>
            <a:ext cx="2973439" cy="512137"/>
          </a:xfrm>
          <a:prstGeom prst="rect">
            <a:avLst/>
          </a:prstGeom>
          <a:solidFill>
            <a:srgbClr val="0070C0"/>
          </a:solidFill>
        </p:spPr>
        <p:txBody>
          <a:bodyPr wrap="square" lIns="144480" tIns="72236" rIns="144480" bIns="72236">
            <a:spAutoFit/>
          </a:bodyPr>
          <a:lstStyle/>
          <a:p>
            <a:pPr algn="ctr" defTabSz="909842">
              <a:lnSpc>
                <a:spcPct val="85000"/>
              </a:lnSpc>
            </a:pPr>
            <a:r>
              <a:rPr lang="uz-Latn-UZ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Tavsifnoma 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37">
            <a:extLst>
              <a:ext uri="{FF2B5EF4-FFF2-40B4-BE49-F238E27FC236}">
                <a16:creationId xmlns:a16="http://schemas.microsoft.com/office/drawing/2014/main" id="{F00DA033-A76B-4420-BBE0-A629B59A1FDE}"/>
              </a:ext>
            </a:extLst>
          </p:cNvPr>
          <p:cNvSpPr/>
          <p:nvPr/>
        </p:nvSpPr>
        <p:spPr>
          <a:xfrm>
            <a:off x="2707981" y="3652948"/>
            <a:ext cx="899871" cy="899761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842"/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50">
            <a:extLst>
              <a:ext uri="{FF2B5EF4-FFF2-40B4-BE49-F238E27FC236}">
                <a16:creationId xmlns:a16="http://schemas.microsoft.com/office/drawing/2014/main" id="{6002DFD8-1D80-4D35-9AD9-28D4C92B1C3A}"/>
              </a:ext>
            </a:extLst>
          </p:cNvPr>
          <p:cNvSpPr/>
          <p:nvPr/>
        </p:nvSpPr>
        <p:spPr>
          <a:xfrm>
            <a:off x="983328" y="2335943"/>
            <a:ext cx="2509476" cy="512137"/>
          </a:xfrm>
          <a:prstGeom prst="rect">
            <a:avLst/>
          </a:prstGeom>
          <a:solidFill>
            <a:srgbClr val="0070C0"/>
          </a:solidFill>
        </p:spPr>
        <p:txBody>
          <a:bodyPr wrap="square" lIns="144480" tIns="72236" rIns="144480" bIns="72236">
            <a:spAutoFit/>
          </a:bodyPr>
          <a:lstStyle/>
          <a:p>
            <a:pPr algn="ctr" defTabSz="909842">
              <a:lnSpc>
                <a:spcPct val="85000"/>
              </a:lnSpc>
            </a:pPr>
            <a:r>
              <a:rPr lang="uz-Latn-UZ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50">
            <a:extLst>
              <a:ext uri="{FF2B5EF4-FFF2-40B4-BE49-F238E27FC236}">
                <a16:creationId xmlns:a16="http://schemas.microsoft.com/office/drawing/2014/main" id="{6002DFD8-1D80-4D35-9AD9-28D4C92B1C3A}"/>
              </a:ext>
            </a:extLst>
          </p:cNvPr>
          <p:cNvSpPr/>
          <p:nvPr/>
        </p:nvSpPr>
        <p:spPr>
          <a:xfrm>
            <a:off x="6537542" y="1056363"/>
            <a:ext cx="2509476" cy="512137"/>
          </a:xfrm>
          <a:prstGeom prst="rect">
            <a:avLst/>
          </a:prstGeom>
          <a:solidFill>
            <a:srgbClr val="0070C0"/>
          </a:solidFill>
        </p:spPr>
        <p:txBody>
          <a:bodyPr wrap="square" lIns="144480" tIns="72236" rIns="144480" bIns="72236">
            <a:spAutoFit/>
          </a:bodyPr>
          <a:lstStyle/>
          <a:p>
            <a:pPr algn="ctr" defTabSz="909842">
              <a:lnSpc>
                <a:spcPct val="85000"/>
              </a:lnSpc>
            </a:pPr>
            <a:r>
              <a:rPr lang="uz-Latn-UZ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Taklifnoma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50">
            <a:extLst>
              <a:ext uri="{FF2B5EF4-FFF2-40B4-BE49-F238E27FC236}">
                <a16:creationId xmlns:a16="http://schemas.microsoft.com/office/drawing/2014/main" id="{6002DFD8-1D80-4D35-9AD9-28D4C92B1C3A}"/>
              </a:ext>
            </a:extLst>
          </p:cNvPr>
          <p:cNvSpPr/>
          <p:nvPr/>
        </p:nvSpPr>
        <p:spPr>
          <a:xfrm>
            <a:off x="2034817" y="1077956"/>
            <a:ext cx="3030885" cy="512137"/>
          </a:xfrm>
          <a:prstGeom prst="rect">
            <a:avLst/>
          </a:prstGeom>
          <a:solidFill>
            <a:srgbClr val="0070C0"/>
          </a:solidFill>
        </p:spPr>
        <p:txBody>
          <a:bodyPr wrap="square" lIns="144480" tIns="72236" rIns="144480" bIns="72236">
            <a:spAutoFit/>
          </a:bodyPr>
          <a:lstStyle/>
          <a:p>
            <a:pPr algn="ctr" defTabSz="909842">
              <a:lnSpc>
                <a:spcPct val="85000"/>
              </a:lnSpc>
            </a:pPr>
            <a:r>
              <a:rPr lang="uz-Latn-UZ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Tabriknoma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 33"/>
          <p:cNvSpPr>
            <a:spLocks noEditPoints="1"/>
          </p:cNvSpPr>
          <p:nvPr/>
        </p:nvSpPr>
        <p:spPr bwMode="auto">
          <a:xfrm>
            <a:off x="5749643" y="1166179"/>
            <a:ext cx="419104" cy="367604"/>
          </a:xfrm>
          <a:custGeom>
            <a:avLst/>
            <a:gdLst>
              <a:gd name="T0" fmla="*/ 99 w 411"/>
              <a:gd name="T1" fmla="*/ 47 h 366"/>
              <a:gd name="T2" fmla="*/ 48 w 411"/>
              <a:gd name="T3" fmla="*/ 47 h 366"/>
              <a:gd name="T4" fmla="*/ 409 w 411"/>
              <a:gd name="T5" fmla="*/ 34 h 366"/>
              <a:gd name="T6" fmla="*/ 0 w 411"/>
              <a:gd name="T7" fmla="*/ 34 h 366"/>
              <a:gd name="T8" fmla="*/ 295 w 411"/>
              <a:gd name="T9" fmla="*/ 290 h 366"/>
              <a:gd name="T10" fmla="*/ 372 w 411"/>
              <a:gd name="T11" fmla="*/ 354 h 366"/>
              <a:gd name="T12" fmla="*/ 393 w 411"/>
              <a:gd name="T13" fmla="*/ 366 h 366"/>
              <a:gd name="T14" fmla="*/ 396 w 411"/>
              <a:gd name="T15" fmla="*/ 330 h 366"/>
              <a:gd name="T16" fmla="*/ 367 w 411"/>
              <a:gd name="T17" fmla="*/ 290 h 366"/>
              <a:gd name="T18" fmla="*/ 398 w 411"/>
              <a:gd name="T19" fmla="*/ 345 h 366"/>
              <a:gd name="T20" fmla="*/ 379 w 411"/>
              <a:gd name="T21" fmla="*/ 346 h 366"/>
              <a:gd name="T22" fmla="*/ 387 w 411"/>
              <a:gd name="T23" fmla="*/ 326 h 366"/>
              <a:gd name="T24" fmla="*/ 208 w 411"/>
              <a:gd name="T25" fmla="*/ 205 h 366"/>
              <a:gd name="T26" fmla="*/ 387 w 411"/>
              <a:gd name="T27" fmla="*/ 326 h 366"/>
              <a:gd name="T28" fmla="*/ 189 w 411"/>
              <a:gd name="T29" fmla="*/ 139 h 366"/>
              <a:gd name="T30" fmla="*/ 171 w 411"/>
              <a:gd name="T31" fmla="*/ 134 h 366"/>
              <a:gd name="T32" fmla="*/ 178 w 411"/>
              <a:gd name="T33" fmla="*/ 154 h 366"/>
              <a:gd name="T34" fmla="*/ 197 w 411"/>
              <a:gd name="T35" fmla="*/ 208 h 366"/>
              <a:gd name="T36" fmla="*/ 198 w 411"/>
              <a:gd name="T37" fmla="*/ 210 h 366"/>
              <a:gd name="T38" fmla="*/ 237 w 411"/>
              <a:gd name="T39" fmla="*/ 238 h 366"/>
              <a:gd name="T40" fmla="*/ 354 w 411"/>
              <a:gd name="T41" fmla="*/ 52 h 366"/>
              <a:gd name="T42" fmla="*/ 280 w 411"/>
              <a:gd name="T43" fmla="*/ 193 h 366"/>
              <a:gd name="T44" fmla="*/ 252 w 411"/>
              <a:gd name="T45" fmla="*/ 154 h 366"/>
              <a:gd name="T46" fmla="*/ 250 w 411"/>
              <a:gd name="T47" fmla="*/ 153 h 366"/>
              <a:gd name="T48" fmla="*/ 240 w 411"/>
              <a:gd name="T49" fmla="*/ 160 h 366"/>
              <a:gd name="T50" fmla="*/ 197 w 411"/>
              <a:gd name="T51" fmla="*/ 144 h 366"/>
              <a:gd name="T52" fmla="*/ 329 w 411"/>
              <a:gd name="T53" fmla="*/ 247 h 366"/>
              <a:gd name="T54" fmla="*/ 363 w 411"/>
              <a:gd name="T55" fmla="*/ 47 h 366"/>
              <a:gd name="T56" fmla="*/ 131 w 411"/>
              <a:gd name="T57" fmla="*/ 47 h 366"/>
              <a:gd name="T58" fmla="*/ 247 w 411"/>
              <a:gd name="T59" fmla="*/ 247 h 366"/>
              <a:gd name="T60" fmla="*/ 10 w 411"/>
              <a:gd name="T61" fmla="*/ 256 h 366"/>
              <a:gd name="T62" fmla="*/ 375 w 411"/>
              <a:gd name="T63" fmla="*/ 9 h 366"/>
              <a:gd name="T64" fmla="*/ 375 w 411"/>
              <a:gd name="T65" fmla="*/ 281 h 366"/>
              <a:gd name="T66" fmla="*/ 53 w 411"/>
              <a:gd name="T67" fmla="*/ 204 h 366"/>
              <a:gd name="T68" fmla="*/ 94 w 411"/>
              <a:gd name="T69" fmla="*/ 213 h 366"/>
              <a:gd name="T70" fmla="*/ 73 w 411"/>
              <a:gd name="T71" fmla="*/ 113 h 366"/>
              <a:gd name="T72" fmla="*/ 106 w 411"/>
              <a:gd name="T73" fmla="*/ 145 h 366"/>
              <a:gd name="T74" fmla="*/ 51 w 411"/>
              <a:gd name="T75" fmla="*/ 145 h 366"/>
              <a:gd name="T76" fmla="*/ 73 w 411"/>
              <a:gd name="T77" fmla="*/ 168 h 366"/>
              <a:gd name="T78" fmla="*/ 48 w 411"/>
              <a:gd name="T79" fmla="*/ 243 h 366"/>
              <a:gd name="T80" fmla="*/ 99 w 411"/>
              <a:gd name="T81" fmla="*/ 243 h 366"/>
              <a:gd name="T82" fmla="*/ 94 w 411"/>
              <a:gd name="T83" fmla="*/ 86 h 366"/>
              <a:gd name="T84" fmla="*/ 53 w 411"/>
              <a:gd name="T85" fmla="*/ 77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1" h="366">
                <a:moveTo>
                  <a:pt x="53" y="52"/>
                </a:moveTo>
                <a:cubicBezTo>
                  <a:pt x="94" y="52"/>
                  <a:pt x="94" y="52"/>
                  <a:pt x="94" y="52"/>
                </a:cubicBezTo>
                <a:cubicBezTo>
                  <a:pt x="97" y="52"/>
                  <a:pt x="99" y="50"/>
                  <a:pt x="99" y="47"/>
                </a:cubicBezTo>
                <a:cubicBezTo>
                  <a:pt x="99" y="45"/>
                  <a:pt x="97" y="43"/>
                  <a:pt x="94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0" y="43"/>
                  <a:pt x="48" y="45"/>
                  <a:pt x="48" y="47"/>
                </a:cubicBezTo>
                <a:cubicBezTo>
                  <a:pt x="48" y="50"/>
                  <a:pt x="50" y="52"/>
                  <a:pt x="53" y="52"/>
                </a:cubicBezTo>
                <a:close/>
                <a:moveTo>
                  <a:pt x="409" y="256"/>
                </a:moveTo>
                <a:cubicBezTo>
                  <a:pt x="409" y="34"/>
                  <a:pt x="409" y="34"/>
                  <a:pt x="409" y="34"/>
                </a:cubicBezTo>
                <a:cubicBezTo>
                  <a:pt x="409" y="15"/>
                  <a:pt x="394" y="0"/>
                  <a:pt x="37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6" y="0"/>
                  <a:pt x="0" y="15"/>
                  <a:pt x="0" y="34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75"/>
                  <a:pt x="16" y="290"/>
                  <a:pt x="34" y="290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366" y="354"/>
                  <a:pt x="366" y="354"/>
                  <a:pt x="366" y="354"/>
                </a:cubicBezTo>
                <a:cubicBezTo>
                  <a:pt x="366" y="355"/>
                  <a:pt x="368" y="355"/>
                  <a:pt x="369" y="355"/>
                </a:cubicBezTo>
                <a:cubicBezTo>
                  <a:pt x="370" y="355"/>
                  <a:pt x="371" y="355"/>
                  <a:pt x="372" y="354"/>
                </a:cubicBezTo>
                <a:cubicBezTo>
                  <a:pt x="373" y="353"/>
                  <a:pt x="373" y="353"/>
                  <a:pt x="373" y="353"/>
                </a:cubicBezTo>
                <a:cubicBezTo>
                  <a:pt x="381" y="362"/>
                  <a:pt x="381" y="362"/>
                  <a:pt x="381" y="362"/>
                </a:cubicBezTo>
                <a:cubicBezTo>
                  <a:pt x="385" y="365"/>
                  <a:pt x="389" y="366"/>
                  <a:pt x="393" y="366"/>
                </a:cubicBezTo>
                <a:cubicBezTo>
                  <a:pt x="397" y="366"/>
                  <a:pt x="401" y="365"/>
                  <a:pt x="404" y="362"/>
                </a:cubicBezTo>
                <a:cubicBezTo>
                  <a:pt x="411" y="355"/>
                  <a:pt x="411" y="345"/>
                  <a:pt x="404" y="339"/>
                </a:cubicBezTo>
                <a:cubicBezTo>
                  <a:pt x="396" y="330"/>
                  <a:pt x="396" y="330"/>
                  <a:pt x="396" y="330"/>
                </a:cubicBezTo>
                <a:cubicBezTo>
                  <a:pt x="397" y="329"/>
                  <a:pt x="397" y="329"/>
                  <a:pt x="397" y="329"/>
                </a:cubicBezTo>
                <a:cubicBezTo>
                  <a:pt x="398" y="327"/>
                  <a:pt x="398" y="325"/>
                  <a:pt x="397" y="323"/>
                </a:cubicBezTo>
                <a:cubicBezTo>
                  <a:pt x="367" y="290"/>
                  <a:pt x="367" y="290"/>
                  <a:pt x="367" y="290"/>
                </a:cubicBezTo>
                <a:cubicBezTo>
                  <a:pt x="375" y="290"/>
                  <a:pt x="375" y="290"/>
                  <a:pt x="375" y="290"/>
                </a:cubicBezTo>
                <a:cubicBezTo>
                  <a:pt x="394" y="290"/>
                  <a:pt x="409" y="275"/>
                  <a:pt x="409" y="256"/>
                </a:cubicBezTo>
                <a:close/>
                <a:moveTo>
                  <a:pt x="398" y="345"/>
                </a:moveTo>
                <a:cubicBezTo>
                  <a:pt x="401" y="348"/>
                  <a:pt x="401" y="352"/>
                  <a:pt x="398" y="355"/>
                </a:cubicBezTo>
                <a:cubicBezTo>
                  <a:pt x="395" y="358"/>
                  <a:pt x="391" y="358"/>
                  <a:pt x="388" y="355"/>
                </a:cubicBezTo>
                <a:cubicBezTo>
                  <a:pt x="379" y="346"/>
                  <a:pt x="379" y="346"/>
                  <a:pt x="379" y="346"/>
                </a:cubicBezTo>
                <a:cubicBezTo>
                  <a:pt x="389" y="337"/>
                  <a:pt x="389" y="337"/>
                  <a:pt x="389" y="337"/>
                </a:cubicBezTo>
                <a:lnTo>
                  <a:pt x="398" y="345"/>
                </a:lnTo>
                <a:close/>
                <a:moveTo>
                  <a:pt x="387" y="326"/>
                </a:moveTo>
                <a:cubicBezTo>
                  <a:pt x="369" y="344"/>
                  <a:pt x="369" y="344"/>
                  <a:pt x="369" y="344"/>
                </a:cubicBezTo>
                <a:cubicBezTo>
                  <a:pt x="242" y="230"/>
                  <a:pt x="242" y="230"/>
                  <a:pt x="242" y="230"/>
                </a:cubicBezTo>
                <a:cubicBezTo>
                  <a:pt x="231" y="219"/>
                  <a:pt x="216" y="209"/>
                  <a:pt x="208" y="205"/>
                </a:cubicBezTo>
                <a:cubicBezTo>
                  <a:pt x="247" y="165"/>
                  <a:pt x="247" y="165"/>
                  <a:pt x="247" y="165"/>
                </a:cubicBezTo>
                <a:cubicBezTo>
                  <a:pt x="252" y="173"/>
                  <a:pt x="262" y="188"/>
                  <a:pt x="273" y="199"/>
                </a:cubicBezTo>
                <a:lnTo>
                  <a:pt x="387" y="326"/>
                </a:lnTo>
                <a:close/>
                <a:moveTo>
                  <a:pt x="198" y="134"/>
                </a:moveTo>
                <a:cubicBezTo>
                  <a:pt x="196" y="134"/>
                  <a:pt x="194" y="134"/>
                  <a:pt x="193" y="135"/>
                </a:cubicBezTo>
                <a:cubicBezTo>
                  <a:pt x="189" y="139"/>
                  <a:pt x="189" y="139"/>
                  <a:pt x="189" y="139"/>
                </a:cubicBezTo>
                <a:cubicBezTo>
                  <a:pt x="177" y="128"/>
                  <a:pt x="177" y="128"/>
                  <a:pt x="177" y="128"/>
                </a:cubicBezTo>
                <a:cubicBezTo>
                  <a:pt x="175" y="126"/>
                  <a:pt x="172" y="126"/>
                  <a:pt x="171" y="128"/>
                </a:cubicBezTo>
                <a:cubicBezTo>
                  <a:pt x="169" y="130"/>
                  <a:pt x="169" y="133"/>
                  <a:pt x="171" y="134"/>
                </a:cubicBezTo>
                <a:cubicBezTo>
                  <a:pt x="182" y="146"/>
                  <a:pt x="182" y="146"/>
                  <a:pt x="182" y="146"/>
                </a:cubicBezTo>
                <a:cubicBezTo>
                  <a:pt x="179" y="149"/>
                  <a:pt x="179" y="149"/>
                  <a:pt x="179" y="149"/>
                </a:cubicBezTo>
                <a:cubicBezTo>
                  <a:pt x="178" y="151"/>
                  <a:pt x="177" y="152"/>
                  <a:pt x="178" y="154"/>
                </a:cubicBezTo>
                <a:cubicBezTo>
                  <a:pt x="196" y="207"/>
                  <a:pt x="196" y="207"/>
                  <a:pt x="196" y="207"/>
                </a:cubicBezTo>
                <a:cubicBezTo>
                  <a:pt x="196" y="207"/>
                  <a:pt x="196" y="207"/>
                  <a:pt x="196" y="207"/>
                </a:cubicBezTo>
                <a:cubicBezTo>
                  <a:pt x="196" y="208"/>
                  <a:pt x="196" y="208"/>
                  <a:pt x="197" y="208"/>
                </a:cubicBezTo>
                <a:cubicBezTo>
                  <a:pt x="197" y="208"/>
                  <a:pt x="197" y="209"/>
                  <a:pt x="197" y="209"/>
                </a:cubicBezTo>
                <a:cubicBezTo>
                  <a:pt x="197" y="209"/>
                  <a:pt x="197" y="209"/>
                  <a:pt x="197" y="209"/>
                </a:cubicBezTo>
                <a:cubicBezTo>
                  <a:pt x="197" y="209"/>
                  <a:pt x="198" y="209"/>
                  <a:pt x="198" y="210"/>
                </a:cubicBezTo>
                <a:cubicBezTo>
                  <a:pt x="198" y="210"/>
                  <a:pt x="198" y="210"/>
                  <a:pt x="198" y="210"/>
                </a:cubicBezTo>
                <a:cubicBezTo>
                  <a:pt x="198" y="210"/>
                  <a:pt x="221" y="222"/>
                  <a:pt x="236" y="237"/>
                </a:cubicBezTo>
                <a:cubicBezTo>
                  <a:pt x="237" y="238"/>
                  <a:pt x="237" y="238"/>
                  <a:pt x="237" y="238"/>
                </a:cubicBezTo>
                <a:cubicBezTo>
                  <a:pt x="140" y="238"/>
                  <a:pt x="140" y="238"/>
                  <a:pt x="140" y="238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238"/>
                  <a:pt x="354" y="238"/>
                  <a:pt x="354" y="238"/>
                </a:cubicBezTo>
                <a:cubicBezTo>
                  <a:pt x="320" y="238"/>
                  <a:pt x="320" y="238"/>
                  <a:pt x="320" y="238"/>
                </a:cubicBezTo>
                <a:cubicBezTo>
                  <a:pt x="280" y="193"/>
                  <a:pt x="280" y="193"/>
                  <a:pt x="280" y="193"/>
                </a:cubicBezTo>
                <a:cubicBezTo>
                  <a:pt x="265" y="178"/>
                  <a:pt x="253" y="156"/>
                  <a:pt x="252" y="155"/>
                </a:cubicBezTo>
                <a:cubicBezTo>
                  <a:pt x="252" y="155"/>
                  <a:pt x="252" y="155"/>
                  <a:pt x="252" y="155"/>
                </a:cubicBezTo>
                <a:cubicBezTo>
                  <a:pt x="252" y="155"/>
                  <a:pt x="252" y="155"/>
                  <a:pt x="252" y="154"/>
                </a:cubicBezTo>
                <a:cubicBezTo>
                  <a:pt x="252" y="154"/>
                  <a:pt x="252" y="154"/>
                  <a:pt x="251" y="154"/>
                </a:cubicBezTo>
                <a:cubicBezTo>
                  <a:pt x="251" y="154"/>
                  <a:pt x="251" y="154"/>
                  <a:pt x="251" y="154"/>
                </a:cubicBezTo>
                <a:cubicBezTo>
                  <a:pt x="251" y="154"/>
                  <a:pt x="250" y="153"/>
                  <a:pt x="250" y="153"/>
                </a:cubicBezTo>
                <a:cubicBezTo>
                  <a:pt x="250" y="153"/>
                  <a:pt x="250" y="153"/>
                  <a:pt x="250" y="153"/>
                </a:cubicBezTo>
                <a:lnTo>
                  <a:pt x="198" y="134"/>
                </a:lnTo>
                <a:close/>
                <a:moveTo>
                  <a:pt x="240" y="160"/>
                </a:moveTo>
                <a:cubicBezTo>
                  <a:pt x="202" y="197"/>
                  <a:pt x="202" y="197"/>
                  <a:pt x="202" y="197"/>
                </a:cubicBezTo>
                <a:cubicBezTo>
                  <a:pt x="188" y="154"/>
                  <a:pt x="188" y="154"/>
                  <a:pt x="188" y="154"/>
                </a:cubicBezTo>
                <a:cubicBezTo>
                  <a:pt x="197" y="144"/>
                  <a:pt x="197" y="144"/>
                  <a:pt x="197" y="144"/>
                </a:cubicBezTo>
                <a:lnTo>
                  <a:pt x="240" y="160"/>
                </a:lnTo>
                <a:close/>
                <a:moveTo>
                  <a:pt x="359" y="281"/>
                </a:moveTo>
                <a:cubicBezTo>
                  <a:pt x="329" y="247"/>
                  <a:pt x="329" y="247"/>
                  <a:pt x="329" y="247"/>
                </a:cubicBezTo>
                <a:cubicBezTo>
                  <a:pt x="358" y="247"/>
                  <a:pt x="358" y="247"/>
                  <a:pt x="358" y="247"/>
                </a:cubicBezTo>
                <a:cubicBezTo>
                  <a:pt x="361" y="247"/>
                  <a:pt x="363" y="245"/>
                  <a:pt x="363" y="243"/>
                </a:cubicBezTo>
                <a:cubicBezTo>
                  <a:pt x="363" y="47"/>
                  <a:pt x="363" y="47"/>
                  <a:pt x="363" y="47"/>
                </a:cubicBezTo>
                <a:cubicBezTo>
                  <a:pt x="363" y="45"/>
                  <a:pt x="361" y="43"/>
                  <a:pt x="358" y="43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3" y="43"/>
                  <a:pt x="131" y="45"/>
                  <a:pt x="131" y="47"/>
                </a:cubicBezTo>
                <a:cubicBezTo>
                  <a:pt x="131" y="243"/>
                  <a:pt x="131" y="243"/>
                  <a:pt x="131" y="243"/>
                </a:cubicBezTo>
                <a:cubicBezTo>
                  <a:pt x="131" y="245"/>
                  <a:pt x="133" y="247"/>
                  <a:pt x="135" y="247"/>
                </a:cubicBezTo>
                <a:cubicBezTo>
                  <a:pt x="247" y="247"/>
                  <a:pt x="247" y="247"/>
                  <a:pt x="247" y="247"/>
                </a:cubicBezTo>
                <a:cubicBezTo>
                  <a:pt x="284" y="281"/>
                  <a:pt x="284" y="281"/>
                  <a:pt x="284" y="281"/>
                </a:cubicBezTo>
                <a:cubicBezTo>
                  <a:pt x="34" y="281"/>
                  <a:pt x="34" y="281"/>
                  <a:pt x="34" y="281"/>
                </a:cubicBezTo>
                <a:cubicBezTo>
                  <a:pt x="21" y="281"/>
                  <a:pt x="10" y="270"/>
                  <a:pt x="10" y="256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20"/>
                  <a:pt x="21" y="9"/>
                  <a:pt x="34" y="9"/>
                </a:cubicBezTo>
                <a:cubicBezTo>
                  <a:pt x="375" y="9"/>
                  <a:pt x="375" y="9"/>
                  <a:pt x="375" y="9"/>
                </a:cubicBezTo>
                <a:cubicBezTo>
                  <a:pt x="389" y="9"/>
                  <a:pt x="400" y="20"/>
                  <a:pt x="400" y="34"/>
                </a:cubicBezTo>
                <a:cubicBezTo>
                  <a:pt x="400" y="256"/>
                  <a:pt x="400" y="256"/>
                  <a:pt x="400" y="256"/>
                </a:cubicBezTo>
                <a:cubicBezTo>
                  <a:pt x="400" y="270"/>
                  <a:pt x="389" y="281"/>
                  <a:pt x="375" y="281"/>
                </a:cubicBezTo>
                <a:lnTo>
                  <a:pt x="359" y="281"/>
                </a:lnTo>
                <a:close/>
                <a:moveTo>
                  <a:pt x="94" y="204"/>
                </a:moveTo>
                <a:cubicBezTo>
                  <a:pt x="53" y="204"/>
                  <a:pt x="53" y="204"/>
                  <a:pt x="53" y="204"/>
                </a:cubicBezTo>
                <a:cubicBezTo>
                  <a:pt x="50" y="204"/>
                  <a:pt x="48" y="206"/>
                  <a:pt x="48" y="209"/>
                </a:cubicBezTo>
                <a:cubicBezTo>
                  <a:pt x="48" y="211"/>
                  <a:pt x="50" y="213"/>
                  <a:pt x="53" y="213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97" y="213"/>
                  <a:pt x="99" y="211"/>
                  <a:pt x="99" y="209"/>
                </a:cubicBezTo>
                <a:cubicBezTo>
                  <a:pt x="99" y="206"/>
                  <a:pt x="97" y="204"/>
                  <a:pt x="94" y="204"/>
                </a:cubicBezTo>
                <a:close/>
                <a:moveTo>
                  <a:pt x="73" y="113"/>
                </a:moveTo>
                <a:cubicBezTo>
                  <a:pt x="56" y="113"/>
                  <a:pt x="41" y="127"/>
                  <a:pt x="41" y="145"/>
                </a:cubicBezTo>
                <a:cubicBezTo>
                  <a:pt x="41" y="163"/>
                  <a:pt x="56" y="177"/>
                  <a:pt x="73" y="177"/>
                </a:cubicBezTo>
                <a:cubicBezTo>
                  <a:pt x="91" y="177"/>
                  <a:pt x="106" y="163"/>
                  <a:pt x="106" y="145"/>
                </a:cubicBezTo>
                <a:cubicBezTo>
                  <a:pt x="106" y="127"/>
                  <a:pt x="91" y="113"/>
                  <a:pt x="73" y="113"/>
                </a:cubicBezTo>
                <a:close/>
                <a:moveTo>
                  <a:pt x="73" y="168"/>
                </a:moveTo>
                <a:cubicBezTo>
                  <a:pt x="61" y="168"/>
                  <a:pt x="51" y="157"/>
                  <a:pt x="51" y="145"/>
                </a:cubicBezTo>
                <a:cubicBezTo>
                  <a:pt x="51" y="132"/>
                  <a:pt x="61" y="122"/>
                  <a:pt x="73" y="122"/>
                </a:cubicBezTo>
                <a:cubicBezTo>
                  <a:pt x="86" y="122"/>
                  <a:pt x="96" y="132"/>
                  <a:pt x="96" y="145"/>
                </a:cubicBezTo>
                <a:cubicBezTo>
                  <a:pt x="96" y="157"/>
                  <a:pt x="86" y="168"/>
                  <a:pt x="73" y="168"/>
                </a:cubicBezTo>
                <a:close/>
                <a:moveTo>
                  <a:pt x="94" y="238"/>
                </a:moveTo>
                <a:cubicBezTo>
                  <a:pt x="53" y="238"/>
                  <a:pt x="53" y="238"/>
                  <a:pt x="53" y="238"/>
                </a:cubicBezTo>
                <a:cubicBezTo>
                  <a:pt x="50" y="238"/>
                  <a:pt x="48" y="240"/>
                  <a:pt x="48" y="243"/>
                </a:cubicBezTo>
                <a:cubicBezTo>
                  <a:pt x="48" y="245"/>
                  <a:pt x="50" y="247"/>
                  <a:pt x="53" y="247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97" y="247"/>
                  <a:pt x="99" y="245"/>
                  <a:pt x="99" y="243"/>
                </a:cubicBezTo>
                <a:cubicBezTo>
                  <a:pt x="99" y="240"/>
                  <a:pt x="97" y="238"/>
                  <a:pt x="94" y="238"/>
                </a:cubicBezTo>
                <a:close/>
                <a:moveTo>
                  <a:pt x="53" y="86"/>
                </a:moveTo>
                <a:cubicBezTo>
                  <a:pt x="94" y="86"/>
                  <a:pt x="94" y="86"/>
                  <a:pt x="94" y="86"/>
                </a:cubicBezTo>
                <a:cubicBezTo>
                  <a:pt x="97" y="86"/>
                  <a:pt x="99" y="84"/>
                  <a:pt x="99" y="81"/>
                </a:cubicBezTo>
                <a:cubicBezTo>
                  <a:pt x="99" y="79"/>
                  <a:pt x="97" y="77"/>
                  <a:pt x="94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0" y="77"/>
                  <a:pt x="48" y="79"/>
                  <a:pt x="48" y="81"/>
                </a:cubicBezTo>
                <a:cubicBezTo>
                  <a:pt x="48" y="84"/>
                  <a:pt x="50" y="86"/>
                  <a:pt x="53" y="86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2996" tIns="21502" rIns="42996" bIns="2150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662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23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862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482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310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71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633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296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328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8" name="Freeform 32"/>
          <p:cNvSpPr>
            <a:spLocks noEditPoints="1"/>
          </p:cNvSpPr>
          <p:nvPr/>
        </p:nvSpPr>
        <p:spPr bwMode="auto">
          <a:xfrm>
            <a:off x="2963470" y="3862662"/>
            <a:ext cx="388891" cy="480331"/>
          </a:xfrm>
          <a:custGeom>
            <a:avLst/>
            <a:gdLst>
              <a:gd name="T0" fmla="*/ 224 w 410"/>
              <a:gd name="T1" fmla="*/ 333 h 413"/>
              <a:gd name="T2" fmla="*/ 197 w 410"/>
              <a:gd name="T3" fmla="*/ 274 h 413"/>
              <a:gd name="T4" fmla="*/ 227 w 410"/>
              <a:gd name="T5" fmla="*/ 199 h 413"/>
              <a:gd name="T6" fmla="*/ 153 w 410"/>
              <a:gd name="T7" fmla="*/ 102 h 413"/>
              <a:gd name="T8" fmla="*/ 80 w 410"/>
              <a:gd name="T9" fmla="*/ 199 h 413"/>
              <a:gd name="T10" fmla="*/ 111 w 410"/>
              <a:gd name="T11" fmla="*/ 276 h 413"/>
              <a:gd name="T12" fmla="*/ 85 w 410"/>
              <a:gd name="T13" fmla="*/ 332 h 413"/>
              <a:gd name="T14" fmla="*/ 0 w 410"/>
              <a:gd name="T15" fmla="*/ 409 h 413"/>
              <a:gd name="T16" fmla="*/ 5 w 410"/>
              <a:gd name="T17" fmla="*/ 413 h 413"/>
              <a:gd name="T18" fmla="*/ 302 w 410"/>
              <a:gd name="T19" fmla="*/ 413 h 413"/>
              <a:gd name="T20" fmla="*/ 307 w 410"/>
              <a:gd name="T21" fmla="*/ 409 h 413"/>
              <a:gd name="T22" fmla="*/ 224 w 410"/>
              <a:gd name="T23" fmla="*/ 333 h 413"/>
              <a:gd name="T24" fmla="*/ 90 w 410"/>
              <a:gd name="T25" fmla="*/ 199 h 413"/>
              <a:gd name="T26" fmla="*/ 153 w 410"/>
              <a:gd name="T27" fmla="*/ 112 h 413"/>
              <a:gd name="T28" fmla="*/ 217 w 410"/>
              <a:gd name="T29" fmla="*/ 199 h 413"/>
              <a:gd name="T30" fmla="*/ 153 w 410"/>
              <a:gd name="T31" fmla="*/ 285 h 413"/>
              <a:gd name="T32" fmla="*/ 120 w 410"/>
              <a:gd name="T33" fmla="*/ 271 h 413"/>
              <a:gd name="T34" fmla="*/ 118 w 410"/>
              <a:gd name="T35" fmla="*/ 269 h 413"/>
              <a:gd name="T36" fmla="*/ 90 w 410"/>
              <a:gd name="T37" fmla="*/ 199 h 413"/>
              <a:gd name="T38" fmla="*/ 10 w 410"/>
              <a:gd name="T39" fmla="*/ 404 h 413"/>
              <a:gd name="T40" fmla="*/ 87 w 410"/>
              <a:gd name="T41" fmla="*/ 341 h 413"/>
              <a:gd name="T42" fmla="*/ 88 w 410"/>
              <a:gd name="T43" fmla="*/ 341 h 413"/>
              <a:gd name="T44" fmla="*/ 120 w 410"/>
              <a:gd name="T45" fmla="*/ 283 h 413"/>
              <a:gd name="T46" fmla="*/ 153 w 410"/>
              <a:gd name="T47" fmla="*/ 295 h 413"/>
              <a:gd name="T48" fmla="*/ 188 w 410"/>
              <a:gd name="T49" fmla="*/ 282 h 413"/>
              <a:gd name="T50" fmla="*/ 194 w 410"/>
              <a:gd name="T51" fmla="*/ 313 h 413"/>
              <a:gd name="T52" fmla="*/ 221 w 410"/>
              <a:gd name="T53" fmla="*/ 342 h 413"/>
              <a:gd name="T54" fmla="*/ 222 w 410"/>
              <a:gd name="T55" fmla="*/ 342 h 413"/>
              <a:gd name="T56" fmla="*/ 297 w 410"/>
              <a:gd name="T57" fmla="*/ 404 h 413"/>
              <a:gd name="T58" fmla="*/ 10 w 410"/>
              <a:gd name="T59" fmla="*/ 404 h 413"/>
              <a:gd name="T60" fmla="*/ 262 w 410"/>
              <a:gd name="T61" fmla="*/ 270 h 413"/>
              <a:gd name="T62" fmla="*/ 286 w 410"/>
              <a:gd name="T63" fmla="*/ 250 h 413"/>
              <a:gd name="T64" fmla="*/ 262 w 410"/>
              <a:gd name="T65" fmla="*/ 229 h 413"/>
              <a:gd name="T66" fmla="*/ 237 w 410"/>
              <a:gd name="T67" fmla="*/ 250 h 413"/>
              <a:gd name="T68" fmla="*/ 262 w 410"/>
              <a:gd name="T69" fmla="*/ 270 h 413"/>
              <a:gd name="T70" fmla="*/ 262 w 410"/>
              <a:gd name="T71" fmla="*/ 238 h 413"/>
              <a:gd name="T72" fmla="*/ 276 w 410"/>
              <a:gd name="T73" fmla="*/ 250 h 413"/>
              <a:gd name="T74" fmla="*/ 262 w 410"/>
              <a:gd name="T75" fmla="*/ 261 h 413"/>
              <a:gd name="T76" fmla="*/ 247 w 410"/>
              <a:gd name="T77" fmla="*/ 250 h 413"/>
              <a:gd name="T78" fmla="*/ 262 w 410"/>
              <a:gd name="T79" fmla="*/ 238 h 413"/>
              <a:gd name="T80" fmla="*/ 327 w 410"/>
              <a:gd name="T81" fmla="*/ 0 h 413"/>
              <a:gd name="T82" fmla="*/ 244 w 410"/>
              <a:gd name="T83" fmla="*/ 69 h 413"/>
              <a:gd name="T84" fmla="*/ 327 w 410"/>
              <a:gd name="T85" fmla="*/ 138 h 413"/>
              <a:gd name="T86" fmla="*/ 410 w 410"/>
              <a:gd name="T87" fmla="*/ 69 h 413"/>
              <a:gd name="T88" fmla="*/ 327 w 410"/>
              <a:gd name="T89" fmla="*/ 0 h 413"/>
              <a:gd name="T90" fmla="*/ 327 w 410"/>
              <a:gd name="T91" fmla="*/ 129 h 413"/>
              <a:gd name="T92" fmla="*/ 253 w 410"/>
              <a:gd name="T93" fmla="*/ 69 h 413"/>
              <a:gd name="T94" fmla="*/ 327 w 410"/>
              <a:gd name="T95" fmla="*/ 9 h 413"/>
              <a:gd name="T96" fmla="*/ 401 w 410"/>
              <a:gd name="T97" fmla="*/ 69 h 413"/>
              <a:gd name="T98" fmla="*/ 327 w 410"/>
              <a:gd name="T99" fmla="*/ 129 h 413"/>
              <a:gd name="T100" fmla="*/ 318 w 410"/>
              <a:gd name="T101" fmla="*/ 167 h 413"/>
              <a:gd name="T102" fmla="*/ 281 w 410"/>
              <a:gd name="T103" fmla="*/ 199 h 413"/>
              <a:gd name="T104" fmla="*/ 318 w 410"/>
              <a:gd name="T105" fmla="*/ 230 h 413"/>
              <a:gd name="T106" fmla="*/ 355 w 410"/>
              <a:gd name="T107" fmla="*/ 199 h 413"/>
              <a:gd name="T108" fmla="*/ 318 w 410"/>
              <a:gd name="T109" fmla="*/ 167 h 413"/>
              <a:gd name="T110" fmla="*/ 318 w 410"/>
              <a:gd name="T111" fmla="*/ 220 h 413"/>
              <a:gd name="T112" fmla="*/ 290 w 410"/>
              <a:gd name="T113" fmla="*/ 199 h 413"/>
              <a:gd name="T114" fmla="*/ 318 w 410"/>
              <a:gd name="T115" fmla="*/ 177 h 413"/>
              <a:gd name="T116" fmla="*/ 345 w 410"/>
              <a:gd name="T117" fmla="*/ 199 h 413"/>
              <a:gd name="T118" fmla="*/ 318 w 410"/>
              <a:gd name="T119" fmla="*/ 22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0" h="413">
                <a:moveTo>
                  <a:pt x="224" y="333"/>
                </a:moveTo>
                <a:cubicBezTo>
                  <a:pt x="204" y="327"/>
                  <a:pt x="198" y="295"/>
                  <a:pt x="197" y="274"/>
                </a:cubicBezTo>
                <a:cubicBezTo>
                  <a:pt x="215" y="257"/>
                  <a:pt x="227" y="229"/>
                  <a:pt x="227" y="199"/>
                </a:cubicBezTo>
                <a:cubicBezTo>
                  <a:pt x="227" y="139"/>
                  <a:pt x="199" y="102"/>
                  <a:pt x="153" y="102"/>
                </a:cubicBezTo>
                <a:cubicBezTo>
                  <a:pt x="108" y="102"/>
                  <a:pt x="80" y="139"/>
                  <a:pt x="80" y="199"/>
                </a:cubicBezTo>
                <a:cubicBezTo>
                  <a:pt x="80" y="229"/>
                  <a:pt x="93" y="258"/>
                  <a:pt x="111" y="276"/>
                </a:cubicBezTo>
                <a:cubicBezTo>
                  <a:pt x="110" y="298"/>
                  <a:pt x="104" y="326"/>
                  <a:pt x="85" y="332"/>
                </a:cubicBezTo>
                <a:cubicBezTo>
                  <a:pt x="30" y="343"/>
                  <a:pt x="0" y="370"/>
                  <a:pt x="0" y="409"/>
                </a:cubicBezTo>
                <a:cubicBezTo>
                  <a:pt x="0" y="411"/>
                  <a:pt x="2" y="413"/>
                  <a:pt x="5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07" y="411"/>
                  <a:pt x="307" y="409"/>
                </a:cubicBezTo>
                <a:cubicBezTo>
                  <a:pt x="307" y="370"/>
                  <a:pt x="278" y="344"/>
                  <a:pt x="224" y="333"/>
                </a:cubicBezTo>
                <a:close/>
                <a:moveTo>
                  <a:pt x="90" y="199"/>
                </a:moveTo>
                <a:cubicBezTo>
                  <a:pt x="90" y="157"/>
                  <a:pt x="107" y="112"/>
                  <a:pt x="153" y="112"/>
                </a:cubicBezTo>
                <a:cubicBezTo>
                  <a:pt x="200" y="112"/>
                  <a:pt x="217" y="157"/>
                  <a:pt x="217" y="199"/>
                </a:cubicBezTo>
                <a:cubicBezTo>
                  <a:pt x="217" y="248"/>
                  <a:pt x="184" y="285"/>
                  <a:pt x="153" y="285"/>
                </a:cubicBezTo>
                <a:cubicBezTo>
                  <a:pt x="141" y="285"/>
                  <a:pt x="129" y="280"/>
                  <a:pt x="120" y="271"/>
                </a:cubicBezTo>
                <a:cubicBezTo>
                  <a:pt x="119" y="270"/>
                  <a:pt x="119" y="270"/>
                  <a:pt x="118" y="269"/>
                </a:cubicBezTo>
                <a:cubicBezTo>
                  <a:pt x="101" y="252"/>
                  <a:pt x="90" y="224"/>
                  <a:pt x="90" y="199"/>
                </a:cubicBezTo>
                <a:close/>
                <a:moveTo>
                  <a:pt x="10" y="404"/>
                </a:moveTo>
                <a:cubicBezTo>
                  <a:pt x="12" y="372"/>
                  <a:pt x="38" y="351"/>
                  <a:pt x="87" y="341"/>
                </a:cubicBezTo>
                <a:cubicBezTo>
                  <a:pt x="88" y="341"/>
                  <a:pt x="88" y="341"/>
                  <a:pt x="88" y="341"/>
                </a:cubicBezTo>
                <a:cubicBezTo>
                  <a:pt x="109" y="335"/>
                  <a:pt x="118" y="308"/>
                  <a:pt x="120" y="283"/>
                </a:cubicBezTo>
                <a:cubicBezTo>
                  <a:pt x="130" y="290"/>
                  <a:pt x="142" y="295"/>
                  <a:pt x="153" y="295"/>
                </a:cubicBezTo>
                <a:cubicBezTo>
                  <a:pt x="166" y="295"/>
                  <a:pt x="178" y="290"/>
                  <a:pt x="188" y="282"/>
                </a:cubicBezTo>
                <a:cubicBezTo>
                  <a:pt x="189" y="293"/>
                  <a:pt x="191" y="304"/>
                  <a:pt x="194" y="313"/>
                </a:cubicBezTo>
                <a:cubicBezTo>
                  <a:pt x="200" y="328"/>
                  <a:pt x="209" y="339"/>
                  <a:pt x="221" y="342"/>
                </a:cubicBezTo>
                <a:cubicBezTo>
                  <a:pt x="222" y="342"/>
                  <a:pt x="222" y="342"/>
                  <a:pt x="222" y="342"/>
                </a:cubicBezTo>
                <a:cubicBezTo>
                  <a:pt x="270" y="352"/>
                  <a:pt x="295" y="373"/>
                  <a:pt x="297" y="404"/>
                </a:cubicBezTo>
                <a:lnTo>
                  <a:pt x="10" y="404"/>
                </a:lnTo>
                <a:close/>
                <a:moveTo>
                  <a:pt x="262" y="270"/>
                </a:moveTo>
                <a:cubicBezTo>
                  <a:pt x="275" y="270"/>
                  <a:pt x="286" y="261"/>
                  <a:pt x="286" y="250"/>
                </a:cubicBezTo>
                <a:cubicBezTo>
                  <a:pt x="286" y="238"/>
                  <a:pt x="275" y="229"/>
                  <a:pt x="262" y="229"/>
                </a:cubicBezTo>
                <a:cubicBezTo>
                  <a:pt x="248" y="229"/>
                  <a:pt x="237" y="238"/>
                  <a:pt x="237" y="250"/>
                </a:cubicBezTo>
                <a:cubicBezTo>
                  <a:pt x="237" y="261"/>
                  <a:pt x="248" y="270"/>
                  <a:pt x="262" y="270"/>
                </a:cubicBezTo>
                <a:close/>
                <a:moveTo>
                  <a:pt x="262" y="238"/>
                </a:moveTo>
                <a:cubicBezTo>
                  <a:pt x="270" y="238"/>
                  <a:pt x="276" y="243"/>
                  <a:pt x="276" y="250"/>
                </a:cubicBezTo>
                <a:cubicBezTo>
                  <a:pt x="276" y="256"/>
                  <a:pt x="270" y="261"/>
                  <a:pt x="262" y="261"/>
                </a:cubicBezTo>
                <a:cubicBezTo>
                  <a:pt x="253" y="261"/>
                  <a:pt x="247" y="256"/>
                  <a:pt x="247" y="250"/>
                </a:cubicBezTo>
                <a:cubicBezTo>
                  <a:pt x="247" y="243"/>
                  <a:pt x="253" y="238"/>
                  <a:pt x="262" y="238"/>
                </a:cubicBezTo>
                <a:close/>
                <a:moveTo>
                  <a:pt x="327" y="0"/>
                </a:moveTo>
                <a:cubicBezTo>
                  <a:pt x="281" y="0"/>
                  <a:pt x="244" y="31"/>
                  <a:pt x="244" y="69"/>
                </a:cubicBezTo>
                <a:cubicBezTo>
                  <a:pt x="244" y="107"/>
                  <a:pt x="281" y="138"/>
                  <a:pt x="327" y="138"/>
                </a:cubicBezTo>
                <a:cubicBezTo>
                  <a:pt x="373" y="138"/>
                  <a:pt x="410" y="107"/>
                  <a:pt x="410" y="69"/>
                </a:cubicBezTo>
                <a:cubicBezTo>
                  <a:pt x="410" y="31"/>
                  <a:pt x="373" y="0"/>
                  <a:pt x="327" y="0"/>
                </a:cubicBezTo>
                <a:close/>
                <a:moveTo>
                  <a:pt x="327" y="129"/>
                </a:moveTo>
                <a:cubicBezTo>
                  <a:pt x="286" y="129"/>
                  <a:pt x="253" y="102"/>
                  <a:pt x="253" y="69"/>
                </a:cubicBezTo>
                <a:cubicBezTo>
                  <a:pt x="253" y="36"/>
                  <a:pt x="286" y="9"/>
                  <a:pt x="327" y="9"/>
                </a:cubicBezTo>
                <a:cubicBezTo>
                  <a:pt x="368" y="9"/>
                  <a:pt x="401" y="36"/>
                  <a:pt x="401" y="69"/>
                </a:cubicBezTo>
                <a:cubicBezTo>
                  <a:pt x="401" y="102"/>
                  <a:pt x="368" y="129"/>
                  <a:pt x="327" y="129"/>
                </a:cubicBezTo>
                <a:close/>
                <a:moveTo>
                  <a:pt x="318" y="167"/>
                </a:moveTo>
                <a:cubicBezTo>
                  <a:pt x="298" y="167"/>
                  <a:pt x="281" y="181"/>
                  <a:pt x="281" y="199"/>
                </a:cubicBezTo>
                <a:cubicBezTo>
                  <a:pt x="281" y="216"/>
                  <a:pt x="298" y="230"/>
                  <a:pt x="318" y="230"/>
                </a:cubicBezTo>
                <a:cubicBezTo>
                  <a:pt x="338" y="230"/>
                  <a:pt x="355" y="216"/>
                  <a:pt x="355" y="199"/>
                </a:cubicBezTo>
                <a:cubicBezTo>
                  <a:pt x="355" y="181"/>
                  <a:pt x="338" y="167"/>
                  <a:pt x="318" y="167"/>
                </a:cubicBezTo>
                <a:close/>
                <a:moveTo>
                  <a:pt x="318" y="220"/>
                </a:moveTo>
                <a:cubicBezTo>
                  <a:pt x="303" y="220"/>
                  <a:pt x="290" y="211"/>
                  <a:pt x="290" y="199"/>
                </a:cubicBezTo>
                <a:cubicBezTo>
                  <a:pt x="290" y="187"/>
                  <a:pt x="303" y="177"/>
                  <a:pt x="318" y="177"/>
                </a:cubicBezTo>
                <a:cubicBezTo>
                  <a:pt x="333" y="177"/>
                  <a:pt x="345" y="187"/>
                  <a:pt x="345" y="199"/>
                </a:cubicBezTo>
                <a:cubicBezTo>
                  <a:pt x="345" y="211"/>
                  <a:pt x="333" y="220"/>
                  <a:pt x="318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2996" tIns="21502" rIns="42996" bIns="2150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662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23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862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482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310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71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633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296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328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9" name="Freeform 33"/>
          <p:cNvSpPr>
            <a:spLocks noEditPoints="1"/>
          </p:cNvSpPr>
          <p:nvPr/>
        </p:nvSpPr>
        <p:spPr bwMode="auto">
          <a:xfrm>
            <a:off x="4800329" y="2005446"/>
            <a:ext cx="540599" cy="439169"/>
          </a:xfrm>
          <a:custGeom>
            <a:avLst/>
            <a:gdLst>
              <a:gd name="T0" fmla="*/ 169 w 485"/>
              <a:gd name="T1" fmla="*/ 91 h 364"/>
              <a:gd name="T2" fmla="*/ 169 w 485"/>
              <a:gd name="T3" fmla="*/ 81 h 364"/>
              <a:gd name="T4" fmla="*/ 177 w 485"/>
              <a:gd name="T5" fmla="*/ 74 h 364"/>
              <a:gd name="T6" fmla="*/ 123 w 485"/>
              <a:gd name="T7" fmla="*/ 279 h 364"/>
              <a:gd name="T8" fmla="*/ 49 w 485"/>
              <a:gd name="T9" fmla="*/ 232 h 364"/>
              <a:gd name="T10" fmla="*/ 0 w 485"/>
              <a:gd name="T11" fmla="*/ 359 h 364"/>
              <a:gd name="T12" fmla="*/ 190 w 485"/>
              <a:gd name="T13" fmla="*/ 359 h 364"/>
              <a:gd name="T14" fmla="*/ 95 w 485"/>
              <a:gd name="T15" fmla="*/ 181 h 364"/>
              <a:gd name="T16" fmla="*/ 58 w 485"/>
              <a:gd name="T17" fmla="*/ 232 h 364"/>
              <a:gd name="T18" fmla="*/ 56 w 485"/>
              <a:gd name="T19" fmla="*/ 320 h 364"/>
              <a:gd name="T20" fmla="*/ 114 w 485"/>
              <a:gd name="T21" fmla="*/ 286 h 364"/>
              <a:gd name="T22" fmla="*/ 180 w 485"/>
              <a:gd name="T23" fmla="*/ 355 h 364"/>
              <a:gd name="T24" fmla="*/ 246 w 485"/>
              <a:gd name="T25" fmla="*/ 109 h 364"/>
              <a:gd name="T26" fmla="*/ 262 w 485"/>
              <a:gd name="T27" fmla="*/ 92 h 364"/>
              <a:gd name="T28" fmla="*/ 262 w 485"/>
              <a:gd name="T29" fmla="*/ 102 h 364"/>
              <a:gd name="T30" fmla="*/ 316 w 485"/>
              <a:gd name="T31" fmla="*/ 109 h 364"/>
              <a:gd name="T32" fmla="*/ 299 w 485"/>
              <a:gd name="T33" fmla="*/ 126 h 364"/>
              <a:gd name="T34" fmla="*/ 292 w 485"/>
              <a:gd name="T35" fmla="*/ 109 h 364"/>
              <a:gd name="T36" fmla="*/ 299 w 485"/>
              <a:gd name="T37" fmla="*/ 117 h 364"/>
              <a:gd name="T38" fmla="*/ 327 w 485"/>
              <a:gd name="T39" fmla="*/ 215 h 364"/>
              <a:gd name="T40" fmla="*/ 378 w 485"/>
              <a:gd name="T41" fmla="*/ 108 h 364"/>
              <a:gd name="T42" fmla="*/ 203 w 485"/>
              <a:gd name="T43" fmla="*/ 0 h 364"/>
              <a:gd name="T44" fmla="*/ 154 w 485"/>
              <a:gd name="T45" fmla="*/ 183 h 364"/>
              <a:gd name="T46" fmla="*/ 208 w 485"/>
              <a:gd name="T47" fmla="*/ 143 h 364"/>
              <a:gd name="T48" fmla="*/ 321 w 485"/>
              <a:gd name="T49" fmla="*/ 216 h 364"/>
              <a:gd name="T50" fmla="*/ 226 w 485"/>
              <a:gd name="T51" fmla="*/ 130 h 364"/>
              <a:gd name="T52" fmla="*/ 199 w 485"/>
              <a:gd name="T53" fmla="*/ 137 h 364"/>
              <a:gd name="T54" fmla="*/ 180 w 485"/>
              <a:gd name="T55" fmla="*/ 134 h 364"/>
              <a:gd name="T56" fmla="*/ 131 w 485"/>
              <a:gd name="T57" fmla="*/ 71 h 364"/>
              <a:gd name="T58" fmla="*/ 275 w 485"/>
              <a:gd name="T59" fmla="*/ 49 h 364"/>
              <a:gd name="T60" fmla="*/ 314 w 485"/>
              <a:gd name="T61" fmla="*/ 169 h 364"/>
              <a:gd name="T62" fmla="*/ 296 w 485"/>
              <a:gd name="T63" fmla="*/ 173 h 364"/>
              <a:gd name="T64" fmla="*/ 418 w 485"/>
              <a:gd name="T65" fmla="*/ 279 h 364"/>
              <a:gd name="T66" fmla="*/ 343 w 485"/>
              <a:gd name="T67" fmla="*/ 232 h 364"/>
              <a:gd name="T68" fmla="*/ 295 w 485"/>
              <a:gd name="T69" fmla="*/ 359 h 364"/>
              <a:gd name="T70" fmla="*/ 485 w 485"/>
              <a:gd name="T71" fmla="*/ 359 h 364"/>
              <a:gd name="T72" fmla="*/ 390 w 485"/>
              <a:gd name="T73" fmla="*/ 181 h 364"/>
              <a:gd name="T74" fmla="*/ 353 w 485"/>
              <a:gd name="T75" fmla="*/ 232 h 364"/>
              <a:gd name="T76" fmla="*/ 350 w 485"/>
              <a:gd name="T77" fmla="*/ 320 h 364"/>
              <a:gd name="T78" fmla="*/ 409 w 485"/>
              <a:gd name="T79" fmla="*/ 286 h 364"/>
              <a:gd name="T80" fmla="*/ 475 w 485"/>
              <a:gd name="T81" fmla="*/ 355 h 364"/>
              <a:gd name="T82" fmla="*/ 189 w 485"/>
              <a:gd name="T83" fmla="*/ 74 h 364"/>
              <a:gd name="T84" fmla="*/ 206 w 485"/>
              <a:gd name="T85" fmla="*/ 57 h 364"/>
              <a:gd name="T86" fmla="*/ 206 w 485"/>
              <a:gd name="T87" fmla="*/ 66 h 364"/>
              <a:gd name="T88" fmla="*/ 260 w 485"/>
              <a:gd name="T89" fmla="*/ 74 h 364"/>
              <a:gd name="T90" fmla="*/ 243 w 485"/>
              <a:gd name="T91" fmla="*/ 91 h 364"/>
              <a:gd name="T92" fmla="*/ 236 w 485"/>
              <a:gd name="T93" fmla="*/ 74 h 364"/>
              <a:gd name="T94" fmla="*/ 243 w 485"/>
              <a:gd name="T95" fmla="*/ 81 h 364"/>
              <a:gd name="T96" fmla="*/ 336 w 485"/>
              <a:gd name="T97" fmla="*/ 92 h 364"/>
              <a:gd name="T98" fmla="*/ 336 w 485"/>
              <a:gd name="T99" fmla="*/ 102 h 364"/>
              <a:gd name="T100" fmla="*/ 329 w 485"/>
              <a:gd name="T101" fmla="*/ 109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5" h="364">
                <a:moveTo>
                  <a:pt x="169" y="57"/>
                </a:moveTo>
                <a:cubicBezTo>
                  <a:pt x="160" y="57"/>
                  <a:pt x="153" y="65"/>
                  <a:pt x="153" y="74"/>
                </a:cubicBezTo>
                <a:cubicBezTo>
                  <a:pt x="153" y="83"/>
                  <a:pt x="160" y="91"/>
                  <a:pt x="169" y="91"/>
                </a:cubicBezTo>
                <a:cubicBezTo>
                  <a:pt x="179" y="91"/>
                  <a:pt x="186" y="83"/>
                  <a:pt x="186" y="74"/>
                </a:cubicBezTo>
                <a:cubicBezTo>
                  <a:pt x="186" y="65"/>
                  <a:pt x="179" y="57"/>
                  <a:pt x="169" y="57"/>
                </a:cubicBezTo>
                <a:close/>
                <a:moveTo>
                  <a:pt x="169" y="81"/>
                </a:moveTo>
                <a:cubicBezTo>
                  <a:pt x="165" y="81"/>
                  <a:pt x="162" y="78"/>
                  <a:pt x="162" y="74"/>
                </a:cubicBezTo>
                <a:cubicBezTo>
                  <a:pt x="162" y="70"/>
                  <a:pt x="165" y="66"/>
                  <a:pt x="169" y="66"/>
                </a:cubicBezTo>
                <a:cubicBezTo>
                  <a:pt x="173" y="66"/>
                  <a:pt x="177" y="70"/>
                  <a:pt x="177" y="74"/>
                </a:cubicBezTo>
                <a:cubicBezTo>
                  <a:pt x="177" y="78"/>
                  <a:pt x="173" y="81"/>
                  <a:pt x="169" y="81"/>
                </a:cubicBezTo>
                <a:close/>
                <a:moveTo>
                  <a:pt x="138" y="312"/>
                </a:moveTo>
                <a:cubicBezTo>
                  <a:pt x="127" y="309"/>
                  <a:pt x="124" y="290"/>
                  <a:pt x="123" y="279"/>
                </a:cubicBezTo>
                <a:cubicBezTo>
                  <a:pt x="134" y="267"/>
                  <a:pt x="141" y="250"/>
                  <a:pt x="141" y="232"/>
                </a:cubicBezTo>
                <a:cubicBezTo>
                  <a:pt x="141" y="195"/>
                  <a:pt x="123" y="171"/>
                  <a:pt x="95" y="171"/>
                </a:cubicBezTo>
                <a:cubicBezTo>
                  <a:pt x="66" y="171"/>
                  <a:pt x="49" y="195"/>
                  <a:pt x="49" y="232"/>
                </a:cubicBezTo>
                <a:cubicBezTo>
                  <a:pt x="49" y="251"/>
                  <a:pt x="56" y="268"/>
                  <a:pt x="67" y="279"/>
                </a:cubicBezTo>
                <a:cubicBezTo>
                  <a:pt x="67" y="293"/>
                  <a:pt x="62" y="308"/>
                  <a:pt x="53" y="311"/>
                </a:cubicBezTo>
                <a:cubicBezTo>
                  <a:pt x="9" y="320"/>
                  <a:pt x="0" y="342"/>
                  <a:pt x="0" y="359"/>
                </a:cubicBezTo>
                <a:cubicBezTo>
                  <a:pt x="0" y="362"/>
                  <a:pt x="2" y="364"/>
                  <a:pt x="4" y="364"/>
                </a:cubicBezTo>
                <a:cubicBezTo>
                  <a:pt x="185" y="364"/>
                  <a:pt x="185" y="364"/>
                  <a:pt x="185" y="364"/>
                </a:cubicBezTo>
                <a:cubicBezTo>
                  <a:pt x="188" y="364"/>
                  <a:pt x="190" y="362"/>
                  <a:pt x="190" y="359"/>
                </a:cubicBezTo>
                <a:cubicBezTo>
                  <a:pt x="190" y="343"/>
                  <a:pt x="181" y="321"/>
                  <a:pt x="138" y="312"/>
                </a:cubicBezTo>
                <a:close/>
                <a:moveTo>
                  <a:pt x="58" y="232"/>
                </a:moveTo>
                <a:cubicBezTo>
                  <a:pt x="58" y="185"/>
                  <a:pt x="86" y="181"/>
                  <a:pt x="95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2" y="283"/>
                  <a:pt x="95" y="283"/>
                </a:cubicBezTo>
                <a:cubicBezTo>
                  <a:pt x="77" y="283"/>
                  <a:pt x="58" y="261"/>
                  <a:pt x="58" y="232"/>
                </a:cubicBezTo>
                <a:close/>
                <a:moveTo>
                  <a:pt x="9" y="355"/>
                </a:moveTo>
                <a:cubicBezTo>
                  <a:pt x="12" y="338"/>
                  <a:pt x="27" y="326"/>
                  <a:pt x="55" y="320"/>
                </a:cubicBezTo>
                <a:cubicBezTo>
                  <a:pt x="55" y="320"/>
                  <a:pt x="55" y="320"/>
                  <a:pt x="56" y="320"/>
                </a:cubicBezTo>
                <a:cubicBezTo>
                  <a:pt x="68" y="316"/>
                  <a:pt x="74" y="301"/>
                  <a:pt x="76" y="286"/>
                </a:cubicBezTo>
                <a:cubicBezTo>
                  <a:pt x="82" y="290"/>
                  <a:pt x="88" y="292"/>
                  <a:pt x="95" y="292"/>
                </a:cubicBezTo>
                <a:cubicBezTo>
                  <a:pt x="102" y="292"/>
                  <a:pt x="108" y="290"/>
                  <a:pt x="114" y="286"/>
                </a:cubicBezTo>
                <a:cubicBezTo>
                  <a:pt x="116" y="302"/>
                  <a:pt x="122" y="317"/>
                  <a:pt x="136" y="321"/>
                </a:cubicBezTo>
                <a:cubicBezTo>
                  <a:pt x="136" y="321"/>
                  <a:pt x="136" y="321"/>
                  <a:pt x="136" y="321"/>
                </a:cubicBezTo>
                <a:cubicBezTo>
                  <a:pt x="163" y="326"/>
                  <a:pt x="178" y="338"/>
                  <a:pt x="180" y="355"/>
                </a:cubicBezTo>
                <a:lnTo>
                  <a:pt x="9" y="355"/>
                </a:lnTo>
                <a:close/>
                <a:moveTo>
                  <a:pt x="262" y="92"/>
                </a:moveTo>
                <a:cubicBezTo>
                  <a:pt x="253" y="92"/>
                  <a:pt x="246" y="100"/>
                  <a:pt x="246" y="109"/>
                </a:cubicBezTo>
                <a:cubicBezTo>
                  <a:pt x="246" y="118"/>
                  <a:pt x="253" y="126"/>
                  <a:pt x="262" y="126"/>
                </a:cubicBezTo>
                <a:cubicBezTo>
                  <a:pt x="272" y="126"/>
                  <a:pt x="279" y="118"/>
                  <a:pt x="279" y="109"/>
                </a:cubicBezTo>
                <a:cubicBezTo>
                  <a:pt x="279" y="100"/>
                  <a:pt x="272" y="92"/>
                  <a:pt x="262" y="92"/>
                </a:cubicBezTo>
                <a:close/>
                <a:moveTo>
                  <a:pt x="262" y="117"/>
                </a:moveTo>
                <a:cubicBezTo>
                  <a:pt x="258" y="117"/>
                  <a:pt x="255" y="113"/>
                  <a:pt x="255" y="109"/>
                </a:cubicBezTo>
                <a:cubicBezTo>
                  <a:pt x="255" y="105"/>
                  <a:pt x="258" y="102"/>
                  <a:pt x="262" y="102"/>
                </a:cubicBezTo>
                <a:cubicBezTo>
                  <a:pt x="267" y="102"/>
                  <a:pt x="270" y="105"/>
                  <a:pt x="270" y="109"/>
                </a:cubicBezTo>
                <a:cubicBezTo>
                  <a:pt x="270" y="113"/>
                  <a:pt x="267" y="117"/>
                  <a:pt x="262" y="117"/>
                </a:cubicBezTo>
                <a:close/>
                <a:moveTo>
                  <a:pt x="316" y="109"/>
                </a:moveTo>
                <a:cubicBezTo>
                  <a:pt x="316" y="100"/>
                  <a:pt x="308" y="92"/>
                  <a:pt x="299" y="92"/>
                </a:cubicBezTo>
                <a:cubicBezTo>
                  <a:pt x="290" y="92"/>
                  <a:pt x="282" y="100"/>
                  <a:pt x="282" y="109"/>
                </a:cubicBezTo>
                <a:cubicBezTo>
                  <a:pt x="282" y="118"/>
                  <a:pt x="290" y="126"/>
                  <a:pt x="299" y="126"/>
                </a:cubicBezTo>
                <a:cubicBezTo>
                  <a:pt x="308" y="126"/>
                  <a:pt x="316" y="118"/>
                  <a:pt x="316" y="109"/>
                </a:cubicBezTo>
                <a:close/>
                <a:moveTo>
                  <a:pt x="299" y="117"/>
                </a:moveTo>
                <a:cubicBezTo>
                  <a:pt x="295" y="117"/>
                  <a:pt x="292" y="113"/>
                  <a:pt x="292" y="109"/>
                </a:cubicBezTo>
                <a:cubicBezTo>
                  <a:pt x="292" y="105"/>
                  <a:pt x="295" y="102"/>
                  <a:pt x="299" y="102"/>
                </a:cubicBezTo>
                <a:cubicBezTo>
                  <a:pt x="303" y="102"/>
                  <a:pt x="307" y="105"/>
                  <a:pt x="307" y="109"/>
                </a:cubicBezTo>
                <a:cubicBezTo>
                  <a:pt x="307" y="113"/>
                  <a:pt x="303" y="117"/>
                  <a:pt x="299" y="117"/>
                </a:cubicBezTo>
                <a:close/>
                <a:moveTo>
                  <a:pt x="321" y="216"/>
                </a:moveTo>
                <a:cubicBezTo>
                  <a:pt x="322" y="216"/>
                  <a:pt x="323" y="216"/>
                  <a:pt x="324" y="216"/>
                </a:cubicBezTo>
                <a:cubicBezTo>
                  <a:pt x="325" y="216"/>
                  <a:pt x="326" y="216"/>
                  <a:pt x="327" y="215"/>
                </a:cubicBezTo>
                <a:cubicBezTo>
                  <a:pt x="328" y="214"/>
                  <a:pt x="329" y="212"/>
                  <a:pt x="328" y="210"/>
                </a:cubicBezTo>
                <a:cubicBezTo>
                  <a:pt x="328" y="210"/>
                  <a:pt x="321" y="195"/>
                  <a:pt x="320" y="177"/>
                </a:cubicBezTo>
                <a:cubicBezTo>
                  <a:pt x="354" y="168"/>
                  <a:pt x="378" y="140"/>
                  <a:pt x="378" y="108"/>
                </a:cubicBezTo>
                <a:cubicBezTo>
                  <a:pt x="378" y="69"/>
                  <a:pt x="341" y="37"/>
                  <a:pt x="296" y="37"/>
                </a:cubicBezTo>
                <a:cubicBezTo>
                  <a:pt x="289" y="37"/>
                  <a:pt x="283" y="37"/>
                  <a:pt x="276" y="39"/>
                </a:cubicBezTo>
                <a:cubicBezTo>
                  <a:pt x="262" y="15"/>
                  <a:pt x="234" y="0"/>
                  <a:pt x="203" y="0"/>
                </a:cubicBezTo>
                <a:cubicBezTo>
                  <a:pt x="158" y="0"/>
                  <a:pt x="122" y="32"/>
                  <a:pt x="122" y="71"/>
                </a:cubicBezTo>
                <a:cubicBezTo>
                  <a:pt x="122" y="100"/>
                  <a:pt x="141" y="125"/>
                  <a:pt x="171" y="137"/>
                </a:cubicBezTo>
                <a:cubicBezTo>
                  <a:pt x="169" y="163"/>
                  <a:pt x="154" y="183"/>
                  <a:pt x="154" y="183"/>
                </a:cubicBezTo>
                <a:cubicBezTo>
                  <a:pt x="152" y="185"/>
                  <a:pt x="152" y="188"/>
                  <a:pt x="154" y="189"/>
                </a:cubicBezTo>
                <a:cubicBezTo>
                  <a:pt x="155" y="191"/>
                  <a:pt x="157" y="191"/>
                  <a:pt x="159" y="191"/>
                </a:cubicBezTo>
                <a:cubicBezTo>
                  <a:pt x="184" y="179"/>
                  <a:pt x="200" y="164"/>
                  <a:pt x="208" y="143"/>
                </a:cubicBezTo>
                <a:cubicBezTo>
                  <a:pt x="213" y="142"/>
                  <a:pt x="218" y="142"/>
                  <a:pt x="224" y="141"/>
                </a:cubicBezTo>
                <a:cubicBezTo>
                  <a:pt x="236" y="163"/>
                  <a:pt x="261" y="177"/>
                  <a:pt x="289" y="179"/>
                </a:cubicBezTo>
                <a:cubicBezTo>
                  <a:pt x="295" y="193"/>
                  <a:pt x="306" y="205"/>
                  <a:pt x="321" y="216"/>
                </a:cubicBezTo>
                <a:close/>
                <a:moveTo>
                  <a:pt x="292" y="170"/>
                </a:moveTo>
                <a:cubicBezTo>
                  <a:pt x="265" y="169"/>
                  <a:pt x="241" y="155"/>
                  <a:pt x="230" y="133"/>
                </a:cubicBezTo>
                <a:cubicBezTo>
                  <a:pt x="229" y="131"/>
                  <a:pt x="228" y="130"/>
                  <a:pt x="226" y="130"/>
                </a:cubicBezTo>
                <a:cubicBezTo>
                  <a:pt x="226" y="130"/>
                  <a:pt x="225" y="130"/>
                  <a:pt x="225" y="131"/>
                </a:cubicBezTo>
                <a:cubicBezTo>
                  <a:pt x="218" y="132"/>
                  <a:pt x="211" y="133"/>
                  <a:pt x="204" y="133"/>
                </a:cubicBezTo>
                <a:cubicBezTo>
                  <a:pt x="202" y="133"/>
                  <a:pt x="200" y="135"/>
                  <a:pt x="199" y="137"/>
                </a:cubicBezTo>
                <a:cubicBezTo>
                  <a:pt x="199" y="138"/>
                  <a:pt x="199" y="138"/>
                  <a:pt x="199" y="139"/>
                </a:cubicBezTo>
                <a:cubicBezTo>
                  <a:pt x="194" y="154"/>
                  <a:pt x="185" y="165"/>
                  <a:pt x="170" y="175"/>
                </a:cubicBezTo>
                <a:cubicBezTo>
                  <a:pt x="175" y="165"/>
                  <a:pt x="180" y="150"/>
                  <a:pt x="180" y="134"/>
                </a:cubicBezTo>
                <a:cubicBezTo>
                  <a:pt x="180" y="134"/>
                  <a:pt x="180" y="134"/>
                  <a:pt x="180" y="134"/>
                </a:cubicBezTo>
                <a:cubicBezTo>
                  <a:pt x="180" y="132"/>
                  <a:pt x="179" y="130"/>
                  <a:pt x="177" y="129"/>
                </a:cubicBezTo>
                <a:cubicBezTo>
                  <a:pt x="149" y="120"/>
                  <a:pt x="131" y="97"/>
                  <a:pt x="131" y="71"/>
                </a:cubicBezTo>
                <a:cubicBezTo>
                  <a:pt x="131" y="37"/>
                  <a:pt x="164" y="9"/>
                  <a:pt x="203" y="9"/>
                </a:cubicBezTo>
                <a:cubicBezTo>
                  <a:pt x="232" y="9"/>
                  <a:pt x="258" y="24"/>
                  <a:pt x="269" y="47"/>
                </a:cubicBezTo>
                <a:cubicBezTo>
                  <a:pt x="270" y="48"/>
                  <a:pt x="273" y="49"/>
                  <a:pt x="275" y="49"/>
                </a:cubicBezTo>
                <a:cubicBezTo>
                  <a:pt x="282" y="47"/>
                  <a:pt x="289" y="46"/>
                  <a:pt x="296" y="46"/>
                </a:cubicBezTo>
                <a:cubicBezTo>
                  <a:pt x="336" y="46"/>
                  <a:pt x="368" y="74"/>
                  <a:pt x="368" y="108"/>
                </a:cubicBezTo>
                <a:cubicBezTo>
                  <a:pt x="368" y="137"/>
                  <a:pt x="346" y="162"/>
                  <a:pt x="314" y="169"/>
                </a:cubicBezTo>
                <a:cubicBezTo>
                  <a:pt x="312" y="169"/>
                  <a:pt x="310" y="171"/>
                  <a:pt x="310" y="173"/>
                </a:cubicBezTo>
                <a:cubicBezTo>
                  <a:pt x="311" y="183"/>
                  <a:pt x="312" y="191"/>
                  <a:pt x="314" y="198"/>
                </a:cubicBezTo>
                <a:cubicBezTo>
                  <a:pt x="306" y="190"/>
                  <a:pt x="300" y="182"/>
                  <a:pt x="296" y="173"/>
                </a:cubicBezTo>
                <a:cubicBezTo>
                  <a:pt x="296" y="171"/>
                  <a:pt x="294" y="170"/>
                  <a:pt x="292" y="170"/>
                </a:cubicBezTo>
                <a:close/>
                <a:moveTo>
                  <a:pt x="433" y="312"/>
                </a:moveTo>
                <a:cubicBezTo>
                  <a:pt x="422" y="309"/>
                  <a:pt x="418" y="290"/>
                  <a:pt x="418" y="279"/>
                </a:cubicBezTo>
                <a:cubicBezTo>
                  <a:pt x="429" y="267"/>
                  <a:pt x="436" y="250"/>
                  <a:pt x="436" y="232"/>
                </a:cubicBezTo>
                <a:cubicBezTo>
                  <a:pt x="436" y="195"/>
                  <a:pt x="418" y="171"/>
                  <a:pt x="390" y="171"/>
                </a:cubicBezTo>
                <a:cubicBezTo>
                  <a:pt x="361" y="171"/>
                  <a:pt x="343" y="195"/>
                  <a:pt x="343" y="232"/>
                </a:cubicBezTo>
                <a:cubicBezTo>
                  <a:pt x="343" y="251"/>
                  <a:pt x="351" y="268"/>
                  <a:pt x="362" y="279"/>
                </a:cubicBezTo>
                <a:cubicBezTo>
                  <a:pt x="362" y="293"/>
                  <a:pt x="357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299" y="364"/>
                </a:cubicBezTo>
                <a:cubicBezTo>
                  <a:pt x="480" y="364"/>
                  <a:pt x="480" y="364"/>
                  <a:pt x="480" y="364"/>
                </a:cubicBezTo>
                <a:cubicBezTo>
                  <a:pt x="483" y="364"/>
                  <a:pt x="485" y="362"/>
                  <a:pt x="485" y="359"/>
                </a:cubicBezTo>
                <a:cubicBezTo>
                  <a:pt x="485" y="343"/>
                  <a:pt x="476" y="321"/>
                  <a:pt x="433" y="312"/>
                </a:cubicBezTo>
                <a:close/>
                <a:moveTo>
                  <a:pt x="353" y="232"/>
                </a:moveTo>
                <a:cubicBezTo>
                  <a:pt x="353" y="185"/>
                  <a:pt x="381" y="181"/>
                  <a:pt x="390" y="181"/>
                </a:cubicBezTo>
                <a:cubicBezTo>
                  <a:pt x="398" y="181"/>
                  <a:pt x="427" y="185"/>
                  <a:pt x="427" y="232"/>
                </a:cubicBezTo>
                <a:cubicBezTo>
                  <a:pt x="427" y="261"/>
                  <a:pt x="407" y="283"/>
                  <a:pt x="390" y="283"/>
                </a:cubicBezTo>
                <a:cubicBezTo>
                  <a:pt x="372" y="283"/>
                  <a:pt x="353" y="261"/>
                  <a:pt x="353" y="232"/>
                </a:cubicBezTo>
                <a:close/>
                <a:moveTo>
                  <a:pt x="304" y="355"/>
                </a:moveTo>
                <a:cubicBezTo>
                  <a:pt x="307" y="338"/>
                  <a:pt x="322" y="326"/>
                  <a:pt x="350" y="320"/>
                </a:cubicBezTo>
                <a:cubicBezTo>
                  <a:pt x="350" y="320"/>
                  <a:pt x="350" y="320"/>
                  <a:pt x="350" y="320"/>
                </a:cubicBezTo>
                <a:cubicBezTo>
                  <a:pt x="363" y="316"/>
                  <a:pt x="369" y="301"/>
                  <a:pt x="371" y="286"/>
                </a:cubicBezTo>
                <a:cubicBezTo>
                  <a:pt x="377" y="290"/>
                  <a:pt x="383" y="292"/>
                  <a:pt x="390" y="292"/>
                </a:cubicBezTo>
                <a:cubicBezTo>
                  <a:pt x="397" y="292"/>
                  <a:pt x="403" y="290"/>
                  <a:pt x="409" y="286"/>
                </a:cubicBezTo>
                <a:cubicBezTo>
                  <a:pt x="411" y="302"/>
                  <a:pt x="417" y="317"/>
                  <a:pt x="431" y="321"/>
                </a:cubicBezTo>
                <a:cubicBezTo>
                  <a:pt x="431" y="321"/>
                  <a:pt x="431" y="321"/>
                  <a:pt x="431" y="321"/>
                </a:cubicBezTo>
                <a:cubicBezTo>
                  <a:pt x="458" y="326"/>
                  <a:pt x="473" y="338"/>
                  <a:pt x="475" y="355"/>
                </a:cubicBezTo>
                <a:lnTo>
                  <a:pt x="304" y="355"/>
                </a:lnTo>
                <a:close/>
                <a:moveTo>
                  <a:pt x="206" y="57"/>
                </a:moveTo>
                <a:cubicBezTo>
                  <a:pt x="197" y="57"/>
                  <a:pt x="189" y="65"/>
                  <a:pt x="189" y="74"/>
                </a:cubicBezTo>
                <a:cubicBezTo>
                  <a:pt x="189" y="83"/>
                  <a:pt x="197" y="91"/>
                  <a:pt x="206" y="91"/>
                </a:cubicBezTo>
                <a:cubicBezTo>
                  <a:pt x="215" y="91"/>
                  <a:pt x="223" y="83"/>
                  <a:pt x="223" y="74"/>
                </a:cubicBezTo>
                <a:cubicBezTo>
                  <a:pt x="223" y="65"/>
                  <a:pt x="215" y="57"/>
                  <a:pt x="206" y="57"/>
                </a:cubicBezTo>
                <a:close/>
                <a:moveTo>
                  <a:pt x="206" y="81"/>
                </a:moveTo>
                <a:cubicBezTo>
                  <a:pt x="202" y="81"/>
                  <a:pt x="199" y="78"/>
                  <a:pt x="199" y="74"/>
                </a:cubicBezTo>
                <a:cubicBezTo>
                  <a:pt x="199" y="70"/>
                  <a:pt x="202" y="66"/>
                  <a:pt x="206" y="66"/>
                </a:cubicBezTo>
                <a:cubicBezTo>
                  <a:pt x="210" y="66"/>
                  <a:pt x="214" y="70"/>
                  <a:pt x="214" y="74"/>
                </a:cubicBezTo>
                <a:cubicBezTo>
                  <a:pt x="214" y="78"/>
                  <a:pt x="210" y="81"/>
                  <a:pt x="206" y="81"/>
                </a:cubicBezTo>
                <a:close/>
                <a:moveTo>
                  <a:pt x="260" y="74"/>
                </a:moveTo>
                <a:cubicBezTo>
                  <a:pt x="260" y="65"/>
                  <a:pt x="252" y="57"/>
                  <a:pt x="243" y="57"/>
                </a:cubicBezTo>
                <a:cubicBezTo>
                  <a:pt x="234" y="57"/>
                  <a:pt x="226" y="65"/>
                  <a:pt x="226" y="74"/>
                </a:cubicBezTo>
                <a:cubicBezTo>
                  <a:pt x="226" y="83"/>
                  <a:pt x="234" y="91"/>
                  <a:pt x="243" y="91"/>
                </a:cubicBezTo>
                <a:cubicBezTo>
                  <a:pt x="252" y="91"/>
                  <a:pt x="260" y="83"/>
                  <a:pt x="260" y="74"/>
                </a:cubicBezTo>
                <a:close/>
                <a:moveTo>
                  <a:pt x="243" y="81"/>
                </a:moveTo>
                <a:cubicBezTo>
                  <a:pt x="239" y="81"/>
                  <a:pt x="236" y="78"/>
                  <a:pt x="236" y="74"/>
                </a:cubicBezTo>
                <a:cubicBezTo>
                  <a:pt x="236" y="70"/>
                  <a:pt x="239" y="66"/>
                  <a:pt x="243" y="66"/>
                </a:cubicBezTo>
                <a:cubicBezTo>
                  <a:pt x="247" y="66"/>
                  <a:pt x="250" y="70"/>
                  <a:pt x="250" y="74"/>
                </a:cubicBezTo>
                <a:cubicBezTo>
                  <a:pt x="250" y="78"/>
                  <a:pt x="247" y="81"/>
                  <a:pt x="243" y="81"/>
                </a:cubicBezTo>
                <a:close/>
                <a:moveTo>
                  <a:pt x="336" y="126"/>
                </a:moveTo>
                <a:cubicBezTo>
                  <a:pt x="345" y="126"/>
                  <a:pt x="353" y="118"/>
                  <a:pt x="353" y="109"/>
                </a:cubicBezTo>
                <a:cubicBezTo>
                  <a:pt x="353" y="100"/>
                  <a:pt x="345" y="92"/>
                  <a:pt x="336" y="92"/>
                </a:cubicBezTo>
                <a:cubicBezTo>
                  <a:pt x="327" y="92"/>
                  <a:pt x="319" y="100"/>
                  <a:pt x="319" y="109"/>
                </a:cubicBezTo>
                <a:cubicBezTo>
                  <a:pt x="319" y="118"/>
                  <a:pt x="327" y="126"/>
                  <a:pt x="336" y="126"/>
                </a:cubicBezTo>
                <a:close/>
                <a:moveTo>
                  <a:pt x="336" y="102"/>
                </a:moveTo>
                <a:cubicBezTo>
                  <a:pt x="340" y="102"/>
                  <a:pt x="343" y="105"/>
                  <a:pt x="343" y="109"/>
                </a:cubicBezTo>
                <a:cubicBezTo>
                  <a:pt x="343" y="113"/>
                  <a:pt x="340" y="117"/>
                  <a:pt x="336" y="117"/>
                </a:cubicBezTo>
                <a:cubicBezTo>
                  <a:pt x="332" y="117"/>
                  <a:pt x="329" y="113"/>
                  <a:pt x="329" y="109"/>
                </a:cubicBezTo>
                <a:cubicBezTo>
                  <a:pt x="329" y="105"/>
                  <a:pt x="332" y="102"/>
                  <a:pt x="336" y="102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2996" tIns="21502" rIns="42996" bIns="2150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662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23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862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482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310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71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633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296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3280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13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61" grpId="0" animBg="1"/>
      <p:bldP spid="64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87" y="162358"/>
            <a:ext cx="8190071" cy="615552"/>
          </a:xfrm>
        </p:spPr>
        <p:txBody>
          <a:bodyPr/>
          <a:lstStyle/>
          <a:p>
            <a:pPr algn="ctr"/>
            <a:r>
              <a:rPr lang="uz-Latn-UZ" sz="4000" dirty="0"/>
              <a:t>TOPSHIRIQ</a:t>
            </a:r>
            <a:endParaRPr lang="ru-RU" sz="4000" dirty="0"/>
          </a:p>
        </p:txBody>
      </p:sp>
      <p:sp>
        <p:nvSpPr>
          <p:cNvPr id="4" name="Блок-схема: данные 3"/>
          <p:cNvSpPr/>
          <p:nvPr/>
        </p:nvSpPr>
        <p:spPr>
          <a:xfrm>
            <a:off x="5777345" y="1002071"/>
            <a:ext cx="3148447" cy="914400"/>
          </a:xfrm>
          <a:prstGeom prst="flowChartInputOutp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/>
            <a:r>
              <a:rPr lang="uz-Latn-UZ" sz="3200" b="1" dirty="0"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9" y="1002071"/>
            <a:ext cx="3058394" cy="172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0" y="2722436"/>
            <a:ext cx="3043731" cy="161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лок-схема: данные 9"/>
          <p:cNvSpPr/>
          <p:nvPr/>
        </p:nvSpPr>
        <p:spPr>
          <a:xfrm>
            <a:off x="4364183" y="2265218"/>
            <a:ext cx="3990126" cy="914400"/>
          </a:xfrm>
          <a:prstGeom prst="flowChartInputOutp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/>
            <a:r>
              <a:rPr lang="uz-Latn-UZ" sz="3200" b="1" dirty="0">
                <a:latin typeface="Arial" panose="020B0604020202020204" pitchFamily="34" charset="0"/>
                <a:cs typeface="Arial" panose="020B0604020202020204" pitchFamily="34" charset="0"/>
              </a:rPr>
              <a:t>Taklifnoma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данные 10"/>
          <p:cNvSpPr/>
          <p:nvPr/>
        </p:nvSpPr>
        <p:spPr>
          <a:xfrm>
            <a:off x="3525984" y="3625129"/>
            <a:ext cx="4111334" cy="914400"/>
          </a:xfrm>
          <a:prstGeom prst="flowChartInputOut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/>
            <a:r>
              <a:rPr lang="uz-Latn-UZ" sz="3200" b="1" dirty="0">
                <a:latin typeface="Arial" panose="020B0604020202020204" pitchFamily="34" charset="0"/>
                <a:cs typeface="Arial" panose="020B0604020202020204" pitchFamily="34" charset="0"/>
              </a:rPr>
              <a:t>Tabriknoma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693" y="1561634"/>
            <a:ext cx="6376054" cy="446277"/>
          </a:xfrm>
        </p:spPr>
        <p:txBody>
          <a:bodyPr/>
          <a:lstStyle/>
          <a:p>
            <a:r>
              <a:rPr lang="uz-Latn-UZ" sz="2900" dirty="0"/>
              <a:t>   </a:t>
            </a:r>
            <a:endParaRPr lang="ru-RU" sz="29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4251" y="131189"/>
            <a:ext cx="8190071" cy="615552"/>
          </a:xfrm>
        </p:spPr>
        <p:txBody>
          <a:bodyPr/>
          <a:lstStyle/>
          <a:p>
            <a:pPr algn="ctr"/>
            <a:r>
              <a:rPr lang="uz-Latn-UZ" sz="4000" dirty="0"/>
              <a:t>BILIB OLING!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5864" y="964854"/>
            <a:ext cx="7315199" cy="3662408"/>
          </a:xfrm>
          <a:prstGeom prst="rect">
            <a:avLst/>
          </a:prstGeom>
        </p:spPr>
        <p:txBody>
          <a:bodyPr wrap="square" lIns="91307" tIns="45654" rIns="91307" bIns="45654">
            <a:spAutoFit/>
          </a:bodyPr>
          <a:lstStyle/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arabcha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bildirish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xabarnoma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ma’nolarni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ko‘pchilikka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yetkazilishi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buyruqni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hujjatni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Xat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almashish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manzilga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yuboriladigan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Конверты | ТОРС-Индуст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65" y="2356071"/>
            <a:ext cx="1837121" cy="138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онверты | ТОРС-Индустр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/>
          <a:stretch/>
        </p:blipFill>
        <p:spPr bwMode="auto">
          <a:xfrm>
            <a:off x="7267426" y="964854"/>
            <a:ext cx="1729051" cy="16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87" y="162362"/>
            <a:ext cx="8190071" cy="615552"/>
          </a:xfrm>
        </p:spPr>
        <p:txBody>
          <a:bodyPr/>
          <a:lstStyle/>
          <a:p>
            <a:pPr algn="ctr"/>
            <a:r>
              <a:rPr lang="en-US" sz="4000" dirty="0"/>
              <a:t>440-mashq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8820" y="990150"/>
            <a:ext cx="8475015" cy="646331"/>
          </a:xfrm>
        </p:spPr>
        <p:txBody>
          <a:bodyPr/>
          <a:lstStyle/>
          <a:p>
            <a:r>
              <a:rPr lang="uz-Latn-UZ" sz="2100" dirty="0"/>
              <a:t>     </a:t>
            </a:r>
            <a:r>
              <a:rPr lang="en-US" sz="2100" dirty="0" err="1"/>
              <a:t>Quyidagi</a:t>
            </a:r>
            <a:r>
              <a:rPr lang="en-US" sz="2100" dirty="0"/>
              <a:t> </a:t>
            </a:r>
            <a:r>
              <a:rPr lang="en-US" sz="2100" dirty="0" err="1" smtClean="0"/>
              <a:t>e’longa</a:t>
            </a:r>
            <a:r>
              <a:rPr lang="en-US" sz="2100" dirty="0" smtClean="0"/>
              <a:t> </a:t>
            </a:r>
            <a:r>
              <a:rPr lang="en-US" sz="2100" dirty="0" err="1"/>
              <a:t>e’tibor</a:t>
            </a:r>
            <a:r>
              <a:rPr lang="en-US" sz="2100" dirty="0"/>
              <a:t> </a:t>
            </a:r>
            <a:r>
              <a:rPr lang="en-US" sz="2100" dirty="0" err="1"/>
              <a:t>bering</a:t>
            </a:r>
            <a:r>
              <a:rPr lang="en-US" sz="2100" dirty="0"/>
              <a:t>. </a:t>
            </a:r>
            <a:r>
              <a:rPr lang="en-US" sz="2100" dirty="0" err="1"/>
              <a:t>Undagi</a:t>
            </a:r>
            <a:r>
              <a:rPr lang="en-US" sz="2100" dirty="0"/>
              <a:t> </a:t>
            </a:r>
            <a:r>
              <a:rPr lang="en-US" sz="2100" dirty="0" err="1"/>
              <a:t>so‘zlarga</a:t>
            </a:r>
            <a:r>
              <a:rPr lang="en-US" sz="2100" dirty="0"/>
              <a:t>, </a:t>
            </a:r>
            <a:r>
              <a:rPr lang="en-US" sz="2100" dirty="0" err="1"/>
              <a:t>matnning</a:t>
            </a:r>
            <a:r>
              <a:rPr lang="en-US" sz="2100" dirty="0"/>
              <a:t> </a:t>
            </a:r>
            <a:r>
              <a:rPr lang="en-US" sz="2100" dirty="0" err="1"/>
              <a:t>yozilish</a:t>
            </a:r>
            <a:r>
              <a:rPr lang="en-US" sz="2100" dirty="0"/>
              <a:t> </a:t>
            </a:r>
            <a:r>
              <a:rPr lang="en-US" sz="2100" dirty="0" err="1"/>
              <a:t>qolipiga</a:t>
            </a:r>
            <a:r>
              <a:rPr lang="en-US" sz="2100" dirty="0"/>
              <a:t> </a:t>
            </a:r>
            <a:r>
              <a:rPr lang="en-US" sz="2100" dirty="0" err="1"/>
              <a:t>diqqat</a:t>
            </a:r>
            <a:r>
              <a:rPr lang="en-US" sz="2100" dirty="0"/>
              <a:t> </a:t>
            </a:r>
            <a:r>
              <a:rPr lang="en-US" sz="2100" dirty="0" err="1"/>
              <a:t>qiling</a:t>
            </a:r>
            <a:r>
              <a:rPr lang="en-US" sz="2100" dirty="0"/>
              <a:t>.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3290" y="1754562"/>
            <a:ext cx="8520547" cy="2308324"/>
          </a:xfrm>
          <a:prstGeom prst="rect">
            <a:avLst/>
          </a:prstGeom>
        </p:spPr>
        <p:txBody>
          <a:bodyPr wrap="square" lIns="91307" tIns="45654" rIns="91307" bIns="45654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15-may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faollar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yonidan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5-sinf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darsligi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olindi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ittifoqi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yetakchisiga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murojaat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darslik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raqami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aytilgandagina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egasiga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qaytariladi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ittifoqi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8463</TotalTime>
  <Words>452</Words>
  <Application>Microsoft Office PowerPoint</Application>
  <PresentationFormat>Экран (16:9)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Презентация PowerPoint</vt:lpstr>
      <vt:lpstr>MUSTAHKAMLASH</vt:lpstr>
      <vt:lpstr>Test</vt:lpstr>
      <vt:lpstr>Презентация PowerPoint</vt:lpstr>
      <vt:lpstr>Презентация PowerPoint</vt:lpstr>
      <vt:lpstr>Ish  qog‘ozlarining  turlari</vt:lpstr>
      <vt:lpstr>TOPSHIRIQ</vt:lpstr>
      <vt:lpstr>BILIB OLING!</vt:lpstr>
      <vt:lpstr>440-mashq</vt:lpstr>
      <vt:lpstr>441-mashq</vt:lpstr>
      <vt:lpstr>Izohli lug‘at</vt:lpstr>
      <vt:lpstr>XAT</vt:lpstr>
      <vt:lpstr>442-mashq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802</cp:revision>
  <cp:lastPrinted>2020-08-26T14:48:01Z</cp:lastPrinted>
  <dcterms:created xsi:type="dcterms:W3CDTF">2020-04-11T16:25:36Z</dcterms:created>
  <dcterms:modified xsi:type="dcterms:W3CDTF">2021-03-09T06:00:21Z</dcterms:modified>
</cp:coreProperties>
</file>