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75" r:id="rId3"/>
    <p:sldId id="305" r:id="rId4"/>
    <p:sldId id="299" r:id="rId5"/>
    <p:sldId id="300" r:id="rId6"/>
    <p:sldId id="264" r:id="rId7"/>
    <p:sldId id="301" r:id="rId8"/>
    <p:sldId id="302" r:id="rId9"/>
    <p:sldId id="304" r:id="rId10"/>
    <p:sldId id="303" r:id="rId11"/>
    <p:sldId id="27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>
      <p:cViewPr>
        <p:scale>
          <a:sx n="66" d="100"/>
          <a:sy n="66" d="100"/>
        </p:scale>
        <p:origin x="4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24031-4A61-4B54-A600-1F70A0DFC83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09B8A-3A8C-4E0C-8645-F20DB468E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1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9pPr>
          </a:lstStyle>
          <a:p>
            <a:fld id="{6B12AB0F-355F-47E2-8DBF-F1FE9B042B9C}" type="slidenum">
              <a:rPr lang="en-US" altLang="ru-RU" sz="1200" smtClean="0">
                <a:latin typeface="Calibri" panose="020F0502020204030204" pitchFamily="34" charset="0"/>
              </a:rPr>
              <a:pPr/>
              <a:t>1</a:t>
            </a:fld>
            <a:endParaRPr lang="en-US" altLang="ru-RU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5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4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6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6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6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6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49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6C168-6E88-49AA-AB36-504E2B283B01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0"/>
            <a:ext cx="12192000" cy="19320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430076" y="2469475"/>
            <a:ext cx="808021" cy="15443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9982975" y="400550"/>
            <a:ext cx="1749628" cy="12380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9982975" y="400550"/>
            <a:ext cx="1749628" cy="12380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986234" y="693783"/>
            <a:ext cx="1717044" cy="633016"/>
          </a:xfrm>
          <a:prstGeom prst="rect">
            <a:avLst/>
          </a:prstGeom>
        </p:spPr>
        <p:txBody>
          <a:bodyPr lIns="0" tIns="32534" rIns="0" bIns="0">
            <a:spAutoFit/>
          </a:bodyPr>
          <a:lstStyle/>
          <a:p>
            <a:pPr algn="ctr" defTabSz="1181967">
              <a:spcBef>
                <a:spcPts val="257"/>
              </a:spcBef>
              <a:defRPr/>
            </a:pPr>
            <a:r>
              <a:rPr lang="ru-RU" sz="3900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39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sz="3900" b="1" spc="2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9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-365760" y="235288"/>
            <a:ext cx="11732603" cy="1384483"/>
          </a:xfrm>
          <a:prstGeom prst="rect">
            <a:avLst/>
          </a:prstGeom>
        </p:spPr>
        <p:txBody>
          <a:bodyPr wrap="square" lIns="0" tIns="29973" rIns="0" bIns="0" anchor="ctr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065" algn="ctr" defTabSz="1876715">
              <a:spcBef>
                <a:spcPts val="234"/>
              </a:spcBef>
              <a:defRPr/>
            </a:pPr>
            <a:r>
              <a:rPr lang="en-US" sz="4400" spc="-5" dirty="0"/>
              <a:t>INFORMATIKA VA AXBOROT TEXNOLOGIYALARI</a:t>
            </a:r>
            <a:endParaRPr lang="en-US" sz="4400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14" name="object 6">
            <a:extLst/>
          </p:cNvPr>
          <p:cNvSpPr/>
          <p:nvPr/>
        </p:nvSpPr>
        <p:spPr>
          <a:xfrm>
            <a:off x="430077" y="4627419"/>
            <a:ext cx="808020" cy="16573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3" name="Прямоугольник 2"/>
          <p:cNvSpPr/>
          <p:nvPr/>
        </p:nvSpPr>
        <p:spPr>
          <a:xfrm>
            <a:off x="1876055" y="2181260"/>
            <a:ext cx="80838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Aft>
                <a:spcPts val="1200"/>
              </a:spcAft>
            </a:pPr>
            <a:r>
              <a:rPr lang="en-US" sz="66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TAKRORLASH </a:t>
            </a:r>
            <a:endParaRPr lang="ru-RU" sz="60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00" y="3991192"/>
            <a:ext cx="2655573" cy="2263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72" y="3619099"/>
            <a:ext cx="2062073" cy="28799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67" y="3621000"/>
            <a:ext cx="1925807" cy="29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72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39" y="1685924"/>
            <a:ext cx="4633519" cy="441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89" y="1945163"/>
            <a:ext cx="4066453" cy="3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400" b="1" dirty="0">
                <a:latin typeface="Arial" pitchFamily="34" charset="0"/>
                <a:cs typeface="Arial" pitchFamily="34" charset="0"/>
              </a:rPr>
              <a:t>MUSTAQIL BAJARISH UCHUN TOPSHIRIQ: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140" y="1325529"/>
            <a:ext cx="114432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81" y="1325529"/>
            <a:ext cx="8803160" cy="506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6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639" y="3433135"/>
            <a:ext cx="7414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62222"/>
              </p:ext>
            </p:extLst>
          </p:nvPr>
        </p:nvGraphicFramePr>
        <p:xfrm>
          <a:off x="208832" y="1130681"/>
          <a:ext cx="6760928" cy="5104067"/>
        </p:xfrm>
        <a:graphic>
          <a:graphicData uri="http://schemas.openxmlformats.org/drawingml/2006/table">
            <a:tbl>
              <a:tblPr/>
              <a:tblGrid>
                <a:gridCol w="6760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4067">
                <a:tc>
                  <a:txBody>
                    <a:bodyPr/>
                    <a:lstStyle/>
                    <a:p>
                      <a:pPr algn="just"/>
                      <a:r>
                        <a:rPr lang="en-US" sz="2000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Windows</a:t>
                      </a:r>
                      <a:r>
                        <a:rPr lang="en-US" sz="20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operatsion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tizimi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tarkibidagi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Блокнот, </a:t>
                      </a:r>
                      <a:r>
                        <a:rPr lang="en-US" sz="20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 Pad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matn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ustida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ishlovchi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dasturlar</a:t>
                      </a:r>
                      <a:r>
                        <a:rPr lang="en-US" sz="20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qatorida</a:t>
                      </a:r>
                      <a:r>
                        <a:rPr lang="en-US" sz="20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kompaniyasi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foydalanuvchilarga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yanada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qulaylik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tug‘dirish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maqsadida</a:t>
                      </a:r>
                      <a:r>
                        <a:rPr lang="en-US" sz="20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</a:t>
                      </a:r>
                      <a:r>
                        <a:rPr lang="en-US" sz="20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ofis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paketi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deb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ataluvchi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dasturlar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to‘plamini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yaratdi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1992-yilda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yaratilgan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ofis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paketiga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faqat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ta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ilova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Word, Excel, PowerPoint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Mail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dasturlari</a:t>
                      </a:r>
                      <a:r>
                        <a:rPr lang="en-US" sz="20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kiritilgan</a:t>
                      </a:r>
                      <a:r>
                        <a:rPr lang="en-US" sz="20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bo‘lsa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hozirda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ularning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yetdi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Chunki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ofis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paketi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dasturlarining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versiyalari</a:t>
                      </a:r>
                      <a:r>
                        <a:rPr lang="en-US" sz="20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kundan</a:t>
                      </a:r>
                      <a:r>
                        <a:rPr lang="en-US" sz="20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kunga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o‘zgarib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takomillashib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bormoqda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Microsoft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Officening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yangilangan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versiyalari</a:t>
                      </a:r>
                      <a:r>
                        <a:rPr lang="en-US" sz="20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o‘zidan</a:t>
                      </a:r>
                      <a:r>
                        <a:rPr lang="en-US" sz="20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oldingi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dasturlardan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qator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afzalliklari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farq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qiladi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avlod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kompyuterlari</a:t>
                      </a:r>
                      <a:r>
                        <a:rPr lang="en-US" sz="20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smartfon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brauzerlar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uchun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ilovalar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shuningdek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kelgusida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ham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xususiyatini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yo‘qotmaydigan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modernizatsiyalangan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yangi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funksiyalar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bunga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misol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</a:t>
                      </a:r>
                      <a:r>
                        <a:rPr lang="en-US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oladi</a:t>
                      </a:r>
                      <a:r>
                        <a:rPr lang="en-US" sz="20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38218" y="1032835"/>
            <a:ext cx="1488915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76" y="1320230"/>
            <a:ext cx="5048824" cy="321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6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639" y="3433135"/>
            <a:ext cx="7414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171" y="1262849"/>
            <a:ext cx="6157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Microsoft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Amerikaning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pmillatli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kompaniyasi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shtab-kvartirasi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Vashington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shtatining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Redmond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dasturlari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maishiy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kompyuterlar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xizmatlarni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litsenziyalashtirish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llab-quvvatlash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sotish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ullanadi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dasturiy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Windows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operatsion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tizimlari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liniyasi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Office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plami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Explorer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veb-brauzerlaridir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34" y="4702633"/>
            <a:ext cx="3029742" cy="20215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93" y="4613945"/>
            <a:ext cx="1998629" cy="19986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3" y="4740724"/>
            <a:ext cx="2199961" cy="19453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56" y="1384914"/>
            <a:ext cx="5237853" cy="501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14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675" y="1173773"/>
            <a:ext cx="49886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Kompaniyaga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 4-aprelda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Gates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Mexico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shtatida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solingan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mashinalari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dasturiy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taminot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Jumladan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Shahsiy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pristavkalari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telefonlar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bo’lgan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Dasturiy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shular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jumlasidandir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86" y="1444328"/>
            <a:ext cx="6096000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3" y="4885025"/>
            <a:ext cx="1744225" cy="12325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97" y="4587354"/>
            <a:ext cx="1696324" cy="16405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565" y="4324922"/>
            <a:ext cx="1715550" cy="17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6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5677" y="1440376"/>
            <a:ext cx="107714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Hozirda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Microsoft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mahsulotlari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dunyoning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80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dan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ortiq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davlatlarida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sotilmoqda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dasturlari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esa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45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dan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ortiq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tillarga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tarjima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qilingan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Bugungi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kunda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kompaniyaning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90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ming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ziyod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ishchi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aʼzolari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bor.</a:t>
            </a:r>
            <a:endParaRPr lang="en-US" sz="2000" b="0" i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Microsoft haqida qiziqarli 12 fa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42" y="2579716"/>
            <a:ext cx="6934200" cy="390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7" y="2863580"/>
            <a:ext cx="1633731" cy="2438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76" y="2863579"/>
            <a:ext cx="1569723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8" y="1130765"/>
            <a:ext cx="7963834" cy="5479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40" y="1424379"/>
            <a:ext cx="2722403" cy="27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3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6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1013584"/>
            <a:ext cx="10623082" cy="59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6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9" y="1125128"/>
            <a:ext cx="5262338" cy="513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72" y="1125128"/>
            <a:ext cx="5380413" cy="513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36" y="1682538"/>
            <a:ext cx="3328501" cy="402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85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72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81" y="1157332"/>
            <a:ext cx="5176262" cy="51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2" y="1583854"/>
            <a:ext cx="5306165" cy="254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58" y="4302591"/>
            <a:ext cx="2304234" cy="19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94</Words>
  <Application>Microsoft Office PowerPoint</Application>
  <PresentationFormat>Широкоэкранный</PresentationFormat>
  <Paragraphs>23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124</cp:revision>
  <dcterms:created xsi:type="dcterms:W3CDTF">2020-04-06T10:42:52Z</dcterms:created>
  <dcterms:modified xsi:type="dcterms:W3CDTF">2021-03-10T12:40:44Z</dcterms:modified>
</cp:coreProperties>
</file>