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2" r:id="rId2"/>
    <p:sldId id="275" r:id="rId3"/>
    <p:sldId id="295" r:id="rId4"/>
    <p:sldId id="264" r:id="rId5"/>
    <p:sldId id="276" r:id="rId6"/>
    <p:sldId id="290" r:id="rId7"/>
    <p:sldId id="296" r:id="rId8"/>
    <p:sldId id="297" r:id="rId9"/>
    <p:sldId id="298" r:id="rId10"/>
    <p:sldId id="27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48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524031-4A61-4B54-A600-1F70A0DFC837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209B8A-3A8C-4E0C-8645-F20DB468E6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419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28794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756" dirty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1pPr>
            <a:lvl2pPr marL="742950" indent="-28575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2pPr>
            <a:lvl3pPr marL="11430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3pPr>
            <a:lvl4pPr marL="16002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4pPr>
            <a:lvl5pPr marL="2057400" indent="-228600"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5pPr>
            <a:lvl6pPr marL="25146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6pPr>
            <a:lvl7pPr marL="29718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7pPr>
            <a:lvl8pPr marL="34290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8pPr>
            <a:lvl9pPr marL="3886200" indent="-228600" defTabSz="574675" eaLnBrk="0" fontAlgn="base" hangingPunct="0">
              <a:spcBef>
                <a:spcPct val="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Open Sans Light"/>
                <a:cs typeface="Arial" panose="020B0604020202020204" pitchFamily="34" charset="0"/>
              </a:defRPr>
            </a:lvl9pPr>
          </a:lstStyle>
          <a:p>
            <a:fld id="{6B12AB0F-355F-47E2-8DBF-F1FE9B042B9C}" type="slidenum">
              <a:rPr lang="en-US" altLang="ru-RU" sz="1200" smtClean="0">
                <a:latin typeface="Calibri" panose="020F0502020204030204" pitchFamily="34" charset="0"/>
              </a:rPr>
              <a:pPr/>
              <a:t>1</a:t>
            </a:fld>
            <a:endParaRPr lang="en-US" altLang="ru-RU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951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16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47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3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6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3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6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6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3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6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6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3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6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6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3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6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1490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3538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484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53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219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87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362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201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776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6C168-6E88-49AA-AB36-504E2B283B01}" type="datetimeFigureOut">
              <a:rPr lang="ru-RU" smtClean="0"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779AD3-8FD2-4FA4-A82E-9F7AD6D445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1264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g"/><Relationship Id="rId7" Type="http://schemas.openxmlformats.org/officeDocument/2006/relationships/image" Target="../media/image24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/>
          </p:cNvPr>
          <p:cNvSpPr/>
          <p:nvPr/>
        </p:nvSpPr>
        <p:spPr>
          <a:xfrm>
            <a:off x="0" y="0"/>
            <a:ext cx="12192000" cy="193208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16" name="object 5">
            <a:extLst/>
          </p:cNvPr>
          <p:cNvSpPr/>
          <p:nvPr/>
        </p:nvSpPr>
        <p:spPr>
          <a:xfrm>
            <a:off x="430076" y="2469475"/>
            <a:ext cx="808021" cy="15443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0" name="object 9">
            <a:extLst/>
          </p:cNvPr>
          <p:cNvSpPr/>
          <p:nvPr/>
        </p:nvSpPr>
        <p:spPr>
          <a:xfrm>
            <a:off x="9982975" y="400550"/>
            <a:ext cx="1749628" cy="12380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1" name="object 10">
            <a:extLst/>
          </p:cNvPr>
          <p:cNvSpPr/>
          <p:nvPr/>
        </p:nvSpPr>
        <p:spPr>
          <a:xfrm>
            <a:off x="9982975" y="400550"/>
            <a:ext cx="1749628" cy="123809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9986234" y="693783"/>
            <a:ext cx="1717044" cy="648405"/>
          </a:xfrm>
          <a:prstGeom prst="rect">
            <a:avLst/>
          </a:prstGeom>
        </p:spPr>
        <p:txBody>
          <a:bodyPr lIns="0" tIns="32534" rIns="0" bIns="0">
            <a:spAutoFit/>
          </a:bodyPr>
          <a:lstStyle/>
          <a:p>
            <a:pPr algn="ctr" defTabSz="1181967">
              <a:spcBef>
                <a:spcPts val="257"/>
              </a:spcBef>
              <a:defRPr/>
            </a:pPr>
            <a:r>
              <a:rPr lang="ru-RU" sz="4000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uz-Latn-UZ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b="1" dirty="0">
              <a:latin typeface="Arial"/>
              <a:cs typeface="Arial"/>
            </a:endParaRPr>
          </a:p>
        </p:txBody>
      </p:sp>
      <p:sp>
        <p:nvSpPr>
          <p:cNvPr id="24" name="object 2">
            <a:extLst/>
          </p:cNvPr>
          <p:cNvSpPr txBox="1">
            <a:spLocks/>
          </p:cNvSpPr>
          <p:nvPr/>
        </p:nvSpPr>
        <p:spPr>
          <a:xfrm>
            <a:off x="-259882" y="254539"/>
            <a:ext cx="11732603" cy="1384483"/>
          </a:xfrm>
          <a:prstGeom prst="rect">
            <a:avLst/>
          </a:prstGeom>
        </p:spPr>
        <p:txBody>
          <a:bodyPr wrap="square" lIns="0" tIns="29973" rIns="0" bIns="0" anchor="ctr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065" algn="ctr" defTabSz="1876715">
              <a:spcBef>
                <a:spcPts val="234"/>
              </a:spcBef>
              <a:defRPr/>
            </a:pPr>
            <a:r>
              <a:rPr lang="en-US" sz="4400" spc="-5" dirty="0"/>
              <a:t>INFORMATIKA VA AXBOROT TEXNOLOGIYALARI</a:t>
            </a:r>
            <a:endParaRPr lang="en-US" sz="4400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14" name="object 6">
            <a:extLst/>
          </p:cNvPr>
          <p:cNvSpPr/>
          <p:nvPr/>
        </p:nvSpPr>
        <p:spPr>
          <a:xfrm>
            <a:off x="430077" y="4627419"/>
            <a:ext cx="808020" cy="165735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defTabSz="1181967">
              <a:defRPr/>
            </a:pPr>
            <a:endParaRPr sz="2323"/>
          </a:p>
        </p:txBody>
      </p:sp>
      <p:sp>
        <p:nvSpPr>
          <p:cNvPr id="3" name="Прямоугольник 2"/>
          <p:cNvSpPr/>
          <p:nvPr/>
        </p:nvSpPr>
        <p:spPr>
          <a:xfrm>
            <a:off x="2054079" y="2133660"/>
            <a:ext cx="80838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algn="ctr">
              <a:spcAft>
                <a:spcPts val="1200"/>
              </a:spcAft>
            </a:pPr>
            <a:r>
              <a:rPr lang="en-US" sz="6000" b="1" spc="-1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AMALIY </a:t>
            </a:r>
            <a:r>
              <a:rPr lang="en-US" sz="6000" b="1" spc="-1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MASHG‘ULOT</a:t>
            </a:r>
            <a:endParaRPr lang="ru-RU" sz="5400" b="1" spc="-1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893" y="2652162"/>
            <a:ext cx="2659739" cy="22721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875" y="4366561"/>
            <a:ext cx="3450247" cy="207126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232" y="3298488"/>
            <a:ext cx="1799342" cy="2685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681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4400" b="1" dirty="0">
                <a:latin typeface="Arial" pitchFamily="34" charset="0"/>
                <a:cs typeface="Arial" pitchFamily="34" charset="0"/>
              </a:rPr>
              <a:t>MUSTAQIL BAJARISH UCHUN TOPSHIRIQ:</a:t>
            </a:r>
            <a:endParaRPr lang="ru-RU" sz="4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8140" y="1325529"/>
            <a:ext cx="1144328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avtomobillari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yarating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avtomobillar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quvvati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chiqarilgan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narxini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kiriting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/>
              <a:t/>
            </a:r>
            <a:br>
              <a:rPr lang="en-US" sz="2800" dirty="0"/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99" y="3740219"/>
            <a:ext cx="2208972" cy="24966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189" y="3009402"/>
            <a:ext cx="2343116" cy="20761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611" y="3302096"/>
            <a:ext cx="2307682" cy="23076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9272" y="3223289"/>
            <a:ext cx="2633463" cy="1953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70" y="3964486"/>
            <a:ext cx="3271780" cy="269103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116" y="4577087"/>
            <a:ext cx="2426502" cy="228091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0875" y="4221685"/>
            <a:ext cx="2786037" cy="2991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016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4275" y="1089911"/>
            <a:ext cx="656877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 WORD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operatsiyalarni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bajaruvchi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amda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protsessorlar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kiruvchi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takomillashgan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dasturlardan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 WORD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ko‘rinishdagi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xujjatni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qulaylik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iboratki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ujjatlar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tushirish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shriftlar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arflarni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istalgan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yetarlicha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chop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7074" y="1532306"/>
            <a:ext cx="4801333" cy="48013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9229" y="1243915"/>
            <a:ext cx="1829809" cy="12930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15646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46639" y="3433135"/>
            <a:ext cx="74148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7862" y="1155356"/>
            <a:ext cx="636740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 WORD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kamchiliklardan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matematik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kimyoviy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formulalarni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kiritishda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qiyinchiliklar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poligrafik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atlaslar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albomlar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jurnal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muqovalari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materiallarini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</a:t>
            </a:r>
            <a:r>
              <a:rPr lang="uz-Latn-UZ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orlashda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noqulaylik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muharriri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ko‘magida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</a:t>
            </a:r>
            <a:r>
              <a:rPr lang="en-US" sz="2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xujjatlar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xisobot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tijorat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xabarlari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2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chop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634" y="1340097"/>
            <a:ext cx="2677813" cy="26778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1Right"/>
            <a:lightRig rig="threePt" dir="t"/>
          </a:scene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419" y="1936854"/>
            <a:ext cx="2729925" cy="19301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1Right"/>
            <a:lightRig rig="threePt" dir="t"/>
          </a:scene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1115" y="3433135"/>
            <a:ext cx="2738266" cy="19350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1347195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9688" y="1032835"/>
            <a:ext cx="1511251" cy="234757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66113" y="1310385"/>
            <a:ext cx="1010735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dasturida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4000" b="1" dirty="0" smtClean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endParaRPr lang="en-US" sz="40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Вставка)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tasmasi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Таблица)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tugmasi</a:t>
            </a:r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596" y="3897889"/>
            <a:ext cx="2676362" cy="246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330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Latn-UZ" sz="6000" b="1" dirty="0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21" y="1356944"/>
            <a:ext cx="8638329" cy="44825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916" y="1819650"/>
            <a:ext cx="2668539" cy="2668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91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="1" dirty="0">
                <a:latin typeface="Arial" pitchFamily="34" charset="0"/>
                <a:cs typeface="Arial" pitchFamily="34" charset="0"/>
              </a:rPr>
              <a:t>AMALIY 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MASHG</a:t>
            </a:r>
            <a:r>
              <a:rPr lang="en-US" sz="6000" b="1" spc="-10" dirty="0">
                <a:solidFill>
                  <a:schemeClr val="bg1"/>
                </a:solidFill>
                <a:latin typeface="Arial"/>
                <a:cs typeface="Arial"/>
              </a:rPr>
              <a:t>‘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ULOT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886" y="1221078"/>
            <a:ext cx="8631675" cy="49529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120" y="1604638"/>
            <a:ext cx="2066661" cy="3059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32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>
                <a:latin typeface="Arial" pitchFamily="34" charset="0"/>
                <a:cs typeface="Arial" pitchFamily="34" charset="0"/>
              </a:rPr>
              <a:t>AMALIY 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MASHG</a:t>
            </a:r>
            <a:r>
              <a:rPr lang="en-US" sz="4400" b="1" spc="-1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‘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ULOT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bandicam 2021-03-09 11-25-34-55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4673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28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03283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="1" dirty="0">
                <a:latin typeface="Arial" pitchFamily="34" charset="0"/>
                <a:cs typeface="Arial" pitchFamily="34" charset="0"/>
              </a:rPr>
              <a:t>AMALIY 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MASHG</a:t>
            </a:r>
            <a:r>
              <a:rPr lang="en-US" sz="6000" b="1" spc="-10" dirty="0">
                <a:solidFill>
                  <a:schemeClr val="bg1"/>
                </a:solidFill>
                <a:latin typeface="Arial"/>
                <a:cs typeface="Arial"/>
              </a:rPr>
              <a:t>‘</a:t>
            </a:r>
            <a:r>
              <a:rPr lang="en-US" sz="6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ULOT</a:t>
            </a:r>
            <a:endParaRPr lang="ru-RU" sz="6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49042" y="1352373"/>
            <a:ext cx="843652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oilam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a’zolaringiz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ifodalang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0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1310" y="3306284"/>
            <a:ext cx="2833271" cy="26396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729" y="3288690"/>
            <a:ext cx="3203565" cy="2674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55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ndicam 2021-03-09 14-17-44-217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0850" y="0"/>
            <a:ext cx="11288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52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1214</TotalTime>
  <Words>215</Words>
  <Application>Microsoft Office PowerPoint</Application>
  <PresentationFormat>Широкоэкранный</PresentationFormat>
  <Paragraphs>24</Paragraphs>
  <Slides>10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112</cp:revision>
  <dcterms:created xsi:type="dcterms:W3CDTF">2020-04-06T10:42:52Z</dcterms:created>
  <dcterms:modified xsi:type="dcterms:W3CDTF">2021-03-10T12:25:05Z</dcterms:modified>
</cp:coreProperties>
</file>