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5"/>
  </p:handoutMasterIdLst>
  <p:sldIdLst>
    <p:sldId id="338" r:id="rId2"/>
    <p:sldId id="339" r:id="rId3"/>
    <p:sldId id="336" r:id="rId4"/>
    <p:sldId id="300" r:id="rId5"/>
    <p:sldId id="316" r:id="rId6"/>
    <p:sldId id="337" r:id="rId7"/>
    <p:sldId id="331" r:id="rId8"/>
    <p:sldId id="332" r:id="rId9"/>
    <p:sldId id="333" r:id="rId10"/>
    <p:sldId id="334" r:id="rId11"/>
    <p:sldId id="324" r:id="rId12"/>
    <p:sldId id="309" r:id="rId13"/>
    <p:sldId id="335" r:id="rId14"/>
  </p:sldIdLst>
  <p:sldSz cx="5940425" cy="3240088"/>
  <p:notesSz cx="9144000" cy="6858000"/>
  <p:defaultTextStyle>
    <a:defPPr>
      <a:defRPr lang="ru-RU"/>
    </a:defPPr>
    <a:lvl1pPr marL="0" algn="l" defTabSz="524591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262296" algn="l" defTabSz="524591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524591" algn="l" defTabSz="524591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786887" algn="l" defTabSz="524591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049183" algn="l" defTabSz="524591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311478" algn="l" defTabSz="524591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1573774" algn="l" defTabSz="524591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1836069" algn="l" defTabSz="524591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098365" algn="l" defTabSz="524591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1">
          <p15:clr>
            <a:srgbClr val="A4A3A4"/>
          </p15:clr>
        </p15:guide>
        <p15:guide id="2" pos="18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3" autoAdjust="0"/>
    <p:restoredTop sz="94662" autoAdjust="0"/>
  </p:normalViewPr>
  <p:slideViewPr>
    <p:cSldViewPr>
      <p:cViewPr varScale="1">
        <p:scale>
          <a:sx n="127" d="100"/>
          <a:sy n="127" d="100"/>
        </p:scale>
        <p:origin x="744" y="76"/>
      </p:cViewPr>
      <p:guideLst>
        <p:guide orient="horz" pos="1021"/>
        <p:guide pos="18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0ECFBDE-DCA6-4E97-AA6B-A46521E18F2F}" type="doc">
      <dgm:prSet loTypeId="urn:microsoft.com/office/officeart/2008/layout/VerticalCurvedList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7FBB15F8-3BAF-43A5-88EF-C32A087D01EB}">
      <dgm:prSet phldrT="[Текст]" custT="1"/>
      <dgm:spPr/>
      <dgm:t>
        <a:bodyPr/>
        <a:lstStyle/>
        <a:p>
          <a:pPr algn="ctr"/>
          <a:r>
            <a:rPr lang="en-US" sz="1800" b="1" i="0" dirty="0" err="1" smtClean="0">
              <a:latin typeface="Arial" panose="020B0604020202020204" pitchFamily="34" charset="0"/>
              <a:cs typeface="Arial" panose="020B0604020202020204" pitchFamily="34" charset="0"/>
            </a:rPr>
            <a:t>Taxt</a:t>
          </a:r>
          <a:r>
            <a:rPr lang="en-US" sz="1800" b="1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1" i="0" dirty="0" err="1" smtClean="0">
              <a:latin typeface="Arial" panose="020B0604020202020204" pitchFamily="34" charset="0"/>
              <a:cs typeface="Arial" panose="020B0604020202020204" pitchFamily="34" charset="0"/>
            </a:rPr>
            <a:t>uchun</a:t>
          </a:r>
          <a:r>
            <a:rPr lang="en-US" sz="1800" b="1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1" i="0" dirty="0" err="1" smtClean="0">
              <a:latin typeface="Arial" panose="020B0604020202020204" pitchFamily="34" charset="0"/>
              <a:cs typeface="Arial" panose="020B0604020202020204" pitchFamily="34" charset="0"/>
            </a:rPr>
            <a:t>kurash</a:t>
          </a:r>
          <a:endParaRPr lang="ru-RU" sz="1800" b="1" i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1F3C64D-E07A-4D66-AAEC-9E9D3DD3E233}" type="parTrans" cxnId="{EBA43B00-78B1-4414-A44F-84078F025274}">
      <dgm:prSet/>
      <dgm:spPr/>
      <dgm:t>
        <a:bodyPr/>
        <a:lstStyle/>
        <a:p>
          <a:endParaRPr lang="ru-RU"/>
        </a:p>
      </dgm:t>
    </dgm:pt>
    <dgm:pt modelId="{CF299974-2C82-435B-A017-B9C433E33C8B}" type="sibTrans" cxnId="{EBA43B00-78B1-4414-A44F-84078F025274}">
      <dgm:prSet/>
      <dgm:spPr/>
      <dgm:t>
        <a:bodyPr/>
        <a:lstStyle/>
        <a:p>
          <a:endParaRPr lang="ru-RU"/>
        </a:p>
      </dgm:t>
    </dgm:pt>
    <dgm:pt modelId="{20B2106A-B854-48BC-B4CF-ECDE01C548C5}">
      <dgm:prSet phldrT="[Текст]" custT="1"/>
      <dgm:spPr/>
      <dgm:t>
        <a:bodyPr/>
        <a:lstStyle/>
        <a:p>
          <a:pPr algn="ctr"/>
          <a:r>
            <a:rPr lang="uz-Latn-UZ" sz="1800" b="1" dirty="0" smtClean="0">
              <a:latin typeface="Arial" panose="020B0604020202020204" pitchFamily="34" charset="0"/>
              <a:cs typeface="Arial" panose="020B0604020202020204" pitchFamily="34" charset="0"/>
            </a:rPr>
            <a:t>Shohrux hokimyatining qaror topishi</a:t>
          </a:r>
          <a:endParaRPr lang="ru-RU" sz="1800" b="1" i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5B2E40D-44D7-4B22-BC31-96E776C1AF12}" type="parTrans" cxnId="{9F2E1CE0-66DD-4980-99A4-2C636544735F}">
      <dgm:prSet/>
      <dgm:spPr/>
      <dgm:t>
        <a:bodyPr/>
        <a:lstStyle/>
        <a:p>
          <a:endParaRPr lang="ru-RU"/>
        </a:p>
      </dgm:t>
    </dgm:pt>
    <dgm:pt modelId="{B351D0ED-D158-4B5E-B0DB-9282EB7B8EAA}" type="sibTrans" cxnId="{9F2E1CE0-66DD-4980-99A4-2C636544735F}">
      <dgm:prSet/>
      <dgm:spPr/>
      <dgm:t>
        <a:bodyPr/>
        <a:lstStyle/>
        <a:p>
          <a:endParaRPr lang="ru-RU"/>
        </a:p>
      </dgm:t>
    </dgm:pt>
    <dgm:pt modelId="{E5B65F5C-AA75-40BC-99F8-716F21FE7279}" type="pres">
      <dgm:prSet presAssocID="{E0ECFBDE-DCA6-4E97-AA6B-A46521E18F2F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B6481B9A-7B71-433E-B6CF-BA5D016216D3}" type="pres">
      <dgm:prSet presAssocID="{E0ECFBDE-DCA6-4E97-AA6B-A46521E18F2F}" presName="Name1" presStyleCnt="0"/>
      <dgm:spPr/>
    </dgm:pt>
    <dgm:pt modelId="{6760B150-97BC-4961-BBEC-9B64A1A5A09A}" type="pres">
      <dgm:prSet presAssocID="{E0ECFBDE-DCA6-4E97-AA6B-A46521E18F2F}" presName="cycle" presStyleCnt="0"/>
      <dgm:spPr/>
    </dgm:pt>
    <dgm:pt modelId="{F67751B1-7A31-4F26-98A9-0FC4723E77B8}" type="pres">
      <dgm:prSet presAssocID="{E0ECFBDE-DCA6-4E97-AA6B-A46521E18F2F}" presName="srcNode" presStyleLbl="node1" presStyleIdx="0" presStyleCnt="2"/>
      <dgm:spPr/>
    </dgm:pt>
    <dgm:pt modelId="{791C7E10-6926-4068-A429-0A978C366367}" type="pres">
      <dgm:prSet presAssocID="{E0ECFBDE-DCA6-4E97-AA6B-A46521E18F2F}" presName="conn" presStyleLbl="parChTrans1D2" presStyleIdx="0" presStyleCnt="1"/>
      <dgm:spPr/>
      <dgm:t>
        <a:bodyPr/>
        <a:lstStyle/>
        <a:p>
          <a:endParaRPr lang="ru-RU"/>
        </a:p>
      </dgm:t>
    </dgm:pt>
    <dgm:pt modelId="{63B3CEBB-9E1F-4AC3-8C25-01C72AEC954E}" type="pres">
      <dgm:prSet presAssocID="{E0ECFBDE-DCA6-4E97-AA6B-A46521E18F2F}" presName="extraNode" presStyleLbl="node1" presStyleIdx="0" presStyleCnt="2"/>
      <dgm:spPr/>
    </dgm:pt>
    <dgm:pt modelId="{2254EDD8-89EE-4F64-B363-1FB7C0EE99A4}" type="pres">
      <dgm:prSet presAssocID="{E0ECFBDE-DCA6-4E97-AA6B-A46521E18F2F}" presName="dstNode" presStyleLbl="node1" presStyleIdx="0" presStyleCnt="2"/>
      <dgm:spPr/>
    </dgm:pt>
    <dgm:pt modelId="{66856E51-BDFB-49B9-BE52-BB018A589556}" type="pres">
      <dgm:prSet presAssocID="{7FBB15F8-3BAF-43A5-88EF-C32A087D01EB}" presName="text_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730325-7BF1-43FF-884C-34121334CF45}" type="pres">
      <dgm:prSet presAssocID="{7FBB15F8-3BAF-43A5-88EF-C32A087D01EB}" presName="accent_1" presStyleCnt="0"/>
      <dgm:spPr/>
    </dgm:pt>
    <dgm:pt modelId="{B70A8609-E24F-45C0-88E3-C7C47355A406}" type="pres">
      <dgm:prSet presAssocID="{7FBB15F8-3BAF-43A5-88EF-C32A087D01EB}" presName="accentRepeatNode" presStyleLbl="solidFgAcc1" presStyleIdx="0" presStyleCnt="2" custScaleX="100725" custScaleY="98824" custLinFactNeighborX="45" custLinFactNeighborY="-155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</dgm:pt>
    <dgm:pt modelId="{2707BE8E-1A6E-4BCE-8371-6B76ADF40D5B}" type="pres">
      <dgm:prSet presAssocID="{20B2106A-B854-48BC-B4CF-ECDE01C548C5}" presName="text_2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E07145-3300-4C4A-8CE7-818108AD99FF}" type="pres">
      <dgm:prSet presAssocID="{20B2106A-B854-48BC-B4CF-ECDE01C548C5}" presName="accent_2" presStyleCnt="0"/>
      <dgm:spPr/>
    </dgm:pt>
    <dgm:pt modelId="{40256A19-E013-4FB8-8AB5-6A968A6CADA8}" type="pres">
      <dgm:prSet presAssocID="{20B2106A-B854-48BC-B4CF-ECDE01C548C5}" presName="accentRepeatNode" presStyleLbl="solidFgAcc1" presStyleIdx="1" presStyleCnt="2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/>
        </a:p>
      </dgm:t>
    </dgm:pt>
  </dgm:ptLst>
  <dgm:cxnLst>
    <dgm:cxn modelId="{82BE2521-95AE-4CAF-BEC9-BB5E9C05FE4B}" type="presOf" srcId="{20B2106A-B854-48BC-B4CF-ECDE01C548C5}" destId="{2707BE8E-1A6E-4BCE-8371-6B76ADF40D5B}" srcOrd="0" destOrd="0" presId="urn:microsoft.com/office/officeart/2008/layout/VerticalCurvedList"/>
    <dgm:cxn modelId="{9F2E1CE0-66DD-4980-99A4-2C636544735F}" srcId="{E0ECFBDE-DCA6-4E97-AA6B-A46521E18F2F}" destId="{20B2106A-B854-48BC-B4CF-ECDE01C548C5}" srcOrd="1" destOrd="0" parTransId="{D5B2E40D-44D7-4B22-BC31-96E776C1AF12}" sibTransId="{B351D0ED-D158-4B5E-B0DB-9282EB7B8EAA}"/>
    <dgm:cxn modelId="{EBA43B00-78B1-4414-A44F-84078F025274}" srcId="{E0ECFBDE-DCA6-4E97-AA6B-A46521E18F2F}" destId="{7FBB15F8-3BAF-43A5-88EF-C32A087D01EB}" srcOrd="0" destOrd="0" parTransId="{91F3C64D-E07A-4D66-AAEC-9E9D3DD3E233}" sibTransId="{CF299974-2C82-435B-A017-B9C433E33C8B}"/>
    <dgm:cxn modelId="{C7D3532B-BBE6-43EA-9B68-45D54C5EBB40}" type="presOf" srcId="{CF299974-2C82-435B-A017-B9C433E33C8B}" destId="{791C7E10-6926-4068-A429-0A978C366367}" srcOrd="0" destOrd="0" presId="urn:microsoft.com/office/officeart/2008/layout/VerticalCurvedList"/>
    <dgm:cxn modelId="{5309E3A4-867C-491F-8BE6-59C0713BB97E}" type="presOf" srcId="{7FBB15F8-3BAF-43A5-88EF-C32A087D01EB}" destId="{66856E51-BDFB-49B9-BE52-BB018A589556}" srcOrd="0" destOrd="0" presId="urn:microsoft.com/office/officeart/2008/layout/VerticalCurvedList"/>
    <dgm:cxn modelId="{6C1DC664-A9E3-462A-8A90-3EE18E79E088}" type="presOf" srcId="{E0ECFBDE-DCA6-4E97-AA6B-A46521E18F2F}" destId="{E5B65F5C-AA75-40BC-99F8-716F21FE7279}" srcOrd="0" destOrd="0" presId="urn:microsoft.com/office/officeart/2008/layout/VerticalCurvedList"/>
    <dgm:cxn modelId="{6E16E88E-7025-443A-88A7-C6C416591E44}" type="presParOf" srcId="{E5B65F5C-AA75-40BC-99F8-716F21FE7279}" destId="{B6481B9A-7B71-433E-B6CF-BA5D016216D3}" srcOrd="0" destOrd="0" presId="urn:microsoft.com/office/officeart/2008/layout/VerticalCurvedList"/>
    <dgm:cxn modelId="{EF41F5DA-22CE-46D1-98B5-71BDFB47F251}" type="presParOf" srcId="{B6481B9A-7B71-433E-B6CF-BA5D016216D3}" destId="{6760B150-97BC-4961-BBEC-9B64A1A5A09A}" srcOrd="0" destOrd="0" presId="urn:microsoft.com/office/officeart/2008/layout/VerticalCurvedList"/>
    <dgm:cxn modelId="{C067A24A-8C9A-4D0C-A73F-BB0783F89461}" type="presParOf" srcId="{6760B150-97BC-4961-BBEC-9B64A1A5A09A}" destId="{F67751B1-7A31-4F26-98A9-0FC4723E77B8}" srcOrd="0" destOrd="0" presId="urn:microsoft.com/office/officeart/2008/layout/VerticalCurvedList"/>
    <dgm:cxn modelId="{0CAEBFDA-927F-4C32-880B-FDB33F6C6352}" type="presParOf" srcId="{6760B150-97BC-4961-BBEC-9B64A1A5A09A}" destId="{791C7E10-6926-4068-A429-0A978C366367}" srcOrd="1" destOrd="0" presId="urn:microsoft.com/office/officeart/2008/layout/VerticalCurvedList"/>
    <dgm:cxn modelId="{44FFAC33-E778-4856-B976-68DAA7365D7C}" type="presParOf" srcId="{6760B150-97BC-4961-BBEC-9B64A1A5A09A}" destId="{63B3CEBB-9E1F-4AC3-8C25-01C72AEC954E}" srcOrd="2" destOrd="0" presId="urn:microsoft.com/office/officeart/2008/layout/VerticalCurvedList"/>
    <dgm:cxn modelId="{28EC6FF4-B749-41CF-9ADA-4C0368312C60}" type="presParOf" srcId="{6760B150-97BC-4961-BBEC-9B64A1A5A09A}" destId="{2254EDD8-89EE-4F64-B363-1FB7C0EE99A4}" srcOrd="3" destOrd="0" presId="urn:microsoft.com/office/officeart/2008/layout/VerticalCurvedList"/>
    <dgm:cxn modelId="{245D86B5-19DF-4E84-9B4C-FCD4BD385A0D}" type="presParOf" srcId="{B6481B9A-7B71-433E-B6CF-BA5D016216D3}" destId="{66856E51-BDFB-49B9-BE52-BB018A589556}" srcOrd="1" destOrd="0" presId="urn:microsoft.com/office/officeart/2008/layout/VerticalCurvedList"/>
    <dgm:cxn modelId="{E91EAE6A-BC59-4FEA-B737-ACBF2E912762}" type="presParOf" srcId="{B6481B9A-7B71-433E-B6CF-BA5D016216D3}" destId="{A0730325-7BF1-43FF-884C-34121334CF45}" srcOrd="2" destOrd="0" presId="urn:microsoft.com/office/officeart/2008/layout/VerticalCurvedList"/>
    <dgm:cxn modelId="{52DFF6DA-E132-4FD6-B48D-AA81845100E6}" type="presParOf" srcId="{A0730325-7BF1-43FF-884C-34121334CF45}" destId="{B70A8609-E24F-45C0-88E3-C7C47355A406}" srcOrd="0" destOrd="0" presId="urn:microsoft.com/office/officeart/2008/layout/VerticalCurvedList"/>
    <dgm:cxn modelId="{F090CC67-4599-4A86-B006-B7D32E8D5973}" type="presParOf" srcId="{B6481B9A-7B71-433E-B6CF-BA5D016216D3}" destId="{2707BE8E-1A6E-4BCE-8371-6B76ADF40D5B}" srcOrd="3" destOrd="0" presId="urn:microsoft.com/office/officeart/2008/layout/VerticalCurvedList"/>
    <dgm:cxn modelId="{5E1A570F-0528-4318-A173-C0FE0C673F08}" type="presParOf" srcId="{B6481B9A-7B71-433E-B6CF-BA5D016216D3}" destId="{BAE07145-3300-4C4A-8CE7-818108AD99FF}" srcOrd="4" destOrd="0" presId="urn:microsoft.com/office/officeart/2008/layout/VerticalCurvedList"/>
    <dgm:cxn modelId="{EEC69161-176C-47D4-A8BA-225B51DC1E2F}" type="presParOf" srcId="{BAE07145-3300-4C4A-8CE7-818108AD99FF}" destId="{40256A19-E013-4FB8-8AB5-6A968A6CADA8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1C7E10-6926-4068-A429-0A978C366367}">
      <dsp:nvSpPr>
        <dsp:cNvPr id="0" name=""/>
        <dsp:cNvSpPr/>
      </dsp:nvSpPr>
      <dsp:spPr>
        <a:xfrm>
          <a:off x="-1758471" y="-274569"/>
          <a:ext cx="2114080" cy="2114080"/>
        </a:xfrm>
        <a:prstGeom prst="blockArc">
          <a:avLst>
            <a:gd name="adj1" fmla="val 18900000"/>
            <a:gd name="adj2" fmla="val 2700000"/>
            <a:gd name="adj3" fmla="val 1022"/>
          </a:avLst>
        </a:pr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856E51-BDFB-49B9-BE52-BB018A589556}">
      <dsp:nvSpPr>
        <dsp:cNvPr id="0" name=""/>
        <dsp:cNvSpPr/>
      </dsp:nvSpPr>
      <dsp:spPr>
        <a:xfrm>
          <a:off x="288688" y="223567"/>
          <a:ext cx="5364473" cy="447072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54864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Taxt</a:t>
          </a:r>
          <a:r>
            <a:rPr lang="en-US" sz="1800" b="1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1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uchun</a:t>
          </a:r>
          <a:r>
            <a:rPr lang="en-US" sz="1800" b="1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1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kurash</a:t>
          </a:r>
          <a:endParaRPr lang="ru-RU" sz="1800" b="1" i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88688" y="223567"/>
        <a:ext cx="5364473" cy="447072"/>
      </dsp:txXfrm>
    </dsp:sp>
    <dsp:sp modelId="{B70A8609-E24F-45C0-88E3-C7C47355A406}">
      <dsp:nvSpPr>
        <dsp:cNvPr id="0" name=""/>
        <dsp:cNvSpPr/>
      </dsp:nvSpPr>
      <dsp:spPr>
        <a:xfrm>
          <a:off x="7493" y="170103"/>
          <a:ext cx="562892" cy="552268"/>
        </a:xfrm>
        <a:prstGeom prst="ellipse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</dsp:sp>
    <dsp:sp modelId="{2707BE8E-1A6E-4BCE-8371-6B76ADF40D5B}">
      <dsp:nvSpPr>
        <dsp:cNvPr id="0" name=""/>
        <dsp:cNvSpPr/>
      </dsp:nvSpPr>
      <dsp:spPr>
        <a:xfrm>
          <a:off x="288688" y="894301"/>
          <a:ext cx="5364473" cy="447072"/>
        </a:xfrm>
        <a:prstGeom prst="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54864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z-Latn-UZ" sz="1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Shohrux hokimyatining qaror topishi</a:t>
          </a:r>
          <a:endParaRPr lang="ru-RU" sz="1800" b="1" i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88688" y="894301"/>
        <a:ext cx="5364473" cy="447072"/>
      </dsp:txXfrm>
    </dsp:sp>
    <dsp:sp modelId="{40256A19-E013-4FB8-8AB5-6A968A6CADA8}">
      <dsp:nvSpPr>
        <dsp:cNvPr id="0" name=""/>
        <dsp:cNvSpPr/>
      </dsp:nvSpPr>
      <dsp:spPr>
        <a:xfrm>
          <a:off x="9267" y="838417"/>
          <a:ext cx="558840" cy="558840"/>
        </a:xfrm>
        <a:prstGeom prst="ellipse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7D34E2-41C3-434B-9394-2D218242EB53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7AB11A-A79B-4527-A520-8D6B6CEBC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51170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45532" y="1006528"/>
            <a:ext cx="5049361" cy="694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1064" y="1836050"/>
            <a:ext cx="4158298" cy="8280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62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245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868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491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3114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737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360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983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306808" y="129754"/>
            <a:ext cx="1336596" cy="27645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97021" y="129754"/>
            <a:ext cx="3910780" cy="27645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5534" y="132269"/>
            <a:ext cx="5049362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45532" y="660019"/>
            <a:ext cx="1621736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/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159345" y="660019"/>
            <a:ext cx="1621736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anchor="ctr"/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873157" y="660019"/>
            <a:ext cx="1621736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/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45532" y="2353089"/>
            <a:ext cx="1621736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159345" y="2353089"/>
            <a:ext cx="1621736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873157" y="2353089"/>
            <a:ext cx="1621736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445534" y="441014"/>
            <a:ext cx="5049362" cy="192005"/>
          </a:xfrm>
        </p:spPr>
        <p:txBody>
          <a:bodyPr/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678110914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9253" y="2082057"/>
            <a:ext cx="5049361" cy="643517"/>
          </a:xfrm>
        </p:spPr>
        <p:txBody>
          <a:bodyPr anchor="t"/>
          <a:lstStyle>
            <a:lvl1pPr algn="l">
              <a:defRPr sz="23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9253" y="1373288"/>
            <a:ext cx="5049361" cy="708769"/>
          </a:xfrm>
        </p:spPr>
        <p:txBody>
          <a:bodyPr anchor="b"/>
          <a:lstStyle>
            <a:lvl1pPr marL="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1pPr>
            <a:lvl2pPr marL="262296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2pPr>
            <a:lvl3pPr marL="524591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86887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4pPr>
            <a:lvl5pPr marL="1049183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5pPr>
            <a:lvl6pPr marL="1311478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6pPr>
            <a:lvl7pPr marL="1573774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7pPr>
            <a:lvl8pPr marL="1836069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8pPr>
            <a:lvl9pPr marL="2098365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97021" y="756021"/>
            <a:ext cx="2623688" cy="2138308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019716" y="756021"/>
            <a:ext cx="2623688" cy="2138308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97021" y="725270"/>
            <a:ext cx="2624719" cy="302258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262296" indent="0">
              <a:buNone/>
              <a:defRPr sz="1100" b="1"/>
            </a:lvl2pPr>
            <a:lvl3pPr marL="524591" indent="0">
              <a:buNone/>
              <a:defRPr sz="1000" b="1"/>
            </a:lvl3pPr>
            <a:lvl4pPr marL="786887" indent="0">
              <a:buNone/>
              <a:defRPr sz="900" b="1"/>
            </a:lvl4pPr>
            <a:lvl5pPr marL="1049183" indent="0">
              <a:buNone/>
              <a:defRPr sz="900" b="1"/>
            </a:lvl5pPr>
            <a:lvl6pPr marL="1311478" indent="0">
              <a:buNone/>
              <a:defRPr sz="900" b="1"/>
            </a:lvl6pPr>
            <a:lvl7pPr marL="1573774" indent="0">
              <a:buNone/>
              <a:defRPr sz="900" b="1"/>
            </a:lvl7pPr>
            <a:lvl8pPr marL="1836069" indent="0">
              <a:buNone/>
              <a:defRPr sz="900" b="1"/>
            </a:lvl8pPr>
            <a:lvl9pPr marL="2098365" indent="0">
              <a:buNone/>
              <a:defRPr sz="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97021" y="1027528"/>
            <a:ext cx="2624719" cy="1866801"/>
          </a:xfrm>
        </p:spPr>
        <p:txBody>
          <a:bodyPr/>
          <a:lstStyle>
            <a:lvl1pPr>
              <a:defRPr sz="14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017654" y="725270"/>
            <a:ext cx="2625750" cy="302258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262296" indent="0">
              <a:buNone/>
              <a:defRPr sz="1100" b="1"/>
            </a:lvl2pPr>
            <a:lvl3pPr marL="524591" indent="0">
              <a:buNone/>
              <a:defRPr sz="1000" b="1"/>
            </a:lvl3pPr>
            <a:lvl4pPr marL="786887" indent="0">
              <a:buNone/>
              <a:defRPr sz="900" b="1"/>
            </a:lvl4pPr>
            <a:lvl5pPr marL="1049183" indent="0">
              <a:buNone/>
              <a:defRPr sz="900" b="1"/>
            </a:lvl5pPr>
            <a:lvl6pPr marL="1311478" indent="0">
              <a:buNone/>
              <a:defRPr sz="900" b="1"/>
            </a:lvl6pPr>
            <a:lvl7pPr marL="1573774" indent="0">
              <a:buNone/>
              <a:defRPr sz="900" b="1"/>
            </a:lvl7pPr>
            <a:lvl8pPr marL="1836069" indent="0">
              <a:buNone/>
              <a:defRPr sz="900" b="1"/>
            </a:lvl8pPr>
            <a:lvl9pPr marL="2098365" indent="0">
              <a:buNone/>
              <a:defRPr sz="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017654" y="1027528"/>
            <a:ext cx="2625750" cy="1866801"/>
          </a:xfrm>
        </p:spPr>
        <p:txBody>
          <a:bodyPr/>
          <a:lstStyle>
            <a:lvl1pPr>
              <a:defRPr sz="14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7022" y="129003"/>
            <a:ext cx="1954359" cy="549015"/>
          </a:xfrm>
        </p:spPr>
        <p:txBody>
          <a:bodyPr anchor="b"/>
          <a:lstStyle>
            <a:lvl1pPr algn="l">
              <a:defRPr sz="11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322541" y="129004"/>
            <a:ext cx="3320863" cy="27653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97022" y="678019"/>
            <a:ext cx="1954359" cy="2216310"/>
          </a:xfrm>
        </p:spPr>
        <p:txBody>
          <a:bodyPr/>
          <a:lstStyle>
            <a:lvl1pPr marL="0" indent="0">
              <a:buNone/>
              <a:defRPr sz="800"/>
            </a:lvl1pPr>
            <a:lvl2pPr marL="262296" indent="0">
              <a:buNone/>
              <a:defRPr sz="700"/>
            </a:lvl2pPr>
            <a:lvl3pPr marL="524591" indent="0">
              <a:buNone/>
              <a:defRPr sz="600"/>
            </a:lvl3pPr>
            <a:lvl4pPr marL="786887" indent="0">
              <a:buNone/>
              <a:defRPr sz="500"/>
            </a:lvl4pPr>
            <a:lvl5pPr marL="1049183" indent="0">
              <a:buNone/>
              <a:defRPr sz="500"/>
            </a:lvl5pPr>
            <a:lvl6pPr marL="1311478" indent="0">
              <a:buNone/>
              <a:defRPr sz="500"/>
            </a:lvl6pPr>
            <a:lvl7pPr marL="1573774" indent="0">
              <a:buNone/>
              <a:defRPr sz="500"/>
            </a:lvl7pPr>
            <a:lvl8pPr marL="1836069" indent="0">
              <a:buNone/>
              <a:defRPr sz="500"/>
            </a:lvl8pPr>
            <a:lvl9pPr marL="2098365" indent="0">
              <a:buNone/>
              <a:defRPr sz="5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64365" y="2268061"/>
            <a:ext cx="3564255" cy="267758"/>
          </a:xfrm>
        </p:spPr>
        <p:txBody>
          <a:bodyPr anchor="b"/>
          <a:lstStyle>
            <a:lvl1pPr algn="l">
              <a:defRPr sz="11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64365" y="289508"/>
            <a:ext cx="3564255" cy="1944053"/>
          </a:xfrm>
        </p:spPr>
        <p:txBody>
          <a:bodyPr/>
          <a:lstStyle>
            <a:lvl1pPr marL="0" indent="0">
              <a:buNone/>
              <a:defRPr sz="1800"/>
            </a:lvl1pPr>
            <a:lvl2pPr marL="262296" indent="0">
              <a:buNone/>
              <a:defRPr sz="1600"/>
            </a:lvl2pPr>
            <a:lvl3pPr marL="524591" indent="0">
              <a:buNone/>
              <a:defRPr sz="1400"/>
            </a:lvl3pPr>
            <a:lvl4pPr marL="786887" indent="0">
              <a:buNone/>
              <a:defRPr sz="1100"/>
            </a:lvl4pPr>
            <a:lvl5pPr marL="1049183" indent="0">
              <a:buNone/>
              <a:defRPr sz="1100"/>
            </a:lvl5pPr>
            <a:lvl6pPr marL="1311478" indent="0">
              <a:buNone/>
              <a:defRPr sz="1100"/>
            </a:lvl6pPr>
            <a:lvl7pPr marL="1573774" indent="0">
              <a:buNone/>
              <a:defRPr sz="1100"/>
            </a:lvl7pPr>
            <a:lvl8pPr marL="1836069" indent="0">
              <a:buNone/>
              <a:defRPr sz="1100"/>
            </a:lvl8pPr>
            <a:lvl9pPr marL="2098365" indent="0">
              <a:buNone/>
              <a:defRPr sz="11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64365" y="2535819"/>
            <a:ext cx="3564255" cy="380260"/>
          </a:xfrm>
        </p:spPr>
        <p:txBody>
          <a:bodyPr/>
          <a:lstStyle>
            <a:lvl1pPr marL="0" indent="0">
              <a:buNone/>
              <a:defRPr sz="800"/>
            </a:lvl1pPr>
            <a:lvl2pPr marL="262296" indent="0">
              <a:buNone/>
              <a:defRPr sz="700"/>
            </a:lvl2pPr>
            <a:lvl3pPr marL="524591" indent="0">
              <a:buNone/>
              <a:defRPr sz="600"/>
            </a:lvl3pPr>
            <a:lvl4pPr marL="786887" indent="0">
              <a:buNone/>
              <a:defRPr sz="500"/>
            </a:lvl4pPr>
            <a:lvl5pPr marL="1049183" indent="0">
              <a:buNone/>
              <a:defRPr sz="500"/>
            </a:lvl5pPr>
            <a:lvl6pPr marL="1311478" indent="0">
              <a:buNone/>
              <a:defRPr sz="500"/>
            </a:lvl6pPr>
            <a:lvl7pPr marL="1573774" indent="0">
              <a:buNone/>
              <a:defRPr sz="500"/>
            </a:lvl7pPr>
            <a:lvl8pPr marL="1836069" indent="0">
              <a:buNone/>
              <a:defRPr sz="500"/>
            </a:lvl8pPr>
            <a:lvl9pPr marL="2098365" indent="0">
              <a:buNone/>
              <a:defRPr sz="5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7021" y="129754"/>
            <a:ext cx="5346383" cy="540015"/>
          </a:xfrm>
          <a:prstGeom prst="rect">
            <a:avLst/>
          </a:prstGeom>
        </p:spPr>
        <p:txBody>
          <a:bodyPr vert="horz" lIns="52459" tIns="26230" rIns="52459" bIns="2623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97021" y="756021"/>
            <a:ext cx="5346383" cy="2138308"/>
          </a:xfrm>
          <a:prstGeom prst="rect">
            <a:avLst/>
          </a:prstGeom>
        </p:spPr>
        <p:txBody>
          <a:bodyPr vert="horz" lIns="52459" tIns="26230" rIns="52459" bIns="2623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297021" y="3003082"/>
            <a:ext cx="1386099" cy="172505"/>
          </a:xfrm>
          <a:prstGeom prst="rect">
            <a:avLst/>
          </a:prstGeom>
        </p:spPr>
        <p:txBody>
          <a:bodyPr vert="horz" lIns="52459" tIns="26230" rIns="52459" bIns="26230" rtlCol="0" anchor="ctr"/>
          <a:lstStyle>
            <a:lvl1pPr algn="l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029645" y="3003082"/>
            <a:ext cx="1881135" cy="172505"/>
          </a:xfrm>
          <a:prstGeom prst="rect">
            <a:avLst/>
          </a:prstGeom>
        </p:spPr>
        <p:txBody>
          <a:bodyPr vert="horz" lIns="52459" tIns="26230" rIns="52459" bIns="26230" rtlCol="0" anchor="ctr"/>
          <a:lstStyle>
            <a:lvl1pPr algn="ctr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257305" y="3003082"/>
            <a:ext cx="1386099" cy="172505"/>
          </a:xfrm>
          <a:prstGeom prst="rect">
            <a:avLst/>
          </a:prstGeom>
        </p:spPr>
        <p:txBody>
          <a:bodyPr vert="horz" lIns="52459" tIns="26230" rIns="52459" bIns="26230" rtlCol="0" anchor="ctr"/>
          <a:lstStyle>
            <a:lvl1pPr algn="r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wipe/>
  </p:transition>
  <p:txStyles>
    <p:titleStyle>
      <a:lvl1pPr algn="ctr" defTabSz="524591" rtl="0" eaLnBrk="1" latinLnBrk="0" hangingPunct="1">
        <a:spcBef>
          <a:spcPct val="0"/>
        </a:spcBef>
        <a:buNone/>
        <a:defRPr sz="2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6722" indent="-196722" algn="l" defTabSz="524591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26230" indent="-163935" algn="l" defTabSz="524591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55739" indent="-131148" algn="l" defTabSz="524591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18035" indent="-131148" algn="l" defTabSz="524591" rtl="0" eaLnBrk="1" latinLnBrk="0" hangingPunct="1">
        <a:spcBef>
          <a:spcPct val="20000"/>
        </a:spcBef>
        <a:buFont typeface="Arial" pitchFamily="34" charset="0"/>
        <a:buChar char="–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1180330" indent="-131148" algn="l" defTabSz="524591" rtl="0" eaLnBrk="1" latinLnBrk="0" hangingPunct="1">
        <a:spcBef>
          <a:spcPct val="20000"/>
        </a:spcBef>
        <a:buFont typeface="Arial" pitchFamily="34" charset="0"/>
        <a:buChar char="»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1442626" indent="-131148" algn="l" defTabSz="524591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6pPr>
      <a:lvl7pPr marL="1704922" indent="-131148" algn="l" defTabSz="524591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7pPr>
      <a:lvl8pPr marL="1967217" indent="-131148" algn="l" defTabSz="524591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8pPr>
      <a:lvl9pPr marL="2229513" indent="-131148" algn="l" defTabSz="524591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52459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1pPr>
      <a:lvl2pPr marL="262296" algn="l" defTabSz="52459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2pPr>
      <a:lvl3pPr marL="524591" algn="l" defTabSz="52459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786887" algn="l" defTabSz="52459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049183" algn="l" defTabSz="52459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311478" algn="l" defTabSz="52459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573774" algn="l" defTabSz="52459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836069" algn="l" defTabSz="52459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2098365" algn="l" defTabSz="52459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object 2"/>
          <p:cNvSpPr>
            <a:spLocks/>
          </p:cNvSpPr>
          <p:nvPr/>
        </p:nvSpPr>
        <p:spPr bwMode="auto">
          <a:xfrm>
            <a:off x="1588" y="1588"/>
            <a:ext cx="5938837" cy="827087"/>
          </a:xfrm>
          <a:custGeom>
            <a:avLst/>
            <a:gdLst>
              <a:gd name="T0" fmla="*/ 2147483647 w 5760085"/>
              <a:gd name="T1" fmla="*/ 0 h 1021080"/>
              <a:gd name="T2" fmla="*/ 0 w 5760085"/>
              <a:gd name="T3" fmla="*/ 0 h 1021080"/>
              <a:gd name="T4" fmla="*/ 0 w 5760085"/>
              <a:gd name="T5" fmla="*/ 311120890 h 1021080"/>
              <a:gd name="T6" fmla="*/ 2147483647 w 5760085"/>
              <a:gd name="T7" fmla="*/ 311120890 h 1021080"/>
              <a:gd name="T8" fmla="*/ 2147483647 w 5760085"/>
              <a:gd name="T9" fmla="*/ 0 h 10210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760085"/>
              <a:gd name="T16" fmla="*/ 0 h 1021080"/>
              <a:gd name="T17" fmla="*/ 5760085 w 5760085"/>
              <a:gd name="T18" fmla="*/ 1021080 h 102108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60419" name="object 9"/>
          <p:cNvSpPr>
            <a:spLocks/>
          </p:cNvSpPr>
          <p:nvPr/>
        </p:nvSpPr>
        <p:spPr bwMode="auto">
          <a:xfrm>
            <a:off x="4808538" y="144463"/>
            <a:ext cx="936625" cy="525462"/>
          </a:xfrm>
          <a:custGeom>
            <a:avLst/>
            <a:gdLst>
              <a:gd name="T0" fmla="*/ 2147483647 w 603885"/>
              <a:gd name="T1" fmla="*/ 0 h 603885"/>
              <a:gd name="T2" fmla="*/ 0 w 603885"/>
              <a:gd name="T3" fmla="*/ 0 h 603885"/>
              <a:gd name="T4" fmla="*/ 0 w 603885"/>
              <a:gd name="T5" fmla="*/ 43653156 h 603885"/>
              <a:gd name="T6" fmla="*/ 2147483647 w 603885"/>
              <a:gd name="T7" fmla="*/ 43653156 h 603885"/>
              <a:gd name="T8" fmla="*/ 2147483647 w 603885"/>
              <a:gd name="T9" fmla="*/ 0 h 6038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03885"/>
              <a:gd name="T16" fmla="*/ 0 h 603885"/>
              <a:gd name="T17" fmla="*/ 603885 w 603885"/>
              <a:gd name="T18" fmla="*/ 603885 h 60388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22" name="object 12">
            <a:extLst/>
          </p:cNvPr>
          <p:cNvSpPr txBox="1"/>
          <p:nvPr/>
        </p:nvSpPr>
        <p:spPr>
          <a:xfrm>
            <a:off x="4862513" y="190500"/>
            <a:ext cx="857250" cy="385763"/>
          </a:xfrm>
          <a:prstGeom prst="rect">
            <a:avLst/>
          </a:prstGeom>
        </p:spPr>
        <p:txBody>
          <a:bodyPr lIns="0" tIns="16486" rIns="0" bIns="0">
            <a:spAutoFit/>
          </a:bodyPr>
          <a:lstStyle/>
          <a:p>
            <a:pPr defTabSz="534807" eaLnBrk="1" fontAlgn="auto" hangingPunct="1">
              <a:spcBef>
                <a:spcPts val="130"/>
              </a:spcBef>
              <a:spcAft>
                <a:spcPts val="0"/>
              </a:spcAft>
              <a:defRPr/>
            </a:pPr>
            <a:r>
              <a:rPr lang="ru-RU" sz="2400" b="1" spc="10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r>
              <a:rPr lang="uz-Latn-UZ" sz="2400" b="1" spc="10" dirty="0">
                <a:solidFill>
                  <a:srgbClr val="FEFEFE"/>
                </a:solidFill>
                <a:latin typeface="Arial"/>
                <a:cs typeface="Arial"/>
              </a:rPr>
              <a:t>-sinf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25" name="object 2">
            <a:extLst/>
          </p:cNvPr>
          <p:cNvSpPr txBox="1">
            <a:spLocks/>
          </p:cNvSpPr>
          <p:nvPr/>
        </p:nvSpPr>
        <p:spPr>
          <a:xfrm>
            <a:off x="874713" y="215900"/>
            <a:ext cx="3910012" cy="414338"/>
          </a:xfrm>
          <a:prstGeom prst="rect">
            <a:avLst/>
          </a:prstGeom>
        </p:spPr>
        <p:txBody>
          <a:bodyPr lIns="0" tIns="15188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3208" defTabSz="950982" eaLnBrk="1" fontAlgn="auto" hangingPunct="1">
              <a:spcBef>
                <a:spcPts val="119"/>
              </a:spcBef>
              <a:spcAft>
                <a:spcPts val="0"/>
              </a:spcAft>
              <a:defRPr/>
            </a:pPr>
            <a:r>
              <a:rPr lang="en-US" sz="2600" kern="0" spc="5" dirty="0">
                <a:solidFill>
                  <a:sysClr val="window" lastClr="FFFFFF"/>
                </a:solidFill>
              </a:rPr>
              <a:t>O‘ZBEKISTON</a:t>
            </a:r>
            <a:r>
              <a:rPr lang="en-US" sz="2600" kern="0" spc="-31" dirty="0">
                <a:solidFill>
                  <a:sysClr val="window" lastClr="FFFFFF"/>
                </a:solidFill>
              </a:rPr>
              <a:t> </a:t>
            </a:r>
            <a:r>
              <a:rPr lang="en-US" sz="2600" kern="0" spc="5" dirty="0">
                <a:solidFill>
                  <a:sysClr val="window" lastClr="FFFFFF"/>
                </a:solidFill>
              </a:rPr>
              <a:t>TARIXI</a:t>
            </a:r>
          </a:p>
        </p:txBody>
      </p:sp>
      <p:sp>
        <p:nvSpPr>
          <p:cNvPr id="60422" name="object 11"/>
          <p:cNvSpPr>
            <a:spLocks/>
          </p:cNvSpPr>
          <p:nvPr/>
        </p:nvSpPr>
        <p:spPr bwMode="auto">
          <a:xfrm>
            <a:off x="269875" y="215900"/>
            <a:ext cx="488950" cy="403225"/>
          </a:xfrm>
          <a:custGeom>
            <a:avLst/>
            <a:gdLst>
              <a:gd name="T0" fmla="*/ 2147483647 w 407034"/>
              <a:gd name="T1" fmla="*/ 2147483647 h 366395"/>
              <a:gd name="T2" fmla="*/ 0 w 407034"/>
              <a:gd name="T3" fmla="*/ 2147483647 h 366395"/>
              <a:gd name="T4" fmla="*/ 2147483647 w 407034"/>
              <a:gd name="T5" fmla="*/ 2147483647 h 366395"/>
              <a:gd name="T6" fmla="*/ 2147483647 w 407034"/>
              <a:gd name="T7" fmla="*/ 2147483647 h 366395"/>
              <a:gd name="T8" fmla="*/ 2147483647 w 407034"/>
              <a:gd name="T9" fmla="*/ 0 h 366395"/>
              <a:gd name="T10" fmla="*/ 2147483647 w 407034"/>
              <a:gd name="T11" fmla="*/ 2147483647 h 366395"/>
              <a:gd name="T12" fmla="*/ 2147483647 w 407034"/>
              <a:gd name="T13" fmla="*/ 2147483647 h 366395"/>
              <a:gd name="T14" fmla="*/ 2147483647 w 407034"/>
              <a:gd name="T15" fmla="*/ 2147483647 h 366395"/>
              <a:gd name="T16" fmla="*/ 2147483647 w 407034"/>
              <a:gd name="T17" fmla="*/ 2147483647 h 366395"/>
              <a:gd name="T18" fmla="*/ 2147483647 w 407034"/>
              <a:gd name="T19" fmla="*/ 2147483647 h 366395"/>
              <a:gd name="T20" fmla="*/ 2147483647 w 407034"/>
              <a:gd name="T21" fmla="*/ 2147483647 h 366395"/>
              <a:gd name="T22" fmla="*/ 2147483647 w 407034"/>
              <a:gd name="T23" fmla="*/ 2147483647 h 366395"/>
              <a:gd name="T24" fmla="*/ 2147483647 w 407034"/>
              <a:gd name="T25" fmla="*/ 2147483647 h 366395"/>
              <a:gd name="T26" fmla="*/ 2147483647 w 407034"/>
              <a:gd name="T27" fmla="*/ 2147483647 h 366395"/>
              <a:gd name="T28" fmla="*/ 2147483647 w 407034"/>
              <a:gd name="T29" fmla="*/ 2147483647 h 366395"/>
              <a:gd name="T30" fmla="*/ 2147483647 w 407034"/>
              <a:gd name="T31" fmla="*/ 2147483647 h 366395"/>
              <a:gd name="T32" fmla="*/ 2147483647 w 407034"/>
              <a:gd name="T33" fmla="*/ 2147483647 h 366395"/>
              <a:gd name="T34" fmla="*/ 2147483647 w 407034"/>
              <a:gd name="T35" fmla="*/ 2147483647 h 366395"/>
              <a:gd name="T36" fmla="*/ 2147483647 w 407034"/>
              <a:gd name="T37" fmla="*/ 2147483647 h 366395"/>
              <a:gd name="T38" fmla="*/ 2147483647 w 407034"/>
              <a:gd name="T39" fmla="*/ 2147483647 h 366395"/>
              <a:gd name="T40" fmla="*/ 2147483647 w 407034"/>
              <a:gd name="T41" fmla="*/ 2147483647 h 366395"/>
              <a:gd name="T42" fmla="*/ 2147483647 w 407034"/>
              <a:gd name="T43" fmla="*/ 2147483647 h 366395"/>
              <a:gd name="T44" fmla="*/ 2147483647 w 407034"/>
              <a:gd name="T45" fmla="*/ 2147483647 h 366395"/>
              <a:gd name="T46" fmla="*/ 2147483647 w 407034"/>
              <a:gd name="T47" fmla="*/ 2147483647 h 366395"/>
              <a:gd name="T48" fmla="*/ 2147483647 w 407034"/>
              <a:gd name="T49" fmla="*/ 2147483647 h 366395"/>
              <a:gd name="T50" fmla="*/ 2147483647 w 407034"/>
              <a:gd name="T51" fmla="*/ 2147483647 h 366395"/>
              <a:gd name="T52" fmla="*/ 2147483647 w 407034"/>
              <a:gd name="T53" fmla="*/ 2147483647 h 366395"/>
              <a:gd name="T54" fmla="*/ 2147483647 w 407034"/>
              <a:gd name="T55" fmla="*/ 2147483647 h 366395"/>
              <a:gd name="T56" fmla="*/ 2147483647 w 407034"/>
              <a:gd name="T57" fmla="*/ 2147483647 h 366395"/>
              <a:gd name="T58" fmla="*/ 2147483647 w 407034"/>
              <a:gd name="T59" fmla="*/ 2147483647 h 366395"/>
              <a:gd name="T60" fmla="*/ 2147483647 w 407034"/>
              <a:gd name="T61" fmla="*/ 2147483647 h 366395"/>
              <a:gd name="T62" fmla="*/ 2147483647 w 407034"/>
              <a:gd name="T63" fmla="*/ 2147483647 h 366395"/>
              <a:gd name="T64" fmla="*/ 2147483647 w 407034"/>
              <a:gd name="T65" fmla="*/ 2147483647 h 366395"/>
              <a:gd name="T66" fmla="*/ 2147483647 w 407034"/>
              <a:gd name="T67" fmla="*/ 2147483647 h 366395"/>
              <a:gd name="T68" fmla="*/ 2147483647 w 407034"/>
              <a:gd name="T69" fmla="*/ 2147483647 h 366395"/>
              <a:gd name="T70" fmla="*/ 2147483647 w 407034"/>
              <a:gd name="T71" fmla="*/ 2147483647 h 366395"/>
              <a:gd name="T72" fmla="*/ 2147483647 w 407034"/>
              <a:gd name="T73" fmla="*/ 0 h 366395"/>
              <a:gd name="T74" fmla="*/ 2147483647 w 407034"/>
              <a:gd name="T75" fmla="*/ 2147483647 h 366395"/>
              <a:gd name="T76" fmla="*/ 2147483647 w 407034"/>
              <a:gd name="T77" fmla="*/ 2147483647 h 366395"/>
              <a:gd name="T78" fmla="*/ 2147483647 w 407034"/>
              <a:gd name="T79" fmla="*/ 2147483647 h 366395"/>
              <a:gd name="T80" fmla="*/ 2147483647 w 407034"/>
              <a:gd name="T81" fmla="*/ 2147483647 h 366395"/>
              <a:gd name="T82" fmla="*/ 2147483647 w 407034"/>
              <a:gd name="T83" fmla="*/ 2147483647 h 366395"/>
              <a:gd name="T84" fmla="*/ 2147483647 w 407034"/>
              <a:gd name="T85" fmla="*/ 2147483647 h 366395"/>
              <a:gd name="T86" fmla="*/ 2147483647 w 407034"/>
              <a:gd name="T87" fmla="*/ 2147483647 h 366395"/>
              <a:gd name="T88" fmla="*/ 2147483647 w 407034"/>
              <a:gd name="T89" fmla="*/ 2147483647 h 366395"/>
              <a:gd name="T90" fmla="*/ 2147483647 w 407034"/>
              <a:gd name="T91" fmla="*/ 2147483647 h 366395"/>
              <a:gd name="T92" fmla="*/ 2147483647 w 407034"/>
              <a:gd name="T93" fmla="*/ 2147483647 h 366395"/>
              <a:gd name="T94" fmla="*/ 2147483647 w 407034"/>
              <a:gd name="T95" fmla="*/ 2147483647 h 366395"/>
              <a:gd name="T96" fmla="*/ 2147483647 w 407034"/>
              <a:gd name="T97" fmla="*/ 2147483647 h 366395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407034"/>
              <a:gd name="T148" fmla="*/ 0 h 366395"/>
              <a:gd name="T149" fmla="*/ 407034 w 407034"/>
              <a:gd name="T150" fmla="*/ 366395 h 366395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407034" h="366395">
                <a:moveTo>
                  <a:pt x="406874" y="352624"/>
                </a:moveTo>
                <a:lnTo>
                  <a:pt x="0" y="352624"/>
                </a:lnTo>
                <a:lnTo>
                  <a:pt x="0" y="366187"/>
                </a:lnTo>
                <a:lnTo>
                  <a:pt x="406874" y="366187"/>
                </a:lnTo>
                <a:lnTo>
                  <a:pt x="406874" y="352624"/>
                </a:lnTo>
                <a:close/>
              </a:path>
              <a:path w="407034" h="366395">
                <a:moveTo>
                  <a:pt x="54248" y="0"/>
                </a:moveTo>
                <a:lnTo>
                  <a:pt x="0" y="0"/>
                </a:lnTo>
                <a:lnTo>
                  <a:pt x="0" y="21700"/>
                </a:lnTo>
                <a:lnTo>
                  <a:pt x="6781" y="35261"/>
                </a:lnTo>
                <a:lnTo>
                  <a:pt x="6781" y="352624"/>
                </a:lnTo>
                <a:lnTo>
                  <a:pt x="20342" y="352624"/>
                </a:lnTo>
                <a:lnTo>
                  <a:pt x="20342" y="40686"/>
                </a:lnTo>
                <a:lnTo>
                  <a:pt x="47468" y="40686"/>
                </a:lnTo>
                <a:lnTo>
                  <a:pt x="47468" y="35261"/>
                </a:lnTo>
                <a:lnTo>
                  <a:pt x="51537" y="27122"/>
                </a:lnTo>
                <a:lnTo>
                  <a:pt x="17632" y="27122"/>
                </a:lnTo>
                <a:lnTo>
                  <a:pt x="13561" y="18986"/>
                </a:lnTo>
                <a:lnTo>
                  <a:pt x="13561" y="13561"/>
                </a:lnTo>
                <a:lnTo>
                  <a:pt x="54248" y="13561"/>
                </a:lnTo>
                <a:lnTo>
                  <a:pt x="54248" y="0"/>
                </a:lnTo>
                <a:close/>
              </a:path>
              <a:path w="407034" h="366395">
                <a:moveTo>
                  <a:pt x="47468" y="40686"/>
                </a:moveTo>
                <a:lnTo>
                  <a:pt x="33903" y="40686"/>
                </a:lnTo>
                <a:lnTo>
                  <a:pt x="33903" y="352624"/>
                </a:lnTo>
                <a:lnTo>
                  <a:pt x="47468" y="352624"/>
                </a:lnTo>
                <a:lnTo>
                  <a:pt x="47468" y="196656"/>
                </a:lnTo>
                <a:lnTo>
                  <a:pt x="115282" y="196656"/>
                </a:lnTo>
                <a:lnTo>
                  <a:pt x="115282" y="183092"/>
                </a:lnTo>
                <a:lnTo>
                  <a:pt x="47468" y="183092"/>
                </a:lnTo>
                <a:lnTo>
                  <a:pt x="47468" y="40686"/>
                </a:lnTo>
                <a:close/>
              </a:path>
              <a:path w="407034" h="366395">
                <a:moveTo>
                  <a:pt x="115282" y="196656"/>
                </a:moveTo>
                <a:lnTo>
                  <a:pt x="101718" y="196656"/>
                </a:lnTo>
                <a:lnTo>
                  <a:pt x="101718" y="352624"/>
                </a:lnTo>
                <a:lnTo>
                  <a:pt x="115282" y="352624"/>
                </a:lnTo>
                <a:lnTo>
                  <a:pt x="115282" y="196656"/>
                </a:lnTo>
                <a:close/>
              </a:path>
              <a:path w="407034" h="366395">
                <a:moveTo>
                  <a:pt x="203436" y="93578"/>
                </a:moveTo>
                <a:lnTo>
                  <a:pt x="157999" y="125453"/>
                </a:lnTo>
                <a:lnTo>
                  <a:pt x="130820" y="164782"/>
                </a:lnTo>
                <a:lnTo>
                  <a:pt x="128844" y="181062"/>
                </a:lnTo>
                <a:lnTo>
                  <a:pt x="128844" y="352624"/>
                </a:lnTo>
                <a:lnTo>
                  <a:pt x="142405" y="352624"/>
                </a:lnTo>
                <a:lnTo>
                  <a:pt x="142405" y="217001"/>
                </a:lnTo>
                <a:lnTo>
                  <a:pt x="278030" y="217001"/>
                </a:lnTo>
                <a:lnTo>
                  <a:pt x="278030" y="203436"/>
                </a:lnTo>
                <a:lnTo>
                  <a:pt x="142405" y="203436"/>
                </a:lnTo>
                <a:lnTo>
                  <a:pt x="142405" y="181062"/>
                </a:lnTo>
                <a:lnTo>
                  <a:pt x="155852" y="145109"/>
                </a:lnTo>
                <a:lnTo>
                  <a:pt x="203436" y="109857"/>
                </a:lnTo>
                <a:lnTo>
                  <a:pt x="226642" y="109857"/>
                </a:lnTo>
                <a:lnTo>
                  <a:pt x="203436" y="93578"/>
                </a:lnTo>
                <a:close/>
              </a:path>
              <a:path w="407034" h="366395">
                <a:moveTo>
                  <a:pt x="203436" y="236664"/>
                </a:moveTo>
                <a:lnTo>
                  <a:pt x="170622" y="262844"/>
                </a:lnTo>
                <a:lnTo>
                  <a:pt x="169531" y="270568"/>
                </a:lnTo>
                <a:lnTo>
                  <a:pt x="169531" y="352624"/>
                </a:lnTo>
                <a:lnTo>
                  <a:pt x="183092" y="352624"/>
                </a:lnTo>
                <a:lnTo>
                  <a:pt x="183092" y="265146"/>
                </a:lnTo>
                <a:lnTo>
                  <a:pt x="185806" y="260399"/>
                </a:lnTo>
                <a:lnTo>
                  <a:pt x="190554" y="258364"/>
                </a:lnTo>
                <a:lnTo>
                  <a:pt x="203436" y="252262"/>
                </a:lnTo>
                <a:lnTo>
                  <a:pt x="229994" y="252262"/>
                </a:lnTo>
                <a:lnTo>
                  <a:pt x="228474" y="250449"/>
                </a:lnTo>
                <a:lnTo>
                  <a:pt x="222421" y="246157"/>
                </a:lnTo>
                <a:lnTo>
                  <a:pt x="203436" y="236664"/>
                </a:lnTo>
                <a:close/>
              </a:path>
              <a:path w="407034" h="366395">
                <a:moveTo>
                  <a:pt x="229994" y="252262"/>
                </a:moveTo>
                <a:lnTo>
                  <a:pt x="203436" y="252262"/>
                </a:lnTo>
                <a:lnTo>
                  <a:pt x="216320" y="258364"/>
                </a:lnTo>
                <a:lnTo>
                  <a:pt x="221068" y="260399"/>
                </a:lnTo>
                <a:lnTo>
                  <a:pt x="223782" y="265146"/>
                </a:lnTo>
                <a:lnTo>
                  <a:pt x="223782" y="352624"/>
                </a:lnTo>
                <a:lnTo>
                  <a:pt x="237343" y="352624"/>
                </a:lnTo>
                <a:lnTo>
                  <a:pt x="237343" y="270568"/>
                </a:lnTo>
                <a:lnTo>
                  <a:pt x="236252" y="262844"/>
                </a:lnTo>
                <a:lnTo>
                  <a:pt x="233190" y="256075"/>
                </a:lnTo>
                <a:lnTo>
                  <a:pt x="229994" y="252262"/>
                </a:lnTo>
                <a:close/>
              </a:path>
              <a:path w="407034" h="366395">
                <a:moveTo>
                  <a:pt x="278030" y="217001"/>
                </a:moveTo>
                <a:lnTo>
                  <a:pt x="264469" y="217001"/>
                </a:lnTo>
                <a:lnTo>
                  <a:pt x="264469" y="352624"/>
                </a:lnTo>
                <a:lnTo>
                  <a:pt x="278030" y="352624"/>
                </a:lnTo>
                <a:lnTo>
                  <a:pt x="278030" y="217001"/>
                </a:lnTo>
                <a:close/>
              </a:path>
              <a:path w="407034" h="366395">
                <a:moveTo>
                  <a:pt x="305156" y="81373"/>
                </a:moveTo>
                <a:lnTo>
                  <a:pt x="291592" y="81373"/>
                </a:lnTo>
                <a:lnTo>
                  <a:pt x="291592" y="352624"/>
                </a:lnTo>
                <a:lnTo>
                  <a:pt x="305156" y="352624"/>
                </a:lnTo>
                <a:lnTo>
                  <a:pt x="305156" y="196656"/>
                </a:lnTo>
                <a:lnTo>
                  <a:pt x="372971" y="196656"/>
                </a:lnTo>
                <a:lnTo>
                  <a:pt x="372971" y="183092"/>
                </a:lnTo>
                <a:lnTo>
                  <a:pt x="305156" y="183092"/>
                </a:lnTo>
                <a:lnTo>
                  <a:pt x="305156" y="172923"/>
                </a:lnTo>
                <a:lnTo>
                  <a:pt x="318717" y="164105"/>
                </a:lnTo>
                <a:lnTo>
                  <a:pt x="342452" y="164105"/>
                </a:lnTo>
                <a:lnTo>
                  <a:pt x="337031" y="160037"/>
                </a:lnTo>
                <a:lnTo>
                  <a:pt x="331944" y="156646"/>
                </a:lnTo>
                <a:lnTo>
                  <a:pt x="305156" y="156646"/>
                </a:lnTo>
                <a:lnTo>
                  <a:pt x="305156" y="81373"/>
                </a:lnTo>
                <a:close/>
              </a:path>
              <a:path w="407034" h="366395">
                <a:moveTo>
                  <a:pt x="372971" y="196656"/>
                </a:moveTo>
                <a:lnTo>
                  <a:pt x="359406" y="196656"/>
                </a:lnTo>
                <a:lnTo>
                  <a:pt x="359406" y="352624"/>
                </a:lnTo>
                <a:lnTo>
                  <a:pt x="372971" y="352624"/>
                </a:lnTo>
                <a:lnTo>
                  <a:pt x="372971" y="196656"/>
                </a:lnTo>
                <a:close/>
              </a:path>
              <a:path w="407034" h="366395">
                <a:moveTo>
                  <a:pt x="400093" y="40686"/>
                </a:moveTo>
                <a:lnTo>
                  <a:pt x="386532" y="40686"/>
                </a:lnTo>
                <a:lnTo>
                  <a:pt x="386532" y="352624"/>
                </a:lnTo>
                <a:lnTo>
                  <a:pt x="400093" y="352624"/>
                </a:lnTo>
                <a:lnTo>
                  <a:pt x="400093" y="40686"/>
                </a:lnTo>
                <a:close/>
              </a:path>
              <a:path w="407034" h="366395">
                <a:moveTo>
                  <a:pt x="226642" y="109857"/>
                </a:moveTo>
                <a:lnTo>
                  <a:pt x="203436" y="109857"/>
                </a:lnTo>
                <a:lnTo>
                  <a:pt x="241411" y="136302"/>
                </a:lnTo>
                <a:lnTo>
                  <a:pt x="251022" y="145013"/>
                </a:lnTo>
                <a:lnTo>
                  <a:pt x="258281" y="155630"/>
                </a:lnTo>
                <a:lnTo>
                  <a:pt x="262869" y="167773"/>
                </a:lnTo>
                <a:lnTo>
                  <a:pt x="264469" y="181062"/>
                </a:lnTo>
                <a:lnTo>
                  <a:pt x="264469" y="203436"/>
                </a:lnTo>
                <a:lnTo>
                  <a:pt x="278030" y="203436"/>
                </a:lnTo>
                <a:lnTo>
                  <a:pt x="278030" y="181062"/>
                </a:lnTo>
                <a:lnTo>
                  <a:pt x="276049" y="164743"/>
                </a:lnTo>
                <a:lnTo>
                  <a:pt x="270317" y="149696"/>
                </a:lnTo>
                <a:lnTo>
                  <a:pt x="261153" y="136430"/>
                </a:lnTo>
                <a:lnTo>
                  <a:pt x="248874" y="125453"/>
                </a:lnTo>
                <a:lnTo>
                  <a:pt x="226642" y="109857"/>
                </a:lnTo>
                <a:close/>
              </a:path>
              <a:path w="407034" h="366395">
                <a:moveTo>
                  <a:pt x="88157" y="147830"/>
                </a:moveTo>
                <a:lnTo>
                  <a:pt x="69843" y="160037"/>
                </a:lnTo>
                <a:lnTo>
                  <a:pt x="64422" y="164105"/>
                </a:lnTo>
                <a:lnTo>
                  <a:pt x="61029" y="170207"/>
                </a:lnTo>
                <a:lnTo>
                  <a:pt x="61029" y="183092"/>
                </a:lnTo>
                <a:lnTo>
                  <a:pt x="74594" y="183092"/>
                </a:lnTo>
                <a:lnTo>
                  <a:pt x="74594" y="174952"/>
                </a:lnTo>
                <a:lnTo>
                  <a:pt x="75952" y="172923"/>
                </a:lnTo>
                <a:lnTo>
                  <a:pt x="77306" y="171561"/>
                </a:lnTo>
                <a:lnTo>
                  <a:pt x="88157" y="164782"/>
                </a:lnTo>
                <a:lnTo>
                  <a:pt x="115282" y="164782"/>
                </a:lnTo>
                <a:lnTo>
                  <a:pt x="115282" y="156646"/>
                </a:lnTo>
                <a:lnTo>
                  <a:pt x="101718" y="156646"/>
                </a:lnTo>
                <a:lnTo>
                  <a:pt x="88157" y="147830"/>
                </a:lnTo>
                <a:close/>
              </a:path>
              <a:path w="407034" h="366395">
                <a:moveTo>
                  <a:pt x="115282" y="164782"/>
                </a:moveTo>
                <a:lnTo>
                  <a:pt x="88157" y="164782"/>
                </a:lnTo>
                <a:lnTo>
                  <a:pt x="101718" y="173598"/>
                </a:lnTo>
                <a:lnTo>
                  <a:pt x="101718" y="183092"/>
                </a:lnTo>
                <a:lnTo>
                  <a:pt x="115282" y="183092"/>
                </a:lnTo>
                <a:lnTo>
                  <a:pt x="115282" y="164782"/>
                </a:lnTo>
                <a:close/>
              </a:path>
              <a:path w="407034" h="366395">
                <a:moveTo>
                  <a:pt x="342452" y="164105"/>
                </a:moveTo>
                <a:lnTo>
                  <a:pt x="318717" y="164105"/>
                </a:lnTo>
                <a:lnTo>
                  <a:pt x="329568" y="170888"/>
                </a:lnTo>
                <a:lnTo>
                  <a:pt x="331603" y="172242"/>
                </a:lnTo>
                <a:lnTo>
                  <a:pt x="332280" y="174279"/>
                </a:lnTo>
                <a:lnTo>
                  <a:pt x="332280" y="183092"/>
                </a:lnTo>
                <a:lnTo>
                  <a:pt x="345843" y="183092"/>
                </a:lnTo>
                <a:lnTo>
                  <a:pt x="345843" y="170207"/>
                </a:lnTo>
                <a:lnTo>
                  <a:pt x="342452" y="164105"/>
                </a:lnTo>
                <a:close/>
              </a:path>
              <a:path w="407034" h="366395">
                <a:moveTo>
                  <a:pt x="406874" y="0"/>
                </a:moveTo>
                <a:lnTo>
                  <a:pt x="352626" y="0"/>
                </a:lnTo>
                <a:lnTo>
                  <a:pt x="352626" y="21700"/>
                </a:lnTo>
                <a:lnTo>
                  <a:pt x="359406" y="35261"/>
                </a:lnTo>
                <a:lnTo>
                  <a:pt x="359406" y="183092"/>
                </a:lnTo>
                <a:lnTo>
                  <a:pt x="372971" y="183092"/>
                </a:lnTo>
                <a:lnTo>
                  <a:pt x="372971" y="40686"/>
                </a:lnTo>
                <a:lnTo>
                  <a:pt x="400093" y="40686"/>
                </a:lnTo>
                <a:lnTo>
                  <a:pt x="400093" y="35261"/>
                </a:lnTo>
                <a:lnTo>
                  <a:pt x="404163" y="27122"/>
                </a:lnTo>
                <a:lnTo>
                  <a:pt x="370255" y="27122"/>
                </a:lnTo>
                <a:lnTo>
                  <a:pt x="366187" y="18986"/>
                </a:lnTo>
                <a:lnTo>
                  <a:pt x="366187" y="13561"/>
                </a:lnTo>
                <a:lnTo>
                  <a:pt x="406874" y="13561"/>
                </a:lnTo>
                <a:lnTo>
                  <a:pt x="406874" y="0"/>
                </a:lnTo>
                <a:close/>
              </a:path>
              <a:path w="407034" h="366395">
                <a:moveTo>
                  <a:pt x="305156" y="40686"/>
                </a:moveTo>
                <a:lnTo>
                  <a:pt x="101718" y="40686"/>
                </a:lnTo>
                <a:lnTo>
                  <a:pt x="101718" y="156646"/>
                </a:lnTo>
                <a:lnTo>
                  <a:pt x="115282" y="156646"/>
                </a:lnTo>
                <a:lnTo>
                  <a:pt x="115282" y="81373"/>
                </a:lnTo>
                <a:lnTo>
                  <a:pt x="305156" y="81373"/>
                </a:lnTo>
                <a:lnTo>
                  <a:pt x="305156" y="67812"/>
                </a:lnTo>
                <a:lnTo>
                  <a:pt x="115282" y="67812"/>
                </a:lnTo>
                <a:lnTo>
                  <a:pt x="115282" y="54248"/>
                </a:lnTo>
                <a:lnTo>
                  <a:pt x="305156" y="54248"/>
                </a:lnTo>
                <a:lnTo>
                  <a:pt x="305156" y="40686"/>
                </a:lnTo>
                <a:close/>
              </a:path>
              <a:path w="407034" h="366395">
                <a:moveTo>
                  <a:pt x="318717" y="147830"/>
                </a:moveTo>
                <a:lnTo>
                  <a:pt x="305156" y="156646"/>
                </a:lnTo>
                <a:lnTo>
                  <a:pt x="331944" y="156646"/>
                </a:lnTo>
                <a:lnTo>
                  <a:pt x="318717" y="147830"/>
                </a:lnTo>
                <a:close/>
              </a:path>
              <a:path w="407034" h="366395">
                <a:moveTo>
                  <a:pt x="305156" y="54248"/>
                </a:moveTo>
                <a:lnTo>
                  <a:pt x="291592" y="54248"/>
                </a:lnTo>
                <a:lnTo>
                  <a:pt x="291592" y="67812"/>
                </a:lnTo>
                <a:lnTo>
                  <a:pt x="305156" y="67812"/>
                </a:lnTo>
                <a:lnTo>
                  <a:pt x="305156" y="54248"/>
                </a:lnTo>
                <a:close/>
              </a:path>
              <a:path w="407034" h="366395">
                <a:moveTo>
                  <a:pt x="54248" y="13561"/>
                </a:moveTo>
                <a:lnTo>
                  <a:pt x="40686" y="13561"/>
                </a:lnTo>
                <a:lnTo>
                  <a:pt x="40686" y="18986"/>
                </a:lnTo>
                <a:lnTo>
                  <a:pt x="36619" y="27122"/>
                </a:lnTo>
                <a:lnTo>
                  <a:pt x="51537" y="27122"/>
                </a:lnTo>
                <a:lnTo>
                  <a:pt x="54248" y="21700"/>
                </a:lnTo>
                <a:lnTo>
                  <a:pt x="54248" y="13561"/>
                </a:lnTo>
                <a:close/>
              </a:path>
              <a:path w="407034" h="366395">
                <a:moveTo>
                  <a:pt x="406874" y="13561"/>
                </a:moveTo>
                <a:lnTo>
                  <a:pt x="393313" y="13561"/>
                </a:lnTo>
                <a:lnTo>
                  <a:pt x="393313" y="18986"/>
                </a:lnTo>
                <a:lnTo>
                  <a:pt x="389242" y="27122"/>
                </a:lnTo>
                <a:lnTo>
                  <a:pt x="404163" y="27122"/>
                </a:lnTo>
                <a:lnTo>
                  <a:pt x="406874" y="21700"/>
                </a:lnTo>
                <a:lnTo>
                  <a:pt x="406874" y="13561"/>
                </a:lnTo>
                <a:close/>
              </a:path>
            </a:pathLst>
          </a:custGeom>
          <a:solidFill>
            <a:srgbClr val="00AE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60423" name="object 12"/>
          <p:cNvSpPr>
            <a:spLocks/>
          </p:cNvSpPr>
          <p:nvPr/>
        </p:nvSpPr>
        <p:spPr bwMode="auto">
          <a:xfrm>
            <a:off x="676275" y="520700"/>
            <a:ext cx="14288" cy="68263"/>
          </a:xfrm>
          <a:custGeom>
            <a:avLst/>
            <a:gdLst>
              <a:gd name="T0" fmla="*/ 0 w 13970"/>
              <a:gd name="T1" fmla="*/ 2147483647 h 67945"/>
              <a:gd name="T2" fmla="*/ 1168738090 w 13970"/>
              <a:gd name="T3" fmla="*/ 2147483647 h 67945"/>
              <a:gd name="T4" fmla="*/ 1168738090 w 13970"/>
              <a:gd name="T5" fmla="*/ 0 h 67945"/>
              <a:gd name="T6" fmla="*/ 0 w 13970"/>
              <a:gd name="T7" fmla="*/ 0 h 67945"/>
              <a:gd name="T8" fmla="*/ 0 w 13970"/>
              <a:gd name="T9" fmla="*/ 2147483647 h 6794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970"/>
              <a:gd name="T16" fmla="*/ 0 h 67945"/>
              <a:gd name="T17" fmla="*/ 13970 w 13970"/>
              <a:gd name="T18" fmla="*/ 67945 h 6794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970" h="67945">
                <a:moveTo>
                  <a:pt x="0" y="67814"/>
                </a:moveTo>
                <a:lnTo>
                  <a:pt x="13561" y="67814"/>
                </a:lnTo>
                <a:lnTo>
                  <a:pt x="13561" y="0"/>
                </a:lnTo>
                <a:lnTo>
                  <a:pt x="0" y="0"/>
                </a:lnTo>
                <a:lnTo>
                  <a:pt x="0" y="67814"/>
                </a:lnTo>
                <a:close/>
              </a:path>
            </a:pathLst>
          </a:custGeom>
          <a:solidFill>
            <a:srgbClr val="00AE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60424" name="object 13"/>
          <p:cNvSpPr>
            <a:spLocks/>
          </p:cNvSpPr>
          <p:nvPr/>
        </p:nvSpPr>
        <p:spPr bwMode="auto">
          <a:xfrm>
            <a:off x="676275" y="601663"/>
            <a:ext cx="14288" cy="47625"/>
          </a:xfrm>
          <a:custGeom>
            <a:avLst/>
            <a:gdLst>
              <a:gd name="T0" fmla="*/ 0 w 13970"/>
              <a:gd name="T1" fmla="*/ 2147483647 h 47625"/>
              <a:gd name="T2" fmla="*/ 1168738090 w 13970"/>
              <a:gd name="T3" fmla="*/ 2147483647 h 47625"/>
              <a:gd name="T4" fmla="*/ 1168738090 w 13970"/>
              <a:gd name="T5" fmla="*/ 0 h 47625"/>
              <a:gd name="T6" fmla="*/ 0 w 13970"/>
              <a:gd name="T7" fmla="*/ 0 h 47625"/>
              <a:gd name="T8" fmla="*/ 0 w 13970"/>
              <a:gd name="T9" fmla="*/ 2147483647 h 4762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970"/>
              <a:gd name="T16" fmla="*/ 0 h 47625"/>
              <a:gd name="T17" fmla="*/ 13970 w 13970"/>
              <a:gd name="T18" fmla="*/ 47625 h 4762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970" h="47625">
                <a:moveTo>
                  <a:pt x="0" y="47468"/>
                </a:moveTo>
                <a:lnTo>
                  <a:pt x="13561" y="47468"/>
                </a:lnTo>
                <a:lnTo>
                  <a:pt x="13561" y="0"/>
                </a:lnTo>
                <a:lnTo>
                  <a:pt x="0" y="0"/>
                </a:lnTo>
                <a:lnTo>
                  <a:pt x="0" y="47468"/>
                </a:lnTo>
                <a:close/>
              </a:path>
            </a:pathLst>
          </a:custGeom>
          <a:solidFill>
            <a:srgbClr val="00AE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60425" name="object 14"/>
          <p:cNvSpPr>
            <a:spLocks/>
          </p:cNvSpPr>
          <p:nvPr/>
        </p:nvSpPr>
        <p:spPr bwMode="auto">
          <a:xfrm>
            <a:off x="409575" y="520700"/>
            <a:ext cx="15875" cy="68263"/>
          </a:xfrm>
          <a:custGeom>
            <a:avLst/>
            <a:gdLst>
              <a:gd name="T0" fmla="*/ 0 w 13970"/>
              <a:gd name="T1" fmla="*/ 2147483647 h 67945"/>
              <a:gd name="T2" fmla="*/ 2147483647 w 13970"/>
              <a:gd name="T3" fmla="*/ 2147483647 h 67945"/>
              <a:gd name="T4" fmla="*/ 2147483647 w 13970"/>
              <a:gd name="T5" fmla="*/ 0 h 67945"/>
              <a:gd name="T6" fmla="*/ 0 w 13970"/>
              <a:gd name="T7" fmla="*/ 0 h 67945"/>
              <a:gd name="T8" fmla="*/ 0 w 13970"/>
              <a:gd name="T9" fmla="*/ 2147483647 h 6794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970"/>
              <a:gd name="T16" fmla="*/ 0 h 67945"/>
              <a:gd name="T17" fmla="*/ 13970 w 13970"/>
              <a:gd name="T18" fmla="*/ 67945 h 6794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970" h="67945">
                <a:moveTo>
                  <a:pt x="0" y="67814"/>
                </a:moveTo>
                <a:lnTo>
                  <a:pt x="13561" y="67814"/>
                </a:lnTo>
                <a:lnTo>
                  <a:pt x="13561" y="0"/>
                </a:lnTo>
                <a:lnTo>
                  <a:pt x="0" y="0"/>
                </a:lnTo>
                <a:lnTo>
                  <a:pt x="0" y="67814"/>
                </a:lnTo>
                <a:close/>
              </a:path>
            </a:pathLst>
          </a:custGeom>
          <a:solidFill>
            <a:srgbClr val="00AE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60426" name="object 15"/>
          <p:cNvSpPr>
            <a:spLocks/>
          </p:cNvSpPr>
          <p:nvPr/>
        </p:nvSpPr>
        <p:spPr bwMode="auto">
          <a:xfrm>
            <a:off x="409575" y="601663"/>
            <a:ext cx="15875" cy="47625"/>
          </a:xfrm>
          <a:custGeom>
            <a:avLst/>
            <a:gdLst>
              <a:gd name="T0" fmla="*/ 0 w 13970"/>
              <a:gd name="T1" fmla="*/ 2147483647 h 47625"/>
              <a:gd name="T2" fmla="*/ 2147483647 w 13970"/>
              <a:gd name="T3" fmla="*/ 2147483647 h 47625"/>
              <a:gd name="T4" fmla="*/ 2147483647 w 13970"/>
              <a:gd name="T5" fmla="*/ 0 h 47625"/>
              <a:gd name="T6" fmla="*/ 0 w 13970"/>
              <a:gd name="T7" fmla="*/ 0 h 47625"/>
              <a:gd name="T8" fmla="*/ 0 w 13970"/>
              <a:gd name="T9" fmla="*/ 2147483647 h 4762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970"/>
              <a:gd name="T16" fmla="*/ 0 h 47625"/>
              <a:gd name="T17" fmla="*/ 13970 w 13970"/>
              <a:gd name="T18" fmla="*/ 47625 h 4762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970" h="47625">
                <a:moveTo>
                  <a:pt x="0" y="47468"/>
                </a:moveTo>
                <a:lnTo>
                  <a:pt x="13561" y="47468"/>
                </a:lnTo>
                <a:lnTo>
                  <a:pt x="13561" y="0"/>
                </a:lnTo>
                <a:lnTo>
                  <a:pt x="0" y="0"/>
                </a:lnTo>
                <a:lnTo>
                  <a:pt x="0" y="47468"/>
                </a:lnTo>
                <a:close/>
              </a:path>
            </a:pathLst>
          </a:custGeom>
          <a:solidFill>
            <a:srgbClr val="00AE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410075" y="1198563"/>
            <a:ext cx="576263" cy="25876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4851" tIns="22426" rIns="44851" bIns="22426" anchor="ctr"/>
          <a:lstStyle/>
          <a:p>
            <a:pPr algn="ctr" defTabSz="534167">
              <a:defRPr/>
            </a:pPr>
            <a:endParaRPr lang="ru-RU"/>
          </a:p>
        </p:txBody>
      </p:sp>
      <p:sp>
        <p:nvSpPr>
          <p:cNvPr id="15" name="object 5">
            <a:extLst/>
          </p:cNvPr>
          <p:cNvSpPr/>
          <p:nvPr/>
        </p:nvSpPr>
        <p:spPr>
          <a:xfrm>
            <a:off x="244475" y="936625"/>
            <a:ext cx="236538" cy="82073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defTabSz="53480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600">
              <a:latin typeface="+mn-lt"/>
              <a:cs typeface="+mn-cs"/>
            </a:endParaRPr>
          </a:p>
        </p:txBody>
      </p:sp>
      <p:sp>
        <p:nvSpPr>
          <p:cNvPr id="16" name="object 6">
            <a:extLst/>
          </p:cNvPr>
          <p:cNvSpPr/>
          <p:nvPr/>
        </p:nvSpPr>
        <p:spPr>
          <a:xfrm>
            <a:off x="244475" y="2124075"/>
            <a:ext cx="236538" cy="752475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lIns="0" tIns="0" rIns="0" bIns="0"/>
          <a:lstStyle/>
          <a:p>
            <a:pPr defTabSz="57589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132">
              <a:latin typeface="+mn-lt"/>
              <a:cs typeface="+mn-cs"/>
            </a:endParaRPr>
          </a:p>
        </p:txBody>
      </p:sp>
      <p:sp>
        <p:nvSpPr>
          <p:cNvPr id="60430" name="AutoShape 17" descr="X asrdan boshlab Markaziy Osiyo va Xurosonda hukm surgan davlatlar"/>
          <p:cNvSpPr>
            <a:spLocks noChangeAspect="1" noChangeArrowheads="1"/>
          </p:cNvSpPr>
          <p:nvPr/>
        </p:nvSpPr>
        <p:spPr bwMode="auto">
          <a:xfrm>
            <a:off x="1301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1pPr>
            <a:lvl2pPr marL="742950" indent="-28575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2pPr>
            <a:lvl3pPr marL="1143000" indent="-22860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3pPr>
            <a:lvl4pPr marL="1600200" indent="-22860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4pPr>
            <a:lvl5pPr marL="2057400" indent="-22860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5pPr>
            <a:lvl6pPr marL="25146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6pPr>
            <a:lvl7pPr marL="29718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7pPr>
            <a:lvl8pPr marL="34290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8pPr>
            <a:lvl9pPr marL="38862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9pPr>
          </a:lstStyle>
          <a:p>
            <a:endParaRPr lang="ru-RU" altLang="ru-RU"/>
          </a:p>
        </p:txBody>
      </p:sp>
      <p:sp>
        <p:nvSpPr>
          <p:cNvPr id="60431" name="AutoShape 19" descr="X asrdan boshlab Markaziy Osiyo va Xurosonda hukm surgan davlatlar"/>
          <p:cNvSpPr>
            <a:spLocks noChangeAspect="1" noChangeArrowheads="1"/>
          </p:cNvSpPr>
          <p:nvPr/>
        </p:nvSpPr>
        <p:spPr bwMode="auto">
          <a:xfrm>
            <a:off x="282575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1pPr>
            <a:lvl2pPr marL="742950" indent="-28575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2pPr>
            <a:lvl3pPr marL="1143000" indent="-22860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3pPr>
            <a:lvl4pPr marL="1600200" indent="-22860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4pPr>
            <a:lvl5pPr marL="2057400" indent="-22860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5pPr>
            <a:lvl6pPr marL="25146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6pPr>
            <a:lvl7pPr marL="29718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7pPr>
            <a:lvl8pPr marL="34290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8pPr>
            <a:lvl9pPr marL="38862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9pPr>
          </a:lstStyle>
          <a:p>
            <a:endParaRPr lang="ru-RU" altLang="ru-RU"/>
          </a:p>
        </p:txBody>
      </p:sp>
      <p:sp>
        <p:nvSpPr>
          <p:cNvPr id="60432" name="AutoShape 21" descr="X asrdan boshlab Markaziy Osiyo va Xurosonda hukm surgan davlatlar"/>
          <p:cNvSpPr>
            <a:spLocks noChangeAspect="1" noChangeArrowheads="1"/>
          </p:cNvSpPr>
          <p:nvPr/>
        </p:nvSpPr>
        <p:spPr bwMode="auto">
          <a:xfrm>
            <a:off x="434975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1pPr>
            <a:lvl2pPr marL="742950" indent="-28575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2pPr>
            <a:lvl3pPr marL="1143000" indent="-22860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3pPr>
            <a:lvl4pPr marL="1600200" indent="-22860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4pPr>
            <a:lvl5pPr marL="2057400" indent="-22860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5pPr>
            <a:lvl6pPr marL="25146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6pPr>
            <a:lvl7pPr marL="29718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7pPr>
            <a:lvl8pPr marL="34290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8pPr>
            <a:lvl9pPr marL="38862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9pPr>
          </a:lstStyle>
          <a:p>
            <a:endParaRPr lang="ru-RU" altLang="ru-RU"/>
          </a:p>
        </p:txBody>
      </p:sp>
      <p:sp>
        <p:nvSpPr>
          <p:cNvPr id="60433" name="object 4"/>
          <p:cNvSpPr txBox="1">
            <a:spLocks noChangeArrowheads="1"/>
          </p:cNvSpPr>
          <p:nvPr/>
        </p:nvSpPr>
        <p:spPr bwMode="auto">
          <a:xfrm>
            <a:off x="514350" y="900113"/>
            <a:ext cx="5264174" cy="1314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6842" rIns="0" bIns="0">
            <a:spAutoFit/>
          </a:bodyPr>
          <a:lstStyle>
            <a:lvl1pPr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1pPr>
            <a:lvl2pPr marL="742950" indent="-28575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2pPr>
            <a:lvl3pPr marL="1143000" indent="-22860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3pPr>
            <a:lvl4pPr marL="1600200" indent="-22860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4pPr>
            <a:lvl5pPr marL="2057400" indent="-22860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5pPr>
            <a:lvl6pPr marL="25146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6pPr>
            <a:lvl7pPr marL="29718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7pPr>
            <a:lvl8pPr marL="34290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8pPr>
            <a:lvl9pPr marL="38862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9pPr>
          </a:lstStyle>
          <a:p>
            <a:pPr algn="ctr"/>
            <a:r>
              <a:rPr lang="en-US" altLang="ru-RU" sz="2000" b="1" dirty="0" smtClean="0">
                <a:solidFill>
                  <a:srgbClr val="000000"/>
                </a:solidFill>
                <a:latin typeface="Arial" pitchFamily="34" charset="0"/>
              </a:rPr>
              <a:t>MAVZU:</a:t>
            </a:r>
            <a:r>
              <a:rPr lang="ru-RU" altLang="ru-RU" sz="2000" b="1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000" b="1" dirty="0">
                <a:latin typeface="Arial" pitchFamily="34" charset="0"/>
              </a:rPr>
              <a:t>TEMURIYLAR  DAVRIDAGI </a:t>
            </a:r>
          </a:p>
          <a:p>
            <a:pPr algn="ctr"/>
            <a:r>
              <a:rPr lang="en-US" sz="2000" b="1" dirty="0">
                <a:latin typeface="Arial" pitchFamily="34" charset="0"/>
              </a:rPr>
              <a:t>SIYOSIY  JARAYONLAR</a:t>
            </a:r>
          </a:p>
          <a:p>
            <a:pPr algn="ctr"/>
            <a:endParaRPr lang="en-US" altLang="ru-RU" sz="2000" dirty="0">
              <a:solidFill>
                <a:srgbClr val="000000"/>
              </a:solidFill>
              <a:latin typeface="Arial" pitchFamily="34" charset="0"/>
            </a:endParaRPr>
          </a:p>
          <a:p>
            <a:pPr algn="ctr" eaLnBrk="1" hangingPunct="1">
              <a:spcBef>
                <a:spcPts val="600"/>
              </a:spcBef>
            </a:pPr>
            <a:endParaRPr lang="en-US" altLang="ru-RU" sz="2000" dirty="0">
              <a:solidFill>
                <a:srgbClr val="000000"/>
              </a:solidFill>
              <a:latin typeface="Arial" pitchFamily="34" charset="0"/>
            </a:endParaRPr>
          </a:p>
        </p:txBody>
      </p:sp>
      <p:pic>
        <p:nvPicPr>
          <p:cNvPr id="2" name="Picture 2" descr="15 Best Sultan Selim I ideas | ottoman empire, selim i, cradle of  civilizatio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2100" y="1548036"/>
            <a:ext cx="2267409" cy="1598766"/>
          </a:xfrm>
          <a:prstGeom prst="rect">
            <a:avLst/>
          </a:prstGeom>
          <a:noFill/>
          <a:effectLst>
            <a:softEdge rad="381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434562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6621" y="667471"/>
            <a:ext cx="2526130" cy="3061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algn="ctr"/>
            <a:r>
              <a:rPr lang="uz-Latn-UZ" sz="1600" b="1" dirty="0">
                <a:latin typeface="Arial" pitchFamily="34" charset="0"/>
                <a:cs typeface="Arial" pitchFamily="34" charset="0"/>
              </a:rPr>
              <a:t>1405-yil  18-fevral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5456" y="1143758"/>
            <a:ext cx="2526130" cy="3061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algn="ctr"/>
            <a:r>
              <a:rPr lang="uz-Latn-UZ" sz="1600" b="1" dirty="0">
                <a:latin typeface="Arial" pitchFamily="34" charset="0"/>
                <a:cs typeface="Arial" pitchFamily="34" charset="0"/>
              </a:rPr>
              <a:t>1405-yil  18-mart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15455" y="1586024"/>
            <a:ext cx="2526130" cy="3061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algn="ctr"/>
            <a:r>
              <a:rPr lang="uz-Latn-UZ" sz="1600" b="1" dirty="0">
                <a:latin typeface="Arial" pitchFamily="34" charset="0"/>
                <a:cs typeface="Arial" pitchFamily="34" charset="0"/>
              </a:rPr>
              <a:t>1407-yil  22-fevral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25607" y="1994269"/>
            <a:ext cx="2526130" cy="3061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algn="ctr"/>
            <a:r>
              <a:rPr lang="uz-Latn-UZ" sz="1600" b="1" dirty="0">
                <a:latin typeface="Arial" pitchFamily="34" charset="0"/>
                <a:cs typeface="Arial" pitchFamily="34" charset="0"/>
              </a:rPr>
              <a:t>1408-yil 22-aprel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25607" y="2436535"/>
            <a:ext cx="2526130" cy="3061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algn="ctr"/>
            <a:r>
              <a:rPr lang="uz-Latn-UZ" sz="1600" b="1" dirty="0">
                <a:latin typeface="Arial" pitchFamily="34" charset="0"/>
                <a:cs typeface="Arial" pitchFamily="34" charset="0"/>
              </a:rPr>
              <a:t>1409-yil  bahorida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Выноска 1 9"/>
          <p:cNvSpPr/>
          <p:nvPr/>
        </p:nvSpPr>
        <p:spPr>
          <a:xfrm>
            <a:off x="2983295" y="820563"/>
            <a:ext cx="2793729" cy="1479890"/>
          </a:xfrm>
          <a:prstGeom prst="borderCallout1">
            <a:avLst>
              <a:gd name="adj1" fmla="val 50767"/>
              <a:gd name="adj2" fmla="val -1131"/>
              <a:gd name="adj3" fmla="val 117208"/>
              <a:gd name="adj4" fmla="val -10553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algn="ctr"/>
            <a:r>
              <a:rPr lang="uz-Latn-UZ" sz="1800" b="1" dirty="0">
                <a:latin typeface="Arial" panose="020B0604020202020204" pitchFamily="34" charset="0"/>
                <a:cs typeface="Arial" panose="020B0604020202020204" pitchFamily="34" charset="0"/>
              </a:rPr>
              <a:t>Amir Xudoydot </a:t>
            </a:r>
            <a:r>
              <a:rPr lang="uz-Latn-UZ" sz="180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uz-Latn-UZ" sz="1800" dirty="0">
                <a:latin typeface="Arial" panose="020B0604020202020204" pitchFamily="34" charset="0"/>
                <a:cs typeface="Arial" panose="020B0604020202020204" pitchFamily="34" charset="0"/>
              </a:rPr>
              <a:t>ratepa va Shohruxiya shaharlarini egallab, </a:t>
            </a:r>
            <a:r>
              <a:rPr lang="uz-Latn-UZ" sz="1800" b="1" dirty="0">
                <a:latin typeface="Arial" panose="020B0604020202020204" pitchFamily="34" charset="0"/>
                <a:cs typeface="Arial" panose="020B0604020202020204" pitchFamily="34" charset="0"/>
              </a:rPr>
              <a:t>Samarqand</a:t>
            </a:r>
            <a:r>
              <a:rPr lang="uz-Latn-UZ" sz="1800" dirty="0">
                <a:latin typeface="Arial" panose="020B0604020202020204" pitchFamily="34" charset="0"/>
                <a:cs typeface="Arial" panose="020B0604020202020204" pitchFamily="34" charset="0"/>
              </a:rPr>
              <a:t> tomon askar tortadi.</a:t>
            </a: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16622" y="89124"/>
            <a:ext cx="5660403" cy="40824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lvl="0" algn="ctr"/>
            <a:r>
              <a:rPr lang="uz-Latn-UZ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TAXT UCHUN KURASH</a:t>
            </a:r>
            <a:endParaRPr lang="ru-RU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52240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16622" y="89124"/>
            <a:ext cx="5660403" cy="40824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lvl="0" algn="ctr"/>
            <a:r>
              <a:rPr lang="uz-Latn-UZ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SHOHRUX HOKIMYATINING QAROR TOPISHI</a:t>
            </a:r>
            <a:endParaRPr lang="ru-RU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210181" y="1279840"/>
            <a:ext cx="2339010" cy="40824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algn="ctr"/>
            <a:r>
              <a:rPr lang="uz-Latn-UZ" sz="1800" b="1" dirty="0">
                <a:latin typeface="Arial" pitchFamily="34" charset="0"/>
                <a:cs typeface="Arial" pitchFamily="34" charset="0"/>
              </a:rPr>
              <a:t>1409-yil 25-aprel</a:t>
            </a:r>
            <a:endParaRPr lang="ru-RU" sz="1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689531" y="803553"/>
            <a:ext cx="2993933" cy="1428859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algn="ctr"/>
            <a:r>
              <a:rPr lang="uz-Latn-UZ" sz="2100" b="1" dirty="0">
                <a:latin typeface="Arial" panose="020B0604020202020204" pitchFamily="34" charset="0"/>
                <a:cs typeface="Arial" panose="020B0604020202020204" pitchFamily="34" charset="0"/>
              </a:rPr>
              <a:t>Shohrux Mirzo </a:t>
            </a:r>
            <a:r>
              <a:rPr lang="uz-Latn-UZ" sz="2100" dirty="0">
                <a:latin typeface="Arial" panose="020B0604020202020204" pitchFamily="34" charset="0"/>
                <a:cs typeface="Arial" panose="020B0604020202020204" pitchFamily="34" charset="0"/>
              </a:rPr>
              <a:t>Amudaryodan o</a:t>
            </a:r>
            <a:r>
              <a:rPr lang="ru-RU" sz="2100" b="1" dirty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uz-Latn-UZ" sz="2100" dirty="0">
                <a:latin typeface="Arial" panose="020B0604020202020204" pitchFamily="34" charset="0"/>
                <a:cs typeface="Arial" panose="020B0604020202020204" pitchFamily="34" charset="0"/>
              </a:rPr>
              <a:t>tib Samarqand sari yurish qildi.</a:t>
            </a:r>
            <a:endParaRPr lang="ru-RU" sz="2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022250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0999831"/>
              </p:ext>
            </p:extLst>
          </p:nvPr>
        </p:nvGraphicFramePr>
        <p:xfrm>
          <a:off x="210181" y="667472"/>
          <a:ext cx="2900372" cy="179829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003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3607">
                <a:tc>
                  <a:txBody>
                    <a:bodyPr/>
                    <a:lstStyle/>
                    <a:p>
                      <a:pPr algn="ctr"/>
                      <a:r>
                        <a:rPr lang="uz-Latn-UZ" sz="1500" b="1" dirty="0" smtClean="0">
                          <a:latin typeface="Arial" pitchFamily="34" charset="0"/>
                          <a:cs typeface="Arial" pitchFamily="34" charset="0"/>
                        </a:rPr>
                        <a:t>Temuriyzodalar</a:t>
                      </a:r>
                      <a:endParaRPr lang="ru-RU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9404" marR="59404" marT="21601" marB="2160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7812">
                <a:tc>
                  <a:txBody>
                    <a:bodyPr/>
                    <a:lstStyle/>
                    <a:p>
                      <a:endParaRPr lang="ru-RU" sz="500"/>
                    </a:p>
                  </a:txBody>
                  <a:tcPr marL="59404" marR="59404" marT="21601" marB="2160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7812">
                <a:tc>
                  <a:txBody>
                    <a:bodyPr/>
                    <a:lstStyle/>
                    <a:p>
                      <a:endParaRPr lang="ru-RU" sz="500"/>
                    </a:p>
                  </a:txBody>
                  <a:tcPr marL="59404" marR="59404" marT="21601" marB="2160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7812">
                <a:tc>
                  <a:txBody>
                    <a:bodyPr/>
                    <a:lstStyle/>
                    <a:p>
                      <a:endParaRPr lang="ru-RU" sz="500"/>
                    </a:p>
                  </a:txBody>
                  <a:tcPr marL="59404" marR="59404" marT="21601" marB="2160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7812">
                <a:tc>
                  <a:txBody>
                    <a:bodyPr/>
                    <a:lstStyle/>
                    <a:p>
                      <a:endParaRPr lang="ru-RU" sz="500"/>
                    </a:p>
                  </a:txBody>
                  <a:tcPr marL="59404" marR="59404" marT="21601" marB="2160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7812">
                <a:tc>
                  <a:txBody>
                    <a:bodyPr/>
                    <a:lstStyle/>
                    <a:p>
                      <a:endParaRPr lang="ru-RU" sz="500"/>
                    </a:p>
                  </a:txBody>
                  <a:tcPr marL="59404" marR="59404" marT="21601" marB="21601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7812">
                <a:tc>
                  <a:txBody>
                    <a:bodyPr/>
                    <a:lstStyle/>
                    <a:p>
                      <a:endParaRPr lang="ru-RU" sz="500"/>
                    </a:p>
                  </a:txBody>
                  <a:tcPr marL="59404" marR="59404" marT="21601" marB="21601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7812">
                <a:tc>
                  <a:txBody>
                    <a:bodyPr/>
                    <a:lstStyle/>
                    <a:p>
                      <a:endParaRPr lang="ru-RU" sz="500" dirty="0"/>
                    </a:p>
                  </a:txBody>
                  <a:tcPr marL="59404" marR="59404" marT="21601" marB="21601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0765792"/>
              </p:ext>
            </p:extLst>
          </p:nvPr>
        </p:nvGraphicFramePr>
        <p:xfrm>
          <a:off x="3204114" y="667472"/>
          <a:ext cx="2479350" cy="179829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79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3607">
                <a:tc>
                  <a:txBody>
                    <a:bodyPr/>
                    <a:lstStyle/>
                    <a:p>
                      <a:pPr algn="ctr"/>
                      <a:r>
                        <a:rPr lang="uz-Latn-UZ" sz="1500" b="1" dirty="0" smtClean="0">
                          <a:latin typeface="Arial" pitchFamily="34" charset="0"/>
                          <a:cs typeface="Arial" pitchFamily="34" charset="0"/>
                        </a:rPr>
                        <a:t>Tarixiy</a:t>
                      </a:r>
                      <a:r>
                        <a:rPr lang="uz-Latn-UZ" sz="1500" b="1" baseline="0" dirty="0" smtClean="0">
                          <a:latin typeface="Arial" pitchFamily="34" charset="0"/>
                          <a:cs typeface="Arial" pitchFamily="34" charset="0"/>
                        </a:rPr>
                        <a:t> sanalar</a:t>
                      </a:r>
                      <a:endParaRPr lang="ru-RU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9404" marR="59404" marT="21601" marB="2160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7812">
                <a:tc>
                  <a:txBody>
                    <a:bodyPr/>
                    <a:lstStyle/>
                    <a:p>
                      <a:endParaRPr lang="ru-RU" sz="500"/>
                    </a:p>
                  </a:txBody>
                  <a:tcPr marL="59404" marR="59404" marT="21601" marB="2160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7812">
                <a:tc>
                  <a:txBody>
                    <a:bodyPr/>
                    <a:lstStyle/>
                    <a:p>
                      <a:endParaRPr lang="ru-RU" sz="500"/>
                    </a:p>
                  </a:txBody>
                  <a:tcPr marL="59404" marR="59404" marT="21601" marB="2160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7812">
                <a:tc>
                  <a:txBody>
                    <a:bodyPr/>
                    <a:lstStyle/>
                    <a:p>
                      <a:endParaRPr lang="ru-RU" sz="500"/>
                    </a:p>
                  </a:txBody>
                  <a:tcPr marL="59404" marR="59404" marT="21601" marB="2160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7812">
                <a:tc>
                  <a:txBody>
                    <a:bodyPr/>
                    <a:lstStyle/>
                    <a:p>
                      <a:endParaRPr lang="ru-RU" sz="500"/>
                    </a:p>
                  </a:txBody>
                  <a:tcPr marL="59404" marR="59404" marT="21601" marB="2160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7812">
                <a:tc>
                  <a:txBody>
                    <a:bodyPr/>
                    <a:lstStyle/>
                    <a:p>
                      <a:endParaRPr lang="ru-RU" sz="500"/>
                    </a:p>
                  </a:txBody>
                  <a:tcPr marL="59404" marR="59404" marT="21601" marB="21601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7812">
                <a:tc>
                  <a:txBody>
                    <a:bodyPr/>
                    <a:lstStyle/>
                    <a:p>
                      <a:endParaRPr lang="ru-RU" sz="500"/>
                    </a:p>
                  </a:txBody>
                  <a:tcPr marL="59404" marR="59404" marT="21601" marB="21601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7812">
                <a:tc>
                  <a:txBody>
                    <a:bodyPr/>
                    <a:lstStyle/>
                    <a:p>
                      <a:endParaRPr lang="ru-RU" sz="500" dirty="0"/>
                    </a:p>
                  </a:txBody>
                  <a:tcPr marL="59404" marR="59404" marT="21601" marB="21601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" y="1"/>
            <a:ext cx="5940425" cy="443163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123" tIns="21562" rIns="43123" bIns="21562" anchor="ctr"/>
          <a:lstStyle/>
          <a:p>
            <a:pPr algn="ctr" defTabSz="57589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z-Latn-UZ" sz="1900" b="1" dirty="0">
                <a:latin typeface="Arial" pitchFamily="34" charset="0"/>
                <a:cs typeface="Arial" pitchFamily="34" charset="0"/>
              </a:rPr>
              <a:t>MUSTAQIL BAJARISH UCHUN TOPSHIRIQ</a:t>
            </a:r>
            <a:r>
              <a:rPr lang="en-US" sz="1900" b="1">
                <a:latin typeface="Arial" pitchFamily="34" charset="0"/>
                <a:cs typeface="Arial" pitchFamily="34" charset="0"/>
              </a:rPr>
              <a:t>LAR:</a:t>
            </a:r>
            <a:endParaRPr lang="ru-RU" sz="19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121930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0478613"/>
              </p:ext>
            </p:extLst>
          </p:nvPr>
        </p:nvGraphicFramePr>
        <p:xfrm>
          <a:off x="444082" y="660018"/>
          <a:ext cx="5239382" cy="1666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196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96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6540">
                <a:tc>
                  <a:txBody>
                    <a:bodyPr/>
                    <a:lstStyle/>
                    <a:p>
                      <a:pPr algn="ctr"/>
                      <a:r>
                        <a:rPr lang="uz-Latn-UZ" sz="1500" b="1" dirty="0" smtClean="0">
                          <a:latin typeface="Arial" pitchFamily="34" charset="0"/>
                          <a:cs typeface="Arial" pitchFamily="34" charset="0"/>
                        </a:rPr>
                        <a:t>Amir Xudoydot</a:t>
                      </a:r>
                      <a:endParaRPr lang="ru-RU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9404" marR="59404" marT="21601" marB="21601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500" b="1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9404" marR="59404" marT="21601" marB="21601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6540">
                <a:tc>
                  <a:txBody>
                    <a:bodyPr/>
                    <a:lstStyle/>
                    <a:p>
                      <a:pPr algn="ctr"/>
                      <a:r>
                        <a:rPr lang="uz-Latn-UZ" sz="1500" b="1" dirty="0" smtClean="0">
                          <a:latin typeface="Arial" pitchFamily="34" charset="0"/>
                          <a:cs typeface="Arial" pitchFamily="34" charset="0"/>
                        </a:rPr>
                        <a:t>Shayx Nuriddin</a:t>
                      </a:r>
                      <a:endParaRPr lang="ru-RU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9404" marR="59404" marT="21601" marB="21601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500" b="1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9404" marR="59404" marT="21601" marB="21601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6540">
                <a:tc>
                  <a:txBody>
                    <a:bodyPr/>
                    <a:lstStyle/>
                    <a:p>
                      <a:pPr algn="ctr"/>
                      <a:r>
                        <a:rPr lang="uz-Latn-UZ" sz="1500" b="1" dirty="0" smtClean="0">
                          <a:latin typeface="Arial" pitchFamily="34" charset="0"/>
                          <a:cs typeface="Arial" pitchFamily="34" charset="0"/>
                        </a:rPr>
                        <a:t>Pir Ali Toz</a:t>
                      </a:r>
                      <a:endParaRPr lang="ru-RU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9404" marR="59404" marT="21601" marB="21601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500" b="1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9404" marR="59404" marT="21601" marB="21601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6540">
                <a:tc>
                  <a:txBody>
                    <a:bodyPr/>
                    <a:lstStyle/>
                    <a:p>
                      <a:pPr algn="ctr"/>
                      <a:r>
                        <a:rPr lang="uz-Latn-UZ" sz="1500" b="1" dirty="0" smtClean="0">
                          <a:latin typeface="Arial" pitchFamily="34" charset="0"/>
                          <a:cs typeface="Arial" pitchFamily="34" charset="0"/>
                        </a:rPr>
                        <a:t>Qora Yusuf</a:t>
                      </a:r>
                      <a:endParaRPr lang="ru-RU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9404" marR="59404" marT="21601" marB="21601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9404" marR="59404" marT="21601" marB="21601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" y="1"/>
            <a:ext cx="5940425" cy="443163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123" tIns="21562" rIns="43123" bIns="21562" anchor="ctr"/>
          <a:lstStyle/>
          <a:p>
            <a:pPr algn="ctr" defTabSz="57589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z-Latn-UZ" sz="1900" b="1" dirty="0">
                <a:latin typeface="Arial" pitchFamily="34" charset="0"/>
                <a:cs typeface="Arial" pitchFamily="34" charset="0"/>
              </a:rPr>
              <a:t>MUSTAQIL BAJARISH UCHUN TOPSHIRIQ</a:t>
            </a:r>
            <a:r>
              <a:rPr lang="en-US" sz="1900" b="1">
                <a:latin typeface="Arial" pitchFamily="34" charset="0"/>
                <a:cs typeface="Arial" pitchFamily="34" charset="0"/>
              </a:rPr>
              <a:t>LAR:</a:t>
            </a:r>
            <a:endParaRPr lang="ru-RU" sz="19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821289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285906677"/>
              </p:ext>
            </p:extLst>
          </p:nvPr>
        </p:nvGraphicFramePr>
        <p:xfrm>
          <a:off x="153094" y="803553"/>
          <a:ext cx="5660404" cy="15649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8-конечная звезда 4"/>
          <p:cNvSpPr/>
          <p:nvPr/>
        </p:nvSpPr>
        <p:spPr>
          <a:xfrm>
            <a:off x="163401" y="973656"/>
            <a:ext cx="574563" cy="578348"/>
          </a:xfrm>
          <a:prstGeom prst="star8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52455" tIns="26227" rIns="52455" bIns="26227" rtlCol="0" anchor="ctr"/>
          <a:lstStyle/>
          <a:p>
            <a:pPr algn="ctr"/>
            <a:r>
              <a:rPr lang="uz-Latn-UZ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  <a:endParaRPr lang="ru-RU" sz="3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8-конечная звезда 5"/>
          <p:cNvSpPr/>
          <p:nvPr/>
        </p:nvSpPr>
        <p:spPr>
          <a:xfrm>
            <a:off x="163401" y="1630351"/>
            <a:ext cx="574563" cy="578348"/>
          </a:xfrm>
          <a:prstGeom prst="star8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52455" tIns="26227" rIns="52455" bIns="26227" rtlCol="0" anchor="ctr"/>
          <a:lstStyle/>
          <a:p>
            <a:pPr algn="ctr"/>
            <a:r>
              <a:rPr lang="uz-Latn-UZ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endParaRPr lang="ru-RU" sz="3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-36140"/>
            <a:ext cx="5940425" cy="611188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5098" tIns="47549" rIns="95098" bIns="47549" anchor="ctr"/>
          <a:lstStyle>
            <a:defPPr>
              <a:defRPr lang="en-US"/>
            </a:defPPr>
            <a:lvl1pPr algn="l" defTabSz="574675" rtl="0" eaLnBrk="0" fontAlgn="base" hangingPunct="0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287338" indent="169863" algn="l" defTabSz="574675" rtl="0" eaLnBrk="0" fontAlgn="base" hangingPunct="0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574675" indent="339725" algn="l" defTabSz="574675" rtl="0" eaLnBrk="0" fontAlgn="base" hangingPunct="0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863600" indent="508000" algn="l" defTabSz="574675" rtl="0" eaLnBrk="0" fontAlgn="base" hangingPunct="0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150938" indent="677863" algn="l" defTabSz="574675" rtl="0" eaLnBrk="0" fontAlgn="base" hangingPunct="0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59893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b="1" dirty="0">
                <a:latin typeface="Arial" pitchFamily="34" charset="0"/>
                <a:cs typeface="Arial" pitchFamily="34" charset="0"/>
              </a:rPr>
              <a:t>BUGUN TANISHIB CHIQAMIZ</a:t>
            </a:r>
            <a:endParaRPr lang="ru-RU" sz="26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476442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16622" y="89124"/>
            <a:ext cx="5660403" cy="40824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lvl="0" algn="ctr"/>
            <a:r>
              <a:rPr lang="en-US" sz="2100" b="1" dirty="0">
                <a:latin typeface="Arial" panose="020B0604020202020204" pitchFamily="34" charset="0"/>
                <a:cs typeface="Arial" panose="020B0604020202020204" pitchFamily="34" charset="0"/>
              </a:rPr>
              <a:t>SUYURG‘OL  YERLAR</a:t>
            </a:r>
            <a:endParaRPr lang="ru-RU" sz="2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16621" y="633451"/>
            <a:ext cx="2198669" cy="408245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algn="ctr"/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SHOHRUH</a:t>
            </a:r>
            <a:endParaRPr lang="ru-RU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408850" y="633451"/>
            <a:ext cx="3368174" cy="40824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indent="152095"/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Xuroson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Jurjon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Mazondaron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Seyiston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markazi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b="1" dirty="0" err="1">
                <a:latin typeface="Arial" panose="020B0604020202020204" pitchFamily="34" charset="0"/>
                <a:cs typeface="Arial" panose="020B0604020202020204" pitchFamily="34" charset="0"/>
              </a:rPr>
              <a:t>Xirot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408850" y="2268116"/>
            <a:ext cx="3368174" cy="48025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indent="152095" algn="just"/>
            <a:r>
              <a:rPr lang="fi-FI" sz="1300" dirty="0">
                <a:latin typeface="Arial" panose="020B0604020202020204" pitchFamily="34" charset="0"/>
                <a:cs typeface="Arial" panose="020B0604020202020204" pitchFamily="34" charset="0"/>
              </a:rPr>
              <a:t>Afg‘oniston va Shimoliy Hindiston (markazi  </a:t>
            </a:r>
            <a:r>
              <a:rPr lang="en-US" sz="1300" b="1" dirty="0" err="1">
                <a:latin typeface="Arial" panose="020B0604020202020204" pitchFamily="34" charset="0"/>
                <a:cs typeface="Arial" panose="020B0604020202020204" pitchFamily="34" charset="0"/>
              </a:rPr>
              <a:t>G‘azna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keyinchalik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b="1" dirty="0" err="1">
                <a:latin typeface="Arial" panose="020B0604020202020204" pitchFamily="34" charset="0"/>
                <a:cs typeface="Arial" panose="020B0604020202020204" pitchFamily="34" charset="0"/>
              </a:rPr>
              <a:t>Balx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408850" y="1705143"/>
            <a:ext cx="3368174" cy="40824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indent="152095" algn="just"/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Fors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ya’ni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Eronning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janubiy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qismi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markazi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b="1" dirty="0" err="1">
                <a:latin typeface="Arial" panose="020B0604020202020204" pitchFamily="34" charset="0"/>
                <a:cs typeface="Arial" panose="020B0604020202020204" pitchFamily="34" charset="0"/>
              </a:rPr>
              <a:t>Sheroz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408850" y="1139791"/>
            <a:ext cx="3368174" cy="40824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indent="152095"/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G‘arbiy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Eron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1300" dirty="0">
                <a:latin typeface="Arial" panose="020B0604020202020204" pitchFamily="34" charset="0"/>
                <a:cs typeface="Arial" panose="020B0604020202020204" pitchFamily="34" charset="0"/>
              </a:rPr>
              <a:t>Ozarbayjon, Iroq va Armaniston (markazi </a:t>
            </a:r>
            <a:r>
              <a:rPr lang="it-IT" sz="1300" b="1" dirty="0">
                <a:latin typeface="Arial" panose="020B0604020202020204" pitchFamily="34" charset="0"/>
                <a:cs typeface="Arial" panose="020B0604020202020204" pitchFamily="34" charset="0"/>
              </a:rPr>
              <a:t>Tabriz</a:t>
            </a:r>
            <a:r>
              <a:rPr lang="it-IT" sz="13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19962" y="2291919"/>
            <a:ext cx="2198669" cy="408245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algn="ctr"/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PIRMUHAMMAD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16621" y="1715855"/>
            <a:ext cx="2198669" cy="408245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algn="ctr"/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UMARSHAYX</a:t>
            </a:r>
            <a:endParaRPr lang="ru-RU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116621" y="1139791"/>
            <a:ext cx="2198669" cy="408245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algn="ctr"/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MIRONSHOH</a:t>
            </a:r>
            <a:endParaRPr lang="ru-RU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2877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980" y="251892"/>
            <a:ext cx="4233064" cy="28054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263211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16622" y="89124"/>
            <a:ext cx="5660403" cy="40824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lvl="0" algn="ctr"/>
            <a:r>
              <a:rPr lang="uz-Latn-UZ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TAXT UCHUN KURASH</a:t>
            </a:r>
            <a:endParaRPr lang="ru-RU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16621" y="667471"/>
            <a:ext cx="2526130" cy="3061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algn="ctr"/>
            <a:r>
              <a:rPr lang="uz-Latn-UZ" sz="1600" b="1" dirty="0">
                <a:latin typeface="Arial" pitchFamily="34" charset="0"/>
                <a:cs typeface="Arial" pitchFamily="34" charset="0"/>
              </a:rPr>
              <a:t>1405-yil  18-fevral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5456" y="1143758"/>
            <a:ext cx="2526130" cy="3061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algn="ctr"/>
            <a:r>
              <a:rPr lang="uz-Latn-UZ" sz="1600" b="1" dirty="0">
                <a:latin typeface="Arial" pitchFamily="34" charset="0"/>
                <a:cs typeface="Arial" pitchFamily="34" charset="0"/>
              </a:rPr>
              <a:t>1405-yil  18-mart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15455" y="1586024"/>
            <a:ext cx="2526130" cy="3061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algn="ctr"/>
            <a:r>
              <a:rPr lang="uz-Latn-UZ" sz="1600" b="1" dirty="0">
                <a:latin typeface="Arial" pitchFamily="34" charset="0"/>
                <a:cs typeface="Arial" pitchFamily="34" charset="0"/>
              </a:rPr>
              <a:t>1407-yil  22-fevral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25607" y="1994269"/>
            <a:ext cx="2526130" cy="3061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algn="ctr"/>
            <a:r>
              <a:rPr lang="uz-Latn-UZ" sz="1600" b="1" dirty="0">
                <a:latin typeface="Arial" pitchFamily="34" charset="0"/>
                <a:cs typeface="Arial" pitchFamily="34" charset="0"/>
              </a:rPr>
              <a:t>1408-yil 22-aprel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25607" y="2436535"/>
            <a:ext cx="2526130" cy="3061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algn="ctr"/>
            <a:r>
              <a:rPr lang="uz-Latn-UZ" sz="1600" b="1" dirty="0">
                <a:latin typeface="Arial" pitchFamily="34" charset="0"/>
                <a:cs typeface="Arial" pitchFamily="34" charset="0"/>
              </a:rPr>
              <a:t>1409-yil  bahorida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Выноска 1 9"/>
          <p:cNvSpPr/>
          <p:nvPr/>
        </p:nvSpPr>
        <p:spPr>
          <a:xfrm>
            <a:off x="2983295" y="820563"/>
            <a:ext cx="2793729" cy="1479890"/>
          </a:xfrm>
          <a:prstGeom prst="borderCallout1">
            <a:avLst>
              <a:gd name="adj1" fmla="val 50767"/>
              <a:gd name="adj2" fmla="val -1131"/>
              <a:gd name="adj3" fmla="val -1444"/>
              <a:gd name="adj4" fmla="val -11582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indent="51002" algn="ctr"/>
            <a:r>
              <a:rPr lang="uz-Latn-UZ" sz="1800" dirty="0">
                <a:latin typeface="Arial" panose="020B0604020202020204" pitchFamily="34" charset="0"/>
                <a:cs typeface="Arial" panose="020B0604020202020204" pitchFamily="34" charset="0"/>
              </a:rPr>
              <a:t>Amir Temur Xitoy tomon yurish vaqtida </a:t>
            </a:r>
            <a:r>
              <a:rPr lang="uz-Latn-UZ" sz="1800" b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uz-Latn-UZ" sz="1800" b="1" dirty="0">
                <a:latin typeface="Arial" panose="020B0604020202020204" pitchFamily="34" charset="0"/>
                <a:cs typeface="Arial" panose="020B0604020202020204" pitchFamily="34" charset="0"/>
              </a:rPr>
              <a:t>tror </a:t>
            </a:r>
            <a:r>
              <a:rPr lang="uz-Latn-UZ" sz="1800" dirty="0">
                <a:latin typeface="Arial" panose="020B0604020202020204" pitchFamily="34" charset="0"/>
                <a:cs typeface="Arial" panose="020B0604020202020204" pitchFamily="34" charset="0"/>
              </a:rPr>
              <a:t>shahrida vafot etdi.</a:t>
            </a: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093798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ownloads\амир темур\Xalil Sulton Mirzo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8000" contrast="1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40" y="244691"/>
            <a:ext cx="1918303" cy="2695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Скругленный прямоугольник 1"/>
          <p:cNvSpPr/>
          <p:nvPr/>
        </p:nvSpPr>
        <p:spPr>
          <a:xfrm>
            <a:off x="2754188" y="837573"/>
            <a:ext cx="3022836" cy="1142511"/>
          </a:xfrm>
          <a:prstGeom prst="roundRect">
            <a:avLst>
              <a:gd name="adj" fmla="val 12239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algn="ctr"/>
            <a:r>
              <a:rPr lang="uz-Latn-UZ" sz="2100" b="1" dirty="0">
                <a:latin typeface="Arial" pitchFamily="34" charset="0"/>
                <a:cs typeface="Arial" pitchFamily="34" charset="0"/>
              </a:rPr>
              <a:t>Mironshoh</a:t>
            </a:r>
            <a:r>
              <a:rPr lang="uz-Latn-UZ" sz="2100" dirty="0">
                <a:latin typeface="Arial" pitchFamily="34" charset="0"/>
                <a:cs typeface="Arial" pitchFamily="34" charset="0"/>
              </a:rPr>
              <a:t>ning o</a:t>
            </a: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uz-Latn-UZ" sz="2100" dirty="0">
                <a:latin typeface="Arial" pitchFamily="34" charset="0"/>
                <a:cs typeface="Arial" pitchFamily="34" charset="0"/>
              </a:rPr>
              <a:t>gli </a:t>
            </a:r>
          </a:p>
          <a:p>
            <a:pPr algn="ctr"/>
            <a:r>
              <a:rPr lang="uz-Latn-UZ" sz="2100" b="1" dirty="0">
                <a:latin typeface="Arial" pitchFamily="34" charset="0"/>
                <a:cs typeface="Arial" pitchFamily="34" charset="0"/>
              </a:rPr>
              <a:t>Xalil Sulton Mirzo</a:t>
            </a:r>
            <a:endParaRPr lang="ru-RU" sz="21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64692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6621" y="667471"/>
            <a:ext cx="2526130" cy="3061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algn="ctr"/>
            <a:r>
              <a:rPr lang="uz-Latn-UZ" sz="1600" b="1" dirty="0">
                <a:latin typeface="Arial" pitchFamily="34" charset="0"/>
                <a:cs typeface="Arial" pitchFamily="34" charset="0"/>
              </a:rPr>
              <a:t>1405-yil  18-fevral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5456" y="1143758"/>
            <a:ext cx="2526130" cy="3061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algn="ctr"/>
            <a:r>
              <a:rPr lang="uz-Latn-UZ" sz="1600" b="1" dirty="0">
                <a:latin typeface="Arial" pitchFamily="34" charset="0"/>
                <a:cs typeface="Arial" pitchFamily="34" charset="0"/>
              </a:rPr>
              <a:t>1405-yil  18-mart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15455" y="1586024"/>
            <a:ext cx="2526130" cy="3061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algn="ctr"/>
            <a:r>
              <a:rPr lang="uz-Latn-UZ" sz="1600" b="1" dirty="0">
                <a:latin typeface="Arial" pitchFamily="34" charset="0"/>
                <a:cs typeface="Arial" pitchFamily="34" charset="0"/>
              </a:rPr>
              <a:t>1407-yil  22-fevral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25607" y="1994269"/>
            <a:ext cx="2526130" cy="3061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algn="ctr"/>
            <a:r>
              <a:rPr lang="uz-Latn-UZ" sz="1600" b="1" dirty="0">
                <a:latin typeface="Arial" pitchFamily="34" charset="0"/>
                <a:cs typeface="Arial" pitchFamily="34" charset="0"/>
              </a:rPr>
              <a:t>1408-yil 22-aprel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25607" y="2436535"/>
            <a:ext cx="2526130" cy="3061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algn="ctr"/>
            <a:r>
              <a:rPr lang="uz-Latn-UZ" sz="1600" b="1" dirty="0">
                <a:latin typeface="Arial" pitchFamily="34" charset="0"/>
                <a:cs typeface="Arial" pitchFamily="34" charset="0"/>
              </a:rPr>
              <a:t>1409-yil  bahorida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Выноска 1 9"/>
          <p:cNvSpPr/>
          <p:nvPr/>
        </p:nvSpPr>
        <p:spPr>
          <a:xfrm>
            <a:off x="2983295" y="820563"/>
            <a:ext cx="2793729" cy="1479890"/>
          </a:xfrm>
          <a:prstGeom prst="borderCallout1">
            <a:avLst>
              <a:gd name="adj1" fmla="val 50767"/>
              <a:gd name="adj2" fmla="val -1131"/>
              <a:gd name="adj3" fmla="val 30573"/>
              <a:gd name="adj4" fmla="val -12954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algn="ctr"/>
            <a:r>
              <a:rPr lang="uz-Latn-UZ" sz="1800" b="1" dirty="0">
                <a:latin typeface="Arial" panose="020B0604020202020204" pitchFamily="34" charset="0"/>
                <a:cs typeface="Arial" panose="020B0604020202020204" pitchFamily="34" charset="0"/>
              </a:rPr>
              <a:t>Xalil Sulton Mirzo </a:t>
            </a:r>
            <a:r>
              <a:rPr lang="uz-Latn-UZ" sz="1800" dirty="0">
                <a:latin typeface="Arial" panose="020B0604020202020204" pitchFamily="34" charset="0"/>
                <a:cs typeface="Arial" panose="020B0604020202020204" pitchFamily="34" charset="0"/>
              </a:rPr>
              <a:t>Samarqandni egallab o</a:t>
            </a:r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uz-Latn-UZ" sz="1800" dirty="0">
                <a:latin typeface="Arial" panose="020B0604020202020204" pitchFamily="34" charset="0"/>
                <a:cs typeface="Arial" panose="020B0604020202020204" pitchFamily="34" charset="0"/>
              </a:rPr>
              <a:t>zini </a:t>
            </a:r>
            <a:r>
              <a:rPr lang="uz-Latn-UZ" sz="1800" b="1" dirty="0">
                <a:latin typeface="Arial" panose="020B0604020202020204" pitchFamily="34" charset="0"/>
                <a:cs typeface="Arial" panose="020B0604020202020204" pitchFamily="34" charset="0"/>
              </a:rPr>
              <a:t>Movarounnahr-ning oliy hukmdori </a:t>
            </a:r>
            <a:r>
              <a:rPr lang="uz-Latn-UZ" sz="1800" dirty="0">
                <a:latin typeface="Arial" panose="020B0604020202020204" pitchFamily="34" charset="0"/>
                <a:cs typeface="Arial" panose="020B0604020202020204" pitchFamily="34" charset="0"/>
              </a:rPr>
              <a:t>deb e’lon qiladi.</a:t>
            </a: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16622" y="89124"/>
            <a:ext cx="5660403" cy="40824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lvl="0" algn="ctr"/>
            <a:r>
              <a:rPr lang="uz-Latn-UZ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TAXT UCHUN KURASH</a:t>
            </a:r>
            <a:endParaRPr lang="ru-RU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52240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6621" y="667471"/>
            <a:ext cx="2526130" cy="3061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algn="ctr"/>
            <a:r>
              <a:rPr lang="uz-Latn-UZ" sz="1600" b="1" dirty="0">
                <a:latin typeface="Arial" pitchFamily="34" charset="0"/>
                <a:cs typeface="Arial" pitchFamily="34" charset="0"/>
              </a:rPr>
              <a:t>1405-yil  18-fevral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5456" y="1143758"/>
            <a:ext cx="2526130" cy="3061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algn="ctr"/>
            <a:r>
              <a:rPr lang="uz-Latn-UZ" sz="1600" b="1" dirty="0">
                <a:latin typeface="Arial" pitchFamily="34" charset="0"/>
                <a:cs typeface="Arial" pitchFamily="34" charset="0"/>
              </a:rPr>
              <a:t>1405-yil  18-mart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15455" y="1586024"/>
            <a:ext cx="2526130" cy="3061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algn="ctr"/>
            <a:r>
              <a:rPr lang="uz-Latn-UZ" sz="1600" b="1" dirty="0">
                <a:latin typeface="Arial" pitchFamily="34" charset="0"/>
                <a:cs typeface="Arial" pitchFamily="34" charset="0"/>
              </a:rPr>
              <a:t>1407-yil  22-fevral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25607" y="1994269"/>
            <a:ext cx="2526130" cy="3061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algn="ctr"/>
            <a:r>
              <a:rPr lang="uz-Latn-UZ" sz="1600" b="1" dirty="0">
                <a:latin typeface="Arial" pitchFamily="34" charset="0"/>
                <a:cs typeface="Arial" pitchFamily="34" charset="0"/>
              </a:rPr>
              <a:t>1408-yil 22-aprel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25607" y="2436535"/>
            <a:ext cx="2526130" cy="3061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algn="ctr"/>
            <a:r>
              <a:rPr lang="uz-Latn-UZ" sz="1600" b="1" dirty="0">
                <a:latin typeface="Arial" pitchFamily="34" charset="0"/>
                <a:cs typeface="Arial" pitchFamily="34" charset="0"/>
              </a:rPr>
              <a:t>1409-yil  bahorida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Выноска 1 9"/>
          <p:cNvSpPr/>
          <p:nvPr/>
        </p:nvSpPr>
        <p:spPr>
          <a:xfrm>
            <a:off x="2983295" y="820563"/>
            <a:ext cx="2793729" cy="1479890"/>
          </a:xfrm>
          <a:prstGeom prst="borderCallout1">
            <a:avLst>
              <a:gd name="adj1" fmla="val 50767"/>
              <a:gd name="adj2" fmla="val -1131"/>
              <a:gd name="adj3" fmla="val 63532"/>
              <a:gd name="adj4" fmla="val -11582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algn="ctr"/>
            <a:r>
              <a:rPr lang="uz-Latn-UZ" sz="1800" b="1" dirty="0">
                <a:latin typeface="Arial" panose="020B0604020202020204" pitchFamily="34" charset="0"/>
                <a:cs typeface="Arial" panose="020B0604020202020204" pitchFamily="34" charset="0"/>
              </a:rPr>
              <a:t>Pirmuhammad</a:t>
            </a:r>
            <a:r>
              <a:rPr lang="uz-Latn-UZ" sz="1800" dirty="0">
                <a:latin typeface="Arial" panose="020B0604020202020204" pitchFamily="34" charset="0"/>
                <a:cs typeface="Arial" panose="020B0604020202020204" pitchFamily="34" charset="0"/>
              </a:rPr>
              <a:t> o</a:t>
            </a:r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uz-Latn-UZ" sz="1800" dirty="0">
                <a:latin typeface="Arial" panose="020B0604020202020204" pitchFamily="34" charset="0"/>
                <a:cs typeface="Arial" panose="020B0604020202020204" pitchFamily="34" charset="0"/>
              </a:rPr>
              <a:t>z vaziri </a:t>
            </a:r>
            <a:r>
              <a:rPr lang="uz-Latn-UZ" sz="1800" b="1" dirty="0">
                <a:latin typeface="Arial" panose="020B0604020202020204" pitchFamily="34" charset="0"/>
                <a:cs typeface="Arial" panose="020B0604020202020204" pitchFamily="34" charset="0"/>
              </a:rPr>
              <a:t>Pir Ali Toz </a:t>
            </a:r>
            <a:r>
              <a:rPr lang="uz-Latn-UZ" sz="1800" dirty="0">
                <a:latin typeface="Arial" panose="020B0604020202020204" pitchFamily="34" charset="0"/>
                <a:cs typeface="Arial" panose="020B0604020202020204" pitchFamily="34" charset="0"/>
              </a:rPr>
              <a:t>boshliq fitnachilar qo</a:t>
            </a:r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uz-Latn-UZ" sz="1800" dirty="0">
                <a:latin typeface="Arial" panose="020B0604020202020204" pitchFamily="34" charset="0"/>
                <a:cs typeface="Arial" panose="020B0604020202020204" pitchFamily="34" charset="0"/>
              </a:rPr>
              <a:t>lida halok bo</a:t>
            </a:r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uz-Latn-UZ" sz="1800" dirty="0">
                <a:latin typeface="Arial" panose="020B0604020202020204" pitchFamily="34" charset="0"/>
                <a:cs typeface="Arial" panose="020B0604020202020204" pitchFamily="34" charset="0"/>
              </a:rPr>
              <a:t>ladi.</a:t>
            </a: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16622" y="89124"/>
            <a:ext cx="5660403" cy="40824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lvl="0" algn="ctr"/>
            <a:r>
              <a:rPr lang="uz-Latn-UZ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TAXT UCHUN KURASH</a:t>
            </a:r>
            <a:endParaRPr lang="ru-RU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52240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6621" y="667471"/>
            <a:ext cx="2526130" cy="3061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algn="ctr"/>
            <a:r>
              <a:rPr lang="uz-Latn-UZ" sz="1600" b="1" dirty="0">
                <a:latin typeface="Arial" pitchFamily="34" charset="0"/>
                <a:cs typeface="Arial" pitchFamily="34" charset="0"/>
              </a:rPr>
              <a:t>1405-yil  18-fevral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5456" y="1143758"/>
            <a:ext cx="2526130" cy="3061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algn="ctr"/>
            <a:r>
              <a:rPr lang="uz-Latn-UZ" sz="1600" b="1" dirty="0">
                <a:latin typeface="Arial" pitchFamily="34" charset="0"/>
                <a:cs typeface="Arial" pitchFamily="34" charset="0"/>
              </a:rPr>
              <a:t>1405-yil  18-mart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15455" y="1586024"/>
            <a:ext cx="2526130" cy="3061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algn="ctr"/>
            <a:r>
              <a:rPr lang="uz-Latn-UZ" sz="1600" b="1" dirty="0">
                <a:latin typeface="Arial" pitchFamily="34" charset="0"/>
                <a:cs typeface="Arial" pitchFamily="34" charset="0"/>
              </a:rPr>
              <a:t>1407-yil  22-fevral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25607" y="1994269"/>
            <a:ext cx="2526130" cy="3061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algn="ctr"/>
            <a:r>
              <a:rPr lang="uz-Latn-UZ" sz="1600" b="1" dirty="0">
                <a:latin typeface="Arial" pitchFamily="34" charset="0"/>
                <a:cs typeface="Arial" pitchFamily="34" charset="0"/>
              </a:rPr>
              <a:t>1408-yil 22-aprel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25607" y="2436535"/>
            <a:ext cx="2526130" cy="3061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algn="ctr"/>
            <a:r>
              <a:rPr lang="uz-Latn-UZ" sz="1600" b="1" dirty="0">
                <a:latin typeface="Arial" pitchFamily="34" charset="0"/>
                <a:cs typeface="Arial" pitchFamily="34" charset="0"/>
              </a:rPr>
              <a:t>1409-yil  bahorida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Выноска 1 9"/>
          <p:cNvSpPr/>
          <p:nvPr/>
        </p:nvSpPr>
        <p:spPr>
          <a:xfrm>
            <a:off x="2983295" y="820563"/>
            <a:ext cx="2793729" cy="1479890"/>
          </a:xfrm>
          <a:prstGeom prst="borderCallout1">
            <a:avLst>
              <a:gd name="adj1" fmla="val 50767"/>
              <a:gd name="adj2" fmla="val -1131"/>
              <a:gd name="adj3" fmla="val 88016"/>
              <a:gd name="adj4" fmla="val -11582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algn="ctr"/>
            <a:r>
              <a:rPr lang="uz-Latn-UZ" sz="1800" dirty="0">
                <a:latin typeface="Arial" panose="020B0604020202020204" pitchFamily="34" charset="0"/>
                <a:cs typeface="Arial" panose="020B0604020202020204" pitchFamily="34" charset="0"/>
              </a:rPr>
              <a:t>Qoraqo</a:t>
            </a:r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uz-Latn-UZ" sz="1800" dirty="0">
                <a:latin typeface="Arial" panose="020B0604020202020204" pitchFamily="34" charset="0"/>
                <a:cs typeface="Arial" panose="020B0604020202020204" pitchFamily="34" charset="0"/>
              </a:rPr>
              <a:t>yunli turkmanlarning boshlig</a:t>
            </a:r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uz-Latn-UZ" sz="1800" dirty="0"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uz-Latn-UZ" sz="1800" b="1" dirty="0">
                <a:latin typeface="Arial" panose="020B0604020202020204" pitchFamily="34" charset="0"/>
                <a:cs typeface="Arial" panose="020B0604020202020204" pitchFamily="34" charset="0"/>
              </a:rPr>
              <a:t>Qora Yusuf </a:t>
            </a:r>
            <a:r>
              <a:rPr lang="uz-Latn-UZ" sz="1800" dirty="0">
                <a:latin typeface="Arial" panose="020B0604020202020204" pitchFamily="34" charset="0"/>
                <a:cs typeface="Arial" panose="020B0604020202020204" pitchFamily="34" charset="0"/>
              </a:rPr>
              <a:t>bilan bo</a:t>
            </a:r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uz-Latn-UZ" sz="1800" dirty="0">
                <a:latin typeface="Arial" panose="020B0604020202020204" pitchFamily="34" charset="0"/>
                <a:cs typeface="Arial" panose="020B0604020202020204" pitchFamily="34" charset="0"/>
              </a:rPr>
              <a:t>lgan jangda </a:t>
            </a:r>
            <a:r>
              <a:rPr lang="uz-Latn-UZ" sz="1800" b="1" dirty="0">
                <a:latin typeface="Arial" panose="020B0604020202020204" pitchFamily="34" charset="0"/>
                <a:cs typeface="Arial" panose="020B0604020202020204" pitchFamily="34" charset="0"/>
              </a:rPr>
              <a:t>Mironshoh</a:t>
            </a:r>
            <a:r>
              <a:rPr lang="uz-Latn-UZ" sz="1800" dirty="0">
                <a:latin typeface="Arial" panose="020B0604020202020204" pitchFamily="34" charset="0"/>
                <a:cs typeface="Arial" panose="020B0604020202020204" pitchFamily="34" charset="0"/>
              </a:rPr>
              <a:t> halok bo</a:t>
            </a:r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uz-Latn-UZ" sz="1800" dirty="0">
                <a:latin typeface="Arial" panose="020B0604020202020204" pitchFamily="34" charset="0"/>
                <a:cs typeface="Arial" panose="020B0604020202020204" pitchFamily="34" charset="0"/>
              </a:rPr>
              <a:t>ladi.</a:t>
            </a: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15455" y="107876"/>
            <a:ext cx="5660403" cy="40824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52459" tIns="26230" rIns="52459" bIns="26230" rtlCol="0" anchor="ctr"/>
          <a:lstStyle/>
          <a:p>
            <a:pPr lvl="0" algn="ctr"/>
            <a:r>
              <a:rPr lang="uz-Latn-UZ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TAXT UCHUN KURASH</a:t>
            </a:r>
            <a:endParaRPr lang="ru-RU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52240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1528</TotalTime>
  <Words>266</Words>
  <Application>Microsoft Office PowerPoint</Application>
  <PresentationFormat>Произвольный</PresentationFormat>
  <Paragraphs>66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Open Sans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best</dc:creator>
  <cp:lastModifiedBy>Пользователь</cp:lastModifiedBy>
  <cp:revision>222</cp:revision>
  <cp:lastPrinted>2020-03-20T04:04:48Z</cp:lastPrinted>
  <dcterms:created xsi:type="dcterms:W3CDTF">2020-03-19T15:04:51Z</dcterms:created>
  <dcterms:modified xsi:type="dcterms:W3CDTF">2021-03-11T06:40:01Z</dcterms:modified>
</cp:coreProperties>
</file>