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400" r:id="rId2"/>
    <p:sldId id="401" r:id="rId3"/>
    <p:sldId id="386" r:id="rId4"/>
    <p:sldId id="387" r:id="rId5"/>
    <p:sldId id="388" r:id="rId6"/>
    <p:sldId id="391" r:id="rId7"/>
    <p:sldId id="389" r:id="rId8"/>
    <p:sldId id="390" r:id="rId9"/>
    <p:sldId id="393" r:id="rId10"/>
    <p:sldId id="392" r:id="rId11"/>
    <p:sldId id="397" r:id="rId12"/>
    <p:sldId id="396" r:id="rId13"/>
    <p:sldId id="395" r:id="rId14"/>
    <p:sldId id="398" r:id="rId15"/>
    <p:sldId id="394" r:id="rId16"/>
    <p:sldId id="399" r:id="rId17"/>
    <p:sldId id="309" r:id="rId18"/>
  </p:sldIdLst>
  <p:sldSz cx="5940425" cy="3240088"/>
  <p:notesSz cx="9144000" cy="6858000"/>
  <p:defaultTextStyle>
    <a:defPPr>
      <a:defRPr lang="ru-RU"/>
    </a:defPPr>
    <a:lvl1pPr marL="0" algn="l" defTabSz="52455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262279" algn="l" defTabSz="52455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524558" algn="l" defTabSz="52455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786837" algn="l" defTabSz="52455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049116" algn="l" defTabSz="52455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311395" algn="l" defTabSz="52455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1573674" algn="l" defTabSz="52455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1835953" algn="l" defTabSz="52455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098232" algn="l" defTabSz="52455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21">
          <p15:clr>
            <a:srgbClr val="A4A3A4"/>
          </p15:clr>
        </p15:guide>
        <p15:guide id="2" pos="18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4662" autoAdjust="0"/>
  </p:normalViewPr>
  <p:slideViewPr>
    <p:cSldViewPr>
      <p:cViewPr varScale="1">
        <p:scale>
          <a:sx n="127" d="100"/>
          <a:sy n="127" d="100"/>
        </p:scale>
        <p:origin x="744" y="76"/>
      </p:cViewPr>
      <p:guideLst>
        <p:guide orient="horz" pos="1021"/>
        <p:guide pos="18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ECFBDE-DCA6-4E97-AA6B-A46521E18F2F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7FBB15F8-3BAF-43A5-88EF-C32A087D01EB}">
      <dgm:prSet phldrT="[Текст]" custT="1"/>
      <dgm:spPr/>
      <dgm:t>
        <a:bodyPr/>
        <a:lstStyle/>
        <a:p>
          <a:pPr algn="ctr"/>
          <a:r>
            <a:rPr lang="en-US" sz="2000" b="1" i="0" dirty="0" err="1" smtClean="0">
              <a:latin typeface="Arial" pitchFamily="34" charset="0"/>
              <a:cs typeface="Arial" pitchFamily="34" charset="0"/>
            </a:rPr>
            <a:t>Afrika</a:t>
          </a:r>
          <a:r>
            <a:rPr lang="en-US" sz="2000" b="1" i="0" dirty="0" smtClean="0">
              <a:latin typeface="Arial" pitchFamily="34" charset="0"/>
              <a:cs typeface="Arial" pitchFamily="34" charset="0"/>
            </a:rPr>
            <a:t> ah</a:t>
          </a:r>
          <a:r>
            <a:rPr lang="uz-Latn-UZ" sz="2000" b="1" i="0" dirty="0" smtClean="0">
              <a:latin typeface="Arial" pitchFamily="34" charset="0"/>
              <a:cs typeface="Arial" pitchFamily="34" charset="0"/>
            </a:rPr>
            <a:t>o</a:t>
          </a:r>
          <a:r>
            <a:rPr lang="en-US" sz="2000" b="1" i="0" dirty="0" err="1" smtClean="0">
              <a:latin typeface="Arial" pitchFamily="34" charset="0"/>
              <a:cs typeface="Arial" pitchFamily="34" charset="0"/>
            </a:rPr>
            <a:t>lisi</a:t>
          </a:r>
          <a:r>
            <a:rPr lang="en-US" sz="2000" b="1" i="0" dirty="0" smtClean="0">
              <a:latin typeface="Arial" pitchFamily="34" charset="0"/>
              <a:cs typeface="Arial" pitchFamily="34" charset="0"/>
            </a:rPr>
            <a:t> v</a:t>
          </a:r>
          <a:r>
            <a:rPr lang="uz-Latn-UZ" sz="2000" b="1" i="0" dirty="0" smtClean="0">
              <a:latin typeface="Arial" pitchFamily="34" charset="0"/>
              <a:cs typeface="Arial" pitchFamily="34" charset="0"/>
            </a:rPr>
            <a:t>a</a:t>
          </a:r>
          <a:r>
            <a:rPr lang="en-US" sz="2000" b="1" i="0" dirty="0" smtClean="0">
              <a:latin typeface="Arial" pitchFamily="34" charset="0"/>
              <a:cs typeface="Arial" pitchFamily="34" charset="0"/>
            </a:rPr>
            <a:t> </a:t>
          </a:r>
          <a:r>
            <a:rPr lang="uz-Latn-UZ" sz="2000" b="1" i="0" dirty="0" smtClean="0">
              <a:latin typeface="Arial" pitchFamily="34" charset="0"/>
              <a:cs typeface="Arial" pitchFamily="34" charset="0"/>
            </a:rPr>
            <a:t>x</a:t>
          </a:r>
          <a:r>
            <a:rPr lang="en-US" sz="2000" b="1" i="0" dirty="0" err="1" smtClean="0">
              <a:latin typeface="Arial" pitchFamily="34" charset="0"/>
              <a:cs typeface="Arial" pitchFamily="34" charset="0"/>
            </a:rPr>
            <a:t>o‘j</a:t>
          </a:r>
          <a:r>
            <a:rPr lang="uz-Latn-UZ" sz="2000" b="1" i="0" dirty="0" smtClean="0">
              <a:latin typeface="Arial" pitchFamily="34" charset="0"/>
              <a:cs typeface="Arial" pitchFamily="34" charset="0"/>
            </a:rPr>
            <a:t>a</a:t>
          </a:r>
          <a:r>
            <a:rPr lang="en-US" sz="2000" b="1" i="0" dirty="0" err="1" smtClean="0">
              <a:latin typeface="Arial" pitchFamily="34" charset="0"/>
              <a:cs typeface="Arial" pitchFamily="34" charset="0"/>
            </a:rPr>
            <a:t>ligi</a:t>
          </a:r>
          <a:endParaRPr lang="ru-RU" sz="20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F3C64D-E07A-4D66-AAEC-9E9D3DD3E233}" type="parTrans" cxnId="{EBA43B00-78B1-4414-A44F-84078F025274}">
      <dgm:prSet/>
      <dgm:spPr/>
      <dgm:t>
        <a:bodyPr/>
        <a:lstStyle/>
        <a:p>
          <a:endParaRPr lang="ru-RU"/>
        </a:p>
      </dgm:t>
    </dgm:pt>
    <dgm:pt modelId="{CF299974-2C82-435B-A017-B9C433E33C8B}" type="sibTrans" cxnId="{EBA43B00-78B1-4414-A44F-84078F025274}">
      <dgm:prSet/>
      <dgm:spPr/>
      <dgm:t>
        <a:bodyPr/>
        <a:lstStyle/>
        <a:p>
          <a:endParaRPr lang="ru-RU"/>
        </a:p>
      </dgm:t>
    </dgm:pt>
    <dgm:pt modelId="{20B2106A-B854-48BC-B4CF-ECDE01C548C5}">
      <dgm:prSet phldrT="[Текст]" custT="1"/>
      <dgm:spPr/>
      <dgm:t>
        <a:bodyPr/>
        <a:lstStyle/>
        <a:p>
          <a:pPr algn="ctr"/>
          <a:r>
            <a:rPr lang="uz-Latn-UZ" sz="2000" b="1" i="0" dirty="0" smtClean="0">
              <a:latin typeface="Arial" pitchFamily="34" charset="0"/>
              <a:cs typeface="Arial" pitchFamily="34" charset="0"/>
            </a:rPr>
            <a:t>Gana va Mali davlatlari</a:t>
          </a:r>
          <a:endParaRPr lang="ru-RU" sz="20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B2E40D-44D7-4B22-BC31-96E776C1AF12}" type="parTrans" cxnId="{9F2E1CE0-66DD-4980-99A4-2C636544735F}">
      <dgm:prSet/>
      <dgm:spPr/>
      <dgm:t>
        <a:bodyPr/>
        <a:lstStyle/>
        <a:p>
          <a:endParaRPr lang="ru-RU"/>
        </a:p>
      </dgm:t>
    </dgm:pt>
    <dgm:pt modelId="{B351D0ED-D158-4B5E-B0DB-9282EB7B8EAA}" type="sibTrans" cxnId="{9F2E1CE0-66DD-4980-99A4-2C636544735F}">
      <dgm:prSet/>
      <dgm:spPr/>
      <dgm:t>
        <a:bodyPr/>
        <a:lstStyle/>
        <a:p>
          <a:endParaRPr lang="ru-RU"/>
        </a:p>
      </dgm:t>
    </dgm:pt>
    <dgm:pt modelId="{F49B909F-A33B-44A9-A59D-8C9E21F2028A}">
      <dgm:prSet phldrT="[Текст]" custT="1"/>
      <dgm:spPr/>
      <dgm:t>
        <a:bodyPr/>
        <a:lstStyle/>
        <a:p>
          <a:pPr algn="ctr"/>
          <a:r>
            <a:rPr lang="uz-Latn-UZ" sz="2000" b="1" i="0" dirty="0" smtClean="0">
              <a:latin typeface="Arial" pitchFamily="34" charset="0"/>
              <a:cs typeface="Arial" pitchFamily="34" charset="0"/>
            </a:rPr>
            <a:t>Songai va Aksum davlatlari</a:t>
          </a:r>
          <a:endParaRPr lang="ru-RU" sz="20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F50B8AF-FD56-490D-9C5F-5A2C7930663C}" type="parTrans" cxnId="{CF09CD68-0556-4B60-90DF-CC3F348D340B}">
      <dgm:prSet/>
      <dgm:spPr/>
      <dgm:t>
        <a:bodyPr/>
        <a:lstStyle/>
        <a:p>
          <a:endParaRPr lang="ru-RU"/>
        </a:p>
      </dgm:t>
    </dgm:pt>
    <dgm:pt modelId="{9D96994E-BE6E-48B6-894D-E0E4C2BE7DFB}" type="sibTrans" cxnId="{CF09CD68-0556-4B60-90DF-CC3F348D340B}">
      <dgm:prSet/>
      <dgm:spPr/>
      <dgm:t>
        <a:bodyPr/>
        <a:lstStyle/>
        <a:p>
          <a:endParaRPr lang="ru-RU"/>
        </a:p>
      </dgm:t>
    </dgm:pt>
    <dgm:pt modelId="{E5B65F5C-AA75-40BC-99F8-716F21FE7279}" type="pres">
      <dgm:prSet presAssocID="{E0ECFBDE-DCA6-4E97-AA6B-A46521E18F2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B6481B9A-7B71-433E-B6CF-BA5D016216D3}" type="pres">
      <dgm:prSet presAssocID="{E0ECFBDE-DCA6-4E97-AA6B-A46521E18F2F}" presName="Name1" presStyleCnt="0"/>
      <dgm:spPr/>
    </dgm:pt>
    <dgm:pt modelId="{6760B150-97BC-4961-BBEC-9B64A1A5A09A}" type="pres">
      <dgm:prSet presAssocID="{E0ECFBDE-DCA6-4E97-AA6B-A46521E18F2F}" presName="cycle" presStyleCnt="0"/>
      <dgm:spPr/>
    </dgm:pt>
    <dgm:pt modelId="{F67751B1-7A31-4F26-98A9-0FC4723E77B8}" type="pres">
      <dgm:prSet presAssocID="{E0ECFBDE-DCA6-4E97-AA6B-A46521E18F2F}" presName="srcNode" presStyleLbl="node1" presStyleIdx="0" presStyleCnt="3"/>
      <dgm:spPr/>
    </dgm:pt>
    <dgm:pt modelId="{791C7E10-6926-4068-A429-0A978C366367}" type="pres">
      <dgm:prSet presAssocID="{E0ECFBDE-DCA6-4E97-AA6B-A46521E18F2F}" presName="conn" presStyleLbl="parChTrans1D2" presStyleIdx="0" presStyleCnt="1"/>
      <dgm:spPr/>
      <dgm:t>
        <a:bodyPr/>
        <a:lstStyle/>
        <a:p>
          <a:endParaRPr lang="ru-RU"/>
        </a:p>
      </dgm:t>
    </dgm:pt>
    <dgm:pt modelId="{63B3CEBB-9E1F-4AC3-8C25-01C72AEC954E}" type="pres">
      <dgm:prSet presAssocID="{E0ECFBDE-DCA6-4E97-AA6B-A46521E18F2F}" presName="extraNode" presStyleLbl="node1" presStyleIdx="0" presStyleCnt="3"/>
      <dgm:spPr/>
    </dgm:pt>
    <dgm:pt modelId="{2254EDD8-89EE-4F64-B363-1FB7C0EE99A4}" type="pres">
      <dgm:prSet presAssocID="{E0ECFBDE-DCA6-4E97-AA6B-A46521E18F2F}" presName="dstNode" presStyleLbl="node1" presStyleIdx="0" presStyleCnt="3"/>
      <dgm:spPr/>
    </dgm:pt>
    <dgm:pt modelId="{66856E51-BDFB-49B9-BE52-BB018A589556}" type="pres">
      <dgm:prSet presAssocID="{7FBB15F8-3BAF-43A5-88EF-C32A087D01EB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730325-7BF1-43FF-884C-34121334CF45}" type="pres">
      <dgm:prSet presAssocID="{7FBB15F8-3BAF-43A5-88EF-C32A087D01EB}" presName="accent_1" presStyleCnt="0"/>
      <dgm:spPr/>
    </dgm:pt>
    <dgm:pt modelId="{B70A8609-E24F-45C0-88E3-C7C47355A406}" type="pres">
      <dgm:prSet presAssocID="{7FBB15F8-3BAF-43A5-88EF-C32A087D01EB}" presName="accentRepeatNode" presStyleLbl="solidFgAcc1" presStyleIdx="0" presStyleCnt="3" custScaleX="100725" custScaleY="98824" custLinFactNeighborX="45" custLinFactNeighborY="-155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</dgm:pt>
    <dgm:pt modelId="{2707BE8E-1A6E-4BCE-8371-6B76ADF40D5B}" type="pres">
      <dgm:prSet presAssocID="{20B2106A-B854-48BC-B4CF-ECDE01C548C5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E07145-3300-4C4A-8CE7-818108AD99FF}" type="pres">
      <dgm:prSet presAssocID="{20B2106A-B854-48BC-B4CF-ECDE01C548C5}" presName="accent_2" presStyleCnt="0"/>
      <dgm:spPr/>
    </dgm:pt>
    <dgm:pt modelId="{40256A19-E013-4FB8-8AB5-6A968A6CADA8}" type="pres">
      <dgm:prSet presAssocID="{20B2106A-B854-48BC-B4CF-ECDE01C548C5}" presName="accentRepeatNode" presStyleLbl="solidFgAcc1" presStyleIdx="1" presStyleCnt="3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94956F1B-EF59-4206-ACCC-189671DC46E9}" type="pres">
      <dgm:prSet presAssocID="{F49B909F-A33B-44A9-A59D-8C9E21F2028A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976377-6705-46CB-B100-5045AF5372C3}" type="pres">
      <dgm:prSet presAssocID="{F49B909F-A33B-44A9-A59D-8C9E21F2028A}" presName="accent_3" presStyleCnt="0"/>
      <dgm:spPr/>
    </dgm:pt>
    <dgm:pt modelId="{BB421504-7B04-4AC9-AF51-12F9071924BC}" type="pres">
      <dgm:prSet presAssocID="{F49B909F-A33B-44A9-A59D-8C9E21F2028A}" presName="accentRepeatNode" presStyleLbl="solidFgAcc1" presStyleIdx="2" presStyleCnt="3" custLinFactNeighborX="6942" custLinFactNeighborY="6944"/>
      <dgm:spPr/>
    </dgm:pt>
  </dgm:ptLst>
  <dgm:cxnLst>
    <dgm:cxn modelId="{40C88950-7A6C-4E29-B1D7-BE55A8B26335}" type="presOf" srcId="{F49B909F-A33B-44A9-A59D-8C9E21F2028A}" destId="{94956F1B-EF59-4206-ACCC-189671DC46E9}" srcOrd="0" destOrd="0" presId="urn:microsoft.com/office/officeart/2008/layout/VerticalCurvedList"/>
    <dgm:cxn modelId="{CC4CA8FE-E130-45F1-809D-182B5CDCC78F}" type="presOf" srcId="{20B2106A-B854-48BC-B4CF-ECDE01C548C5}" destId="{2707BE8E-1A6E-4BCE-8371-6B76ADF40D5B}" srcOrd="0" destOrd="0" presId="urn:microsoft.com/office/officeart/2008/layout/VerticalCurvedList"/>
    <dgm:cxn modelId="{CF09CD68-0556-4B60-90DF-CC3F348D340B}" srcId="{E0ECFBDE-DCA6-4E97-AA6B-A46521E18F2F}" destId="{F49B909F-A33B-44A9-A59D-8C9E21F2028A}" srcOrd="2" destOrd="0" parTransId="{BF50B8AF-FD56-490D-9C5F-5A2C7930663C}" sibTransId="{9D96994E-BE6E-48B6-894D-E0E4C2BE7DFB}"/>
    <dgm:cxn modelId="{723CE81C-C3F3-4AAB-8939-2A6BCF5E73E1}" type="presOf" srcId="{CF299974-2C82-435B-A017-B9C433E33C8B}" destId="{791C7E10-6926-4068-A429-0A978C366367}" srcOrd="0" destOrd="0" presId="urn:microsoft.com/office/officeart/2008/layout/VerticalCurvedList"/>
    <dgm:cxn modelId="{9F2E1CE0-66DD-4980-99A4-2C636544735F}" srcId="{E0ECFBDE-DCA6-4E97-AA6B-A46521E18F2F}" destId="{20B2106A-B854-48BC-B4CF-ECDE01C548C5}" srcOrd="1" destOrd="0" parTransId="{D5B2E40D-44D7-4B22-BC31-96E776C1AF12}" sibTransId="{B351D0ED-D158-4B5E-B0DB-9282EB7B8EAA}"/>
    <dgm:cxn modelId="{EBA43B00-78B1-4414-A44F-84078F025274}" srcId="{E0ECFBDE-DCA6-4E97-AA6B-A46521E18F2F}" destId="{7FBB15F8-3BAF-43A5-88EF-C32A087D01EB}" srcOrd="0" destOrd="0" parTransId="{91F3C64D-E07A-4D66-AAEC-9E9D3DD3E233}" sibTransId="{CF299974-2C82-435B-A017-B9C433E33C8B}"/>
    <dgm:cxn modelId="{4710C54B-7CED-40A2-867D-844861FABB76}" type="presOf" srcId="{E0ECFBDE-DCA6-4E97-AA6B-A46521E18F2F}" destId="{E5B65F5C-AA75-40BC-99F8-716F21FE7279}" srcOrd="0" destOrd="0" presId="urn:microsoft.com/office/officeart/2008/layout/VerticalCurvedList"/>
    <dgm:cxn modelId="{B9790DC7-C12F-49FE-97BA-55AAAA979DAE}" type="presOf" srcId="{7FBB15F8-3BAF-43A5-88EF-C32A087D01EB}" destId="{66856E51-BDFB-49B9-BE52-BB018A589556}" srcOrd="0" destOrd="0" presId="urn:microsoft.com/office/officeart/2008/layout/VerticalCurvedList"/>
    <dgm:cxn modelId="{F2C16AB7-BFFA-4DAA-9685-5EF1F4E01851}" type="presParOf" srcId="{E5B65F5C-AA75-40BC-99F8-716F21FE7279}" destId="{B6481B9A-7B71-433E-B6CF-BA5D016216D3}" srcOrd="0" destOrd="0" presId="urn:microsoft.com/office/officeart/2008/layout/VerticalCurvedList"/>
    <dgm:cxn modelId="{16517706-9CF6-4AF8-9703-00144435DC50}" type="presParOf" srcId="{B6481B9A-7B71-433E-B6CF-BA5D016216D3}" destId="{6760B150-97BC-4961-BBEC-9B64A1A5A09A}" srcOrd="0" destOrd="0" presId="urn:microsoft.com/office/officeart/2008/layout/VerticalCurvedList"/>
    <dgm:cxn modelId="{2EB7C424-055E-4AEE-8842-B0C62715FD1E}" type="presParOf" srcId="{6760B150-97BC-4961-BBEC-9B64A1A5A09A}" destId="{F67751B1-7A31-4F26-98A9-0FC4723E77B8}" srcOrd="0" destOrd="0" presId="urn:microsoft.com/office/officeart/2008/layout/VerticalCurvedList"/>
    <dgm:cxn modelId="{1D2049E7-723E-4291-A91C-1FF558E51224}" type="presParOf" srcId="{6760B150-97BC-4961-BBEC-9B64A1A5A09A}" destId="{791C7E10-6926-4068-A429-0A978C366367}" srcOrd="1" destOrd="0" presId="urn:microsoft.com/office/officeart/2008/layout/VerticalCurvedList"/>
    <dgm:cxn modelId="{D0304AAD-8156-4F91-8F2A-8F0742E4FA2B}" type="presParOf" srcId="{6760B150-97BC-4961-BBEC-9B64A1A5A09A}" destId="{63B3CEBB-9E1F-4AC3-8C25-01C72AEC954E}" srcOrd="2" destOrd="0" presId="urn:microsoft.com/office/officeart/2008/layout/VerticalCurvedList"/>
    <dgm:cxn modelId="{004BED51-CA79-455F-80A9-BDFC4A3790A5}" type="presParOf" srcId="{6760B150-97BC-4961-BBEC-9B64A1A5A09A}" destId="{2254EDD8-89EE-4F64-B363-1FB7C0EE99A4}" srcOrd="3" destOrd="0" presId="urn:microsoft.com/office/officeart/2008/layout/VerticalCurvedList"/>
    <dgm:cxn modelId="{BE9F15AC-7AD7-4BF8-BA14-A8FC152E7310}" type="presParOf" srcId="{B6481B9A-7B71-433E-B6CF-BA5D016216D3}" destId="{66856E51-BDFB-49B9-BE52-BB018A589556}" srcOrd="1" destOrd="0" presId="urn:microsoft.com/office/officeart/2008/layout/VerticalCurvedList"/>
    <dgm:cxn modelId="{181D8146-3055-4CD8-9648-5E7878613EB6}" type="presParOf" srcId="{B6481B9A-7B71-433E-B6CF-BA5D016216D3}" destId="{A0730325-7BF1-43FF-884C-34121334CF45}" srcOrd="2" destOrd="0" presId="urn:microsoft.com/office/officeart/2008/layout/VerticalCurvedList"/>
    <dgm:cxn modelId="{3D32643C-782C-468B-9682-DDE17DF6CBDC}" type="presParOf" srcId="{A0730325-7BF1-43FF-884C-34121334CF45}" destId="{B70A8609-E24F-45C0-88E3-C7C47355A406}" srcOrd="0" destOrd="0" presId="urn:microsoft.com/office/officeart/2008/layout/VerticalCurvedList"/>
    <dgm:cxn modelId="{E735D8BB-CFAB-49DD-B06C-D38BD8496E0E}" type="presParOf" srcId="{B6481B9A-7B71-433E-B6CF-BA5D016216D3}" destId="{2707BE8E-1A6E-4BCE-8371-6B76ADF40D5B}" srcOrd="3" destOrd="0" presId="urn:microsoft.com/office/officeart/2008/layout/VerticalCurvedList"/>
    <dgm:cxn modelId="{BFEECC98-12CE-4FC8-BF4B-6BCD690058E4}" type="presParOf" srcId="{B6481B9A-7B71-433E-B6CF-BA5D016216D3}" destId="{BAE07145-3300-4C4A-8CE7-818108AD99FF}" srcOrd="4" destOrd="0" presId="urn:microsoft.com/office/officeart/2008/layout/VerticalCurvedList"/>
    <dgm:cxn modelId="{0F8E7662-8551-4143-8CB2-DA4FCD301D51}" type="presParOf" srcId="{BAE07145-3300-4C4A-8CE7-818108AD99FF}" destId="{40256A19-E013-4FB8-8AB5-6A968A6CADA8}" srcOrd="0" destOrd="0" presId="urn:microsoft.com/office/officeart/2008/layout/VerticalCurvedList"/>
    <dgm:cxn modelId="{8F2F50AC-86F5-4DB1-96ED-3A6D8571FF2D}" type="presParOf" srcId="{B6481B9A-7B71-433E-B6CF-BA5D016216D3}" destId="{94956F1B-EF59-4206-ACCC-189671DC46E9}" srcOrd="5" destOrd="0" presId="urn:microsoft.com/office/officeart/2008/layout/VerticalCurvedList"/>
    <dgm:cxn modelId="{46861DAB-83C0-494A-86B4-D1A08317EC1E}" type="presParOf" srcId="{B6481B9A-7B71-433E-B6CF-BA5D016216D3}" destId="{BB976377-6705-46CB-B100-5045AF5372C3}" srcOrd="6" destOrd="0" presId="urn:microsoft.com/office/officeart/2008/layout/VerticalCurvedList"/>
    <dgm:cxn modelId="{851A083B-334F-4B78-9BD9-9CCF58A7D378}" type="presParOf" srcId="{BB976377-6705-46CB-B100-5045AF5372C3}" destId="{BB421504-7B04-4AC9-AF51-12F9071924B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1C7E10-6926-4068-A429-0A978C366367}">
      <dsp:nvSpPr>
        <dsp:cNvPr id="0" name=""/>
        <dsp:cNvSpPr/>
      </dsp:nvSpPr>
      <dsp:spPr>
        <a:xfrm>
          <a:off x="-2382787" y="-368194"/>
          <a:ext cx="2845656" cy="2845656"/>
        </a:xfrm>
        <a:prstGeom prst="blockArc">
          <a:avLst>
            <a:gd name="adj1" fmla="val 18900000"/>
            <a:gd name="adj2" fmla="val 2700000"/>
            <a:gd name="adj3" fmla="val 759"/>
          </a:avLst>
        </a:pr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856E51-BDFB-49B9-BE52-BB018A589556}">
      <dsp:nvSpPr>
        <dsp:cNvPr id="0" name=""/>
        <dsp:cNvSpPr/>
      </dsp:nvSpPr>
      <dsp:spPr>
        <a:xfrm>
          <a:off x="297560" y="210926"/>
          <a:ext cx="5338529" cy="421853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4846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i="0" kern="1200" dirty="0" err="1" smtClean="0">
              <a:latin typeface="Arial" pitchFamily="34" charset="0"/>
              <a:cs typeface="Arial" pitchFamily="34" charset="0"/>
            </a:rPr>
            <a:t>Afrika</a:t>
          </a:r>
          <a:r>
            <a:rPr lang="en-US" sz="2000" b="1" i="0" kern="1200" dirty="0" smtClean="0">
              <a:latin typeface="Arial" pitchFamily="34" charset="0"/>
              <a:cs typeface="Arial" pitchFamily="34" charset="0"/>
            </a:rPr>
            <a:t> ah</a:t>
          </a:r>
          <a:r>
            <a:rPr lang="uz-Latn-UZ" sz="2000" b="1" i="0" kern="1200" dirty="0" smtClean="0">
              <a:latin typeface="Arial" pitchFamily="34" charset="0"/>
              <a:cs typeface="Arial" pitchFamily="34" charset="0"/>
            </a:rPr>
            <a:t>o</a:t>
          </a:r>
          <a:r>
            <a:rPr lang="en-US" sz="2000" b="1" i="0" kern="1200" dirty="0" err="1" smtClean="0">
              <a:latin typeface="Arial" pitchFamily="34" charset="0"/>
              <a:cs typeface="Arial" pitchFamily="34" charset="0"/>
            </a:rPr>
            <a:t>lisi</a:t>
          </a:r>
          <a:r>
            <a:rPr lang="en-US" sz="2000" b="1" i="0" kern="1200" dirty="0" smtClean="0">
              <a:latin typeface="Arial" pitchFamily="34" charset="0"/>
              <a:cs typeface="Arial" pitchFamily="34" charset="0"/>
            </a:rPr>
            <a:t> v</a:t>
          </a:r>
          <a:r>
            <a:rPr lang="uz-Latn-UZ" sz="2000" b="1" i="0" kern="1200" dirty="0" smtClean="0">
              <a:latin typeface="Arial" pitchFamily="34" charset="0"/>
              <a:cs typeface="Arial" pitchFamily="34" charset="0"/>
            </a:rPr>
            <a:t>a</a:t>
          </a:r>
          <a:r>
            <a:rPr lang="en-US" sz="2000" b="1" i="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uz-Latn-UZ" sz="2000" b="1" i="0" kern="1200" dirty="0" smtClean="0">
              <a:latin typeface="Arial" pitchFamily="34" charset="0"/>
              <a:cs typeface="Arial" pitchFamily="34" charset="0"/>
            </a:rPr>
            <a:t>x</a:t>
          </a:r>
          <a:r>
            <a:rPr lang="en-US" sz="2000" b="1" i="0" kern="1200" dirty="0" err="1" smtClean="0">
              <a:latin typeface="Arial" pitchFamily="34" charset="0"/>
              <a:cs typeface="Arial" pitchFamily="34" charset="0"/>
            </a:rPr>
            <a:t>o‘j</a:t>
          </a:r>
          <a:r>
            <a:rPr lang="uz-Latn-UZ" sz="2000" b="1" i="0" kern="1200" dirty="0" smtClean="0">
              <a:latin typeface="Arial" pitchFamily="34" charset="0"/>
              <a:cs typeface="Arial" pitchFamily="34" charset="0"/>
            </a:rPr>
            <a:t>a</a:t>
          </a:r>
          <a:r>
            <a:rPr lang="en-US" sz="2000" b="1" i="0" kern="1200" dirty="0" err="1" smtClean="0">
              <a:latin typeface="Arial" pitchFamily="34" charset="0"/>
              <a:cs typeface="Arial" pitchFamily="34" charset="0"/>
            </a:rPr>
            <a:t>ligi</a:t>
          </a:r>
          <a:endParaRPr lang="ru-RU" sz="20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7560" y="210926"/>
        <a:ext cx="5338529" cy="421853"/>
      </dsp:txXfrm>
    </dsp:sp>
    <dsp:sp modelId="{B70A8609-E24F-45C0-88E3-C7C47355A406}">
      <dsp:nvSpPr>
        <dsp:cNvPr id="0" name=""/>
        <dsp:cNvSpPr/>
      </dsp:nvSpPr>
      <dsp:spPr>
        <a:xfrm>
          <a:off x="32227" y="160478"/>
          <a:ext cx="531140" cy="521115"/>
        </a:xfrm>
        <a:prstGeom prst="ellipse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</dsp:sp>
    <dsp:sp modelId="{2707BE8E-1A6E-4BCE-8371-6B76ADF40D5B}">
      <dsp:nvSpPr>
        <dsp:cNvPr id="0" name=""/>
        <dsp:cNvSpPr/>
      </dsp:nvSpPr>
      <dsp:spPr>
        <a:xfrm>
          <a:off x="450904" y="843707"/>
          <a:ext cx="5185185" cy="421853"/>
        </a:xfrm>
        <a:prstGeom prst="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4846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000" b="1" i="0" kern="1200" dirty="0" smtClean="0">
              <a:latin typeface="Arial" pitchFamily="34" charset="0"/>
              <a:cs typeface="Arial" pitchFamily="34" charset="0"/>
            </a:rPr>
            <a:t>Gana va Mali davlatlari</a:t>
          </a:r>
          <a:endParaRPr lang="ru-RU" sz="20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0904" y="843707"/>
        <a:ext cx="5185185" cy="421853"/>
      </dsp:txXfrm>
    </dsp:sp>
    <dsp:sp modelId="{40256A19-E013-4FB8-8AB5-6A968A6CADA8}">
      <dsp:nvSpPr>
        <dsp:cNvPr id="0" name=""/>
        <dsp:cNvSpPr/>
      </dsp:nvSpPr>
      <dsp:spPr>
        <a:xfrm>
          <a:off x="187245" y="790975"/>
          <a:ext cx="527317" cy="527317"/>
        </a:xfrm>
        <a:prstGeom prst="ellips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  <dsp:sp modelId="{94956F1B-EF59-4206-ACCC-189671DC46E9}">
      <dsp:nvSpPr>
        <dsp:cNvPr id="0" name=""/>
        <dsp:cNvSpPr/>
      </dsp:nvSpPr>
      <dsp:spPr>
        <a:xfrm>
          <a:off x="297560" y="1476487"/>
          <a:ext cx="5338529" cy="421853"/>
        </a:xfrm>
        <a:prstGeom prst="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4846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000" b="1" i="0" kern="1200" dirty="0" smtClean="0">
              <a:latin typeface="Arial" pitchFamily="34" charset="0"/>
              <a:cs typeface="Arial" pitchFamily="34" charset="0"/>
            </a:rPr>
            <a:t>Songai va Aksum davlatlari</a:t>
          </a:r>
          <a:endParaRPr lang="ru-RU" sz="20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7560" y="1476487"/>
        <a:ext cx="5338529" cy="421853"/>
      </dsp:txXfrm>
    </dsp:sp>
    <dsp:sp modelId="{BB421504-7B04-4AC9-AF51-12F9071924BC}">
      <dsp:nvSpPr>
        <dsp:cNvPr id="0" name=""/>
        <dsp:cNvSpPr/>
      </dsp:nvSpPr>
      <dsp:spPr>
        <a:xfrm>
          <a:off x="70508" y="1460372"/>
          <a:ext cx="527317" cy="527317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7D34E2-41C3-434B-9394-2D218242EB53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7AB11A-A79B-4527-A520-8D6B6CEBC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1170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1AD61C-22CA-47D2-95B4-9015EAA4BCBC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14563" y="514350"/>
            <a:ext cx="4714875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E981C2-A8FE-4CD1-84FF-86411E0F3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7591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39918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1pPr>
    <a:lvl2pPr marL="219959" algn="l" defTabSz="439918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2pPr>
    <a:lvl3pPr marL="439918" algn="l" defTabSz="439918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3pPr>
    <a:lvl4pPr marL="659877" algn="l" defTabSz="439918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4pPr>
    <a:lvl5pPr marL="879836" algn="l" defTabSz="439918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5pPr>
    <a:lvl6pPr marL="1099795" algn="l" defTabSz="439918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19754" algn="l" defTabSz="439918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539712" algn="l" defTabSz="439918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759671" algn="l" defTabSz="439918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28794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756" dirty="0"/>
          </a:p>
        </p:txBody>
      </p:sp>
      <p:sp>
        <p:nvSpPr>
          <p:cNvPr id="737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fld id="{C4495876-9680-41EC-8564-FA285AAD5A06}" type="slidenum">
              <a:rPr lang="en-US" altLang="ru-RU" sz="1200" smtClean="0">
                <a:latin typeface="Calibri" pitchFamily="34" charset="0"/>
              </a:rPr>
              <a:pPr/>
              <a:t>1</a:t>
            </a:fld>
            <a:endParaRPr lang="en-US" altLang="ru-RU" sz="120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45532" y="1006528"/>
            <a:ext cx="5049362" cy="694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1064" y="1836050"/>
            <a:ext cx="4158298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62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245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868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491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3113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736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35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982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306808" y="129755"/>
            <a:ext cx="1336596" cy="2764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97021" y="129755"/>
            <a:ext cx="3910780" cy="2764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88486" y="0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76973" y="0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965461" y="0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942433" y="0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953947" y="0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88486" y="807862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76973" y="807862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965461" y="807862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942433" y="807862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953947" y="807862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88486" y="1615724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76973" y="1615724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965461" y="1615724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942433" y="1615724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953947" y="1615724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88486" y="2423586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76973" y="2423586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965461" y="2423586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942433" y="2423586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953947" y="2423586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082892264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9253" y="2082057"/>
            <a:ext cx="5049362" cy="643518"/>
          </a:xfrm>
        </p:spPr>
        <p:txBody>
          <a:bodyPr anchor="t"/>
          <a:lstStyle>
            <a:lvl1pPr algn="l">
              <a:defRPr sz="23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9253" y="1373288"/>
            <a:ext cx="5049362" cy="708769"/>
          </a:xfrm>
        </p:spPr>
        <p:txBody>
          <a:bodyPr anchor="b"/>
          <a:lstStyle>
            <a:lvl1pPr marL="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  <a:lvl2pPr marL="262279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524558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86837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1049116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311395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573674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835953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2098232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97022" y="756022"/>
            <a:ext cx="2623688" cy="213830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019716" y="756022"/>
            <a:ext cx="2623688" cy="213830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7021" y="725271"/>
            <a:ext cx="2624720" cy="302258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62279" indent="0">
              <a:buNone/>
              <a:defRPr sz="1200" b="1"/>
            </a:lvl2pPr>
            <a:lvl3pPr marL="524558" indent="0">
              <a:buNone/>
              <a:defRPr sz="1000" b="1"/>
            </a:lvl3pPr>
            <a:lvl4pPr marL="786837" indent="0">
              <a:buNone/>
              <a:defRPr sz="900" b="1"/>
            </a:lvl4pPr>
            <a:lvl5pPr marL="1049116" indent="0">
              <a:buNone/>
              <a:defRPr sz="900" b="1"/>
            </a:lvl5pPr>
            <a:lvl6pPr marL="1311395" indent="0">
              <a:buNone/>
              <a:defRPr sz="900" b="1"/>
            </a:lvl6pPr>
            <a:lvl7pPr marL="1573674" indent="0">
              <a:buNone/>
              <a:defRPr sz="900" b="1"/>
            </a:lvl7pPr>
            <a:lvl8pPr marL="1835953" indent="0">
              <a:buNone/>
              <a:defRPr sz="900" b="1"/>
            </a:lvl8pPr>
            <a:lvl9pPr marL="2098232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7021" y="1027528"/>
            <a:ext cx="2624720" cy="1866801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017655" y="725271"/>
            <a:ext cx="2625751" cy="302258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62279" indent="0">
              <a:buNone/>
              <a:defRPr sz="1200" b="1"/>
            </a:lvl2pPr>
            <a:lvl3pPr marL="524558" indent="0">
              <a:buNone/>
              <a:defRPr sz="1000" b="1"/>
            </a:lvl3pPr>
            <a:lvl4pPr marL="786837" indent="0">
              <a:buNone/>
              <a:defRPr sz="900" b="1"/>
            </a:lvl4pPr>
            <a:lvl5pPr marL="1049116" indent="0">
              <a:buNone/>
              <a:defRPr sz="900" b="1"/>
            </a:lvl5pPr>
            <a:lvl6pPr marL="1311395" indent="0">
              <a:buNone/>
              <a:defRPr sz="900" b="1"/>
            </a:lvl6pPr>
            <a:lvl7pPr marL="1573674" indent="0">
              <a:buNone/>
              <a:defRPr sz="900" b="1"/>
            </a:lvl7pPr>
            <a:lvl8pPr marL="1835953" indent="0">
              <a:buNone/>
              <a:defRPr sz="900" b="1"/>
            </a:lvl8pPr>
            <a:lvl9pPr marL="2098232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017655" y="1027528"/>
            <a:ext cx="2625751" cy="1866801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7023" y="129003"/>
            <a:ext cx="1954359" cy="549016"/>
          </a:xfrm>
        </p:spPr>
        <p:txBody>
          <a:bodyPr anchor="b"/>
          <a:lstStyle>
            <a:lvl1pPr algn="l">
              <a:defRPr sz="1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22541" y="129005"/>
            <a:ext cx="3320863" cy="27653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97023" y="678020"/>
            <a:ext cx="1954359" cy="2216310"/>
          </a:xfrm>
        </p:spPr>
        <p:txBody>
          <a:bodyPr/>
          <a:lstStyle>
            <a:lvl1pPr marL="0" indent="0">
              <a:buNone/>
              <a:defRPr sz="800"/>
            </a:lvl1pPr>
            <a:lvl2pPr marL="262279" indent="0">
              <a:buNone/>
              <a:defRPr sz="700"/>
            </a:lvl2pPr>
            <a:lvl3pPr marL="524558" indent="0">
              <a:buNone/>
              <a:defRPr sz="600"/>
            </a:lvl3pPr>
            <a:lvl4pPr marL="786837" indent="0">
              <a:buNone/>
              <a:defRPr sz="500"/>
            </a:lvl4pPr>
            <a:lvl5pPr marL="1049116" indent="0">
              <a:buNone/>
              <a:defRPr sz="500"/>
            </a:lvl5pPr>
            <a:lvl6pPr marL="1311395" indent="0">
              <a:buNone/>
              <a:defRPr sz="500"/>
            </a:lvl6pPr>
            <a:lvl7pPr marL="1573674" indent="0">
              <a:buNone/>
              <a:defRPr sz="500"/>
            </a:lvl7pPr>
            <a:lvl8pPr marL="1835953" indent="0">
              <a:buNone/>
              <a:defRPr sz="500"/>
            </a:lvl8pPr>
            <a:lvl9pPr marL="2098232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4365" y="2268062"/>
            <a:ext cx="3564255" cy="267758"/>
          </a:xfrm>
        </p:spPr>
        <p:txBody>
          <a:bodyPr anchor="b"/>
          <a:lstStyle>
            <a:lvl1pPr algn="l">
              <a:defRPr sz="1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64365" y="289508"/>
            <a:ext cx="3564255" cy="1944053"/>
          </a:xfrm>
        </p:spPr>
        <p:txBody>
          <a:bodyPr/>
          <a:lstStyle>
            <a:lvl1pPr marL="0" indent="0">
              <a:buNone/>
              <a:defRPr sz="1800"/>
            </a:lvl1pPr>
            <a:lvl2pPr marL="262279" indent="0">
              <a:buNone/>
              <a:defRPr sz="1600"/>
            </a:lvl2pPr>
            <a:lvl3pPr marL="524558" indent="0">
              <a:buNone/>
              <a:defRPr sz="1400"/>
            </a:lvl3pPr>
            <a:lvl4pPr marL="786837" indent="0">
              <a:buNone/>
              <a:defRPr sz="1200"/>
            </a:lvl4pPr>
            <a:lvl5pPr marL="1049116" indent="0">
              <a:buNone/>
              <a:defRPr sz="1200"/>
            </a:lvl5pPr>
            <a:lvl6pPr marL="1311395" indent="0">
              <a:buNone/>
              <a:defRPr sz="1200"/>
            </a:lvl6pPr>
            <a:lvl7pPr marL="1573674" indent="0">
              <a:buNone/>
              <a:defRPr sz="1200"/>
            </a:lvl7pPr>
            <a:lvl8pPr marL="1835953" indent="0">
              <a:buNone/>
              <a:defRPr sz="1200"/>
            </a:lvl8pPr>
            <a:lvl9pPr marL="2098232" indent="0">
              <a:buNone/>
              <a:defRPr sz="12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64365" y="2535820"/>
            <a:ext cx="3564255" cy="380260"/>
          </a:xfrm>
        </p:spPr>
        <p:txBody>
          <a:bodyPr/>
          <a:lstStyle>
            <a:lvl1pPr marL="0" indent="0">
              <a:buNone/>
              <a:defRPr sz="800"/>
            </a:lvl1pPr>
            <a:lvl2pPr marL="262279" indent="0">
              <a:buNone/>
              <a:defRPr sz="700"/>
            </a:lvl2pPr>
            <a:lvl3pPr marL="524558" indent="0">
              <a:buNone/>
              <a:defRPr sz="600"/>
            </a:lvl3pPr>
            <a:lvl4pPr marL="786837" indent="0">
              <a:buNone/>
              <a:defRPr sz="500"/>
            </a:lvl4pPr>
            <a:lvl5pPr marL="1049116" indent="0">
              <a:buNone/>
              <a:defRPr sz="500"/>
            </a:lvl5pPr>
            <a:lvl6pPr marL="1311395" indent="0">
              <a:buNone/>
              <a:defRPr sz="500"/>
            </a:lvl6pPr>
            <a:lvl7pPr marL="1573674" indent="0">
              <a:buNone/>
              <a:defRPr sz="500"/>
            </a:lvl7pPr>
            <a:lvl8pPr marL="1835953" indent="0">
              <a:buNone/>
              <a:defRPr sz="500"/>
            </a:lvl8pPr>
            <a:lvl9pPr marL="2098232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7022" y="129754"/>
            <a:ext cx="5346383" cy="540015"/>
          </a:xfrm>
          <a:prstGeom prst="rect">
            <a:avLst/>
          </a:prstGeom>
        </p:spPr>
        <p:txBody>
          <a:bodyPr vert="horz" lIns="52456" tIns="26228" rIns="52456" bIns="26228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7022" y="756022"/>
            <a:ext cx="5346383" cy="2138308"/>
          </a:xfrm>
          <a:prstGeom prst="rect">
            <a:avLst/>
          </a:prstGeom>
        </p:spPr>
        <p:txBody>
          <a:bodyPr vert="horz" lIns="52456" tIns="26228" rIns="52456" bIns="2622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97021" y="3003082"/>
            <a:ext cx="1386099" cy="172505"/>
          </a:xfrm>
          <a:prstGeom prst="rect">
            <a:avLst/>
          </a:prstGeom>
        </p:spPr>
        <p:txBody>
          <a:bodyPr vert="horz" lIns="52456" tIns="26228" rIns="52456" bIns="26228" rtlCol="0" anchor="ctr"/>
          <a:lstStyle>
            <a:lvl1pPr algn="l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029646" y="3003082"/>
            <a:ext cx="1881135" cy="172505"/>
          </a:xfrm>
          <a:prstGeom prst="rect">
            <a:avLst/>
          </a:prstGeom>
        </p:spPr>
        <p:txBody>
          <a:bodyPr vert="horz" lIns="52456" tIns="26228" rIns="52456" bIns="26228" rtlCol="0" anchor="ctr"/>
          <a:lstStyle>
            <a:lvl1pPr algn="ct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257305" y="3003082"/>
            <a:ext cx="1386099" cy="172505"/>
          </a:xfrm>
          <a:prstGeom prst="rect">
            <a:avLst/>
          </a:prstGeom>
        </p:spPr>
        <p:txBody>
          <a:bodyPr vert="horz" lIns="52456" tIns="26228" rIns="52456" bIns="26228" rtlCol="0" anchor="ctr"/>
          <a:lstStyle>
            <a:lvl1pPr algn="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ctr" defTabSz="524558" rtl="0" eaLnBrk="1" latinLnBrk="0" hangingPunct="1">
        <a:spcBef>
          <a:spcPct val="0"/>
        </a:spcBef>
        <a:buNone/>
        <a:defRPr sz="2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6709" indent="-196709" algn="l" defTabSz="52455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26204" indent="-163924" algn="l" defTabSz="524558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55697" indent="-131140" algn="l" defTabSz="524558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17976" indent="-131140" algn="l" defTabSz="524558" rtl="0" eaLnBrk="1" latinLnBrk="0" hangingPunct="1">
        <a:spcBef>
          <a:spcPct val="20000"/>
        </a:spcBef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180256" indent="-131140" algn="l" defTabSz="524558" rtl="0" eaLnBrk="1" latinLnBrk="0" hangingPunct="1">
        <a:spcBef>
          <a:spcPct val="20000"/>
        </a:spcBef>
        <a:buFont typeface="Arial" pitchFamily="34" charset="0"/>
        <a:buChar char="»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442535" indent="-131140" algn="l" defTabSz="524558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704813" indent="-131140" algn="l" defTabSz="524558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967093" indent="-131140" algn="l" defTabSz="524558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229372" indent="-131140" algn="l" defTabSz="524558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24558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62279" algn="l" defTabSz="524558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24558" algn="l" defTabSz="524558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86837" algn="l" defTabSz="524558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49116" algn="l" defTabSz="524558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311395" algn="l" defTabSz="524558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73674" algn="l" defTabSz="524558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835953" algn="l" defTabSz="524558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98232" algn="l" defTabSz="524558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1588" y="-4763"/>
            <a:ext cx="5938837" cy="8334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132">
              <a:latin typeface="+mn-lt"/>
              <a:cs typeface="+mn-cs"/>
            </a:endParaRPr>
          </a:p>
        </p:txBody>
      </p:sp>
      <p:sp>
        <p:nvSpPr>
          <p:cNvPr id="20" name="object 9">
            <a:extLst/>
          </p:cNvPr>
          <p:cNvSpPr/>
          <p:nvPr/>
        </p:nvSpPr>
        <p:spPr>
          <a:xfrm>
            <a:off x="4714875" y="144463"/>
            <a:ext cx="855663" cy="6032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132">
              <a:latin typeface="+mn-lt"/>
              <a:cs typeface="+mn-cs"/>
            </a:endParaRPr>
          </a:p>
        </p:txBody>
      </p:sp>
      <p:sp>
        <p:nvSpPr>
          <p:cNvPr id="21" name="object 10">
            <a:extLst/>
          </p:cNvPr>
          <p:cNvSpPr/>
          <p:nvPr/>
        </p:nvSpPr>
        <p:spPr>
          <a:xfrm>
            <a:off x="4714875" y="144463"/>
            <a:ext cx="855663" cy="6032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132">
              <a:latin typeface="+mn-lt"/>
              <a:cs typeface="+mn-cs"/>
            </a:endParaRPr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4714875" y="287338"/>
            <a:ext cx="838200" cy="322262"/>
          </a:xfrm>
          <a:prstGeom prst="rect">
            <a:avLst/>
          </a:prstGeom>
        </p:spPr>
        <p:txBody>
          <a:bodyPr lIns="0" tIns="15852" rIns="0" bIns="0">
            <a:spAutoFit/>
          </a:bodyPr>
          <a:lstStyle/>
          <a:p>
            <a:pPr algn="ctr" defTabSz="575895" eaLnBrk="1" fontAlgn="auto" hangingPunct="1">
              <a:spcBef>
                <a:spcPts val="125"/>
              </a:spcBef>
              <a:spcAft>
                <a:spcPts val="0"/>
              </a:spcAft>
              <a:defRPr/>
            </a:pPr>
            <a:r>
              <a:rPr lang="uz-Latn-UZ" sz="2000" b="1" spc="10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2000" b="1" spc="10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uz-Latn-UZ" sz="2000" b="1" spc="10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00" b="1" dirty="0">
              <a:latin typeface="Arial"/>
              <a:cs typeface="Arial"/>
            </a:endParaRPr>
          </a:p>
        </p:txBody>
      </p:sp>
      <p:sp>
        <p:nvSpPr>
          <p:cNvPr id="24" name="object 2">
            <a:extLst/>
          </p:cNvPr>
          <p:cNvSpPr txBox="1">
            <a:spLocks/>
          </p:cNvSpPr>
          <p:nvPr/>
        </p:nvSpPr>
        <p:spPr>
          <a:xfrm>
            <a:off x="1054100" y="144463"/>
            <a:ext cx="3476625" cy="538162"/>
          </a:xfrm>
          <a:prstGeom prst="rect">
            <a:avLst/>
          </a:prstGeom>
        </p:spPr>
        <p:txBody>
          <a:bodyPr lIns="0" tIns="14604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algn="ctr" defTabSz="914400" eaLnBrk="1" fontAlgn="auto" hangingPunct="1">
              <a:spcBef>
                <a:spcPts val="114"/>
              </a:spcBef>
              <a:spcAft>
                <a:spcPts val="0"/>
              </a:spcAft>
              <a:defRPr/>
            </a:pPr>
            <a:r>
              <a:rPr lang="en-US" kern="0" spc="10" dirty="0" smtClean="0">
                <a:solidFill>
                  <a:sysClr val="window" lastClr="FFFFFF"/>
                </a:solidFill>
              </a:rPr>
              <a:t>JAHON</a:t>
            </a:r>
            <a:r>
              <a:rPr lang="en-US" kern="0" spc="-70" dirty="0" smtClean="0">
                <a:solidFill>
                  <a:sysClr val="window" lastClr="FFFFFF"/>
                </a:solidFill>
              </a:rPr>
              <a:t> </a:t>
            </a:r>
            <a:r>
              <a:rPr lang="en-US" kern="0" spc="5" dirty="0" smtClean="0">
                <a:solidFill>
                  <a:sysClr val="window" lastClr="FFFFFF"/>
                </a:solidFill>
              </a:rPr>
              <a:t>TARIXI</a:t>
            </a:r>
            <a:endParaRPr lang="en-US" kern="0" spc="5" dirty="0">
              <a:solidFill>
                <a:sysClr val="window" lastClr="FFFFFF"/>
              </a:solidFill>
            </a:endParaRPr>
          </a:p>
        </p:txBody>
      </p:sp>
      <p:sp>
        <p:nvSpPr>
          <p:cNvPr id="60423" name="object 11"/>
          <p:cNvSpPr>
            <a:spLocks/>
          </p:cNvSpPr>
          <p:nvPr/>
        </p:nvSpPr>
        <p:spPr bwMode="auto">
          <a:xfrm>
            <a:off x="539750" y="360363"/>
            <a:ext cx="65088" cy="174625"/>
          </a:xfrm>
          <a:custGeom>
            <a:avLst/>
            <a:gdLst>
              <a:gd name="T0" fmla="*/ 286648 w 61595"/>
              <a:gd name="T1" fmla="*/ 0 h 174625"/>
              <a:gd name="T2" fmla="*/ 175171 w 61595"/>
              <a:gd name="T3" fmla="*/ 2110 h 174625"/>
              <a:gd name="T4" fmla="*/ 84052 w 61595"/>
              <a:gd name="T5" fmla="*/ 7860 h 174625"/>
              <a:gd name="T6" fmla="*/ 22566 w 61595"/>
              <a:gd name="T7" fmla="*/ 16382 h 174625"/>
              <a:gd name="T8" fmla="*/ 0 w 61595"/>
              <a:gd name="T9" fmla="*/ 26804 h 174625"/>
              <a:gd name="T10" fmla="*/ 0 w 61595"/>
              <a:gd name="T11" fmla="*/ 147501 h 174625"/>
              <a:gd name="T12" fmla="*/ 22562 w 61595"/>
              <a:gd name="T13" fmla="*/ 157936 h 174625"/>
              <a:gd name="T14" fmla="*/ 84021 w 61595"/>
              <a:gd name="T15" fmla="*/ 166467 h 174625"/>
              <a:gd name="T16" fmla="*/ 175155 w 61595"/>
              <a:gd name="T17" fmla="*/ 172224 h 174625"/>
              <a:gd name="T18" fmla="*/ 286648 w 61595"/>
              <a:gd name="T19" fmla="*/ 174336 h 174625"/>
              <a:gd name="T20" fmla="*/ 398107 w 61595"/>
              <a:gd name="T21" fmla="*/ 172224 h 174625"/>
              <a:gd name="T22" fmla="*/ 489243 w 61595"/>
              <a:gd name="T23" fmla="*/ 166467 h 174625"/>
              <a:gd name="T24" fmla="*/ 550710 w 61595"/>
              <a:gd name="T25" fmla="*/ 157936 h 174625"/>
              <a:gd name="T26" fmla="*/ 554147 w 61595"/>
              <a:gd name="T27" fmla="*/ 156347 h 174625"/>
              <a:gd name="T28" fmla="*/ 234571 w 61595"/>
              <a:gd name="T29" fmla="*/ 156347 h 174625"/>
              <a:gd name="T30" fmla="*/ 192174 w 61595"/>
              <a:gd name="T31" fmla="*/ 152383 h 174625"/>
              <a:gd name="T32" fmla="*/ 192174 w 61595"/>
              <a:gd name="T33" fmla="*/ 21941 h 174625"/>
              <a:gd name="T34" fmla="*/ 234571 w 61595"/>
              <a:gd name="T35" fmla="*/ 17984 h 174625"/>
              <a:gd name="T36" fmla="*/ 554176 w 61595"/>
              <a:gd name="T37" fmla="*/ 17984 h 174625"/>
              <a:gd name="T38" fmla="*/ 550710 w 61595"/>
              <a:gd name="T39" fmla="*/ 16382 h 174625"/>
              <a:gd name="T40" fmla="*/ 489243 w 61595"/>
              <a:gd name="T41" fmla="*/ 7860 h 174625"/>
              <a:gd name="T42" fmla="*/ 398107 w 61595"/>
              <a:gd name="T43" fmla="*/ 2110 h 174625"/>
              <a:gd name="T44" fmla="*/ 286648 w 61595"/>
              <a:gd name="T45" fmla="*/ 0 h 174625"/>
              <a:gd name="T46" fmla="*/ 554176 w 61595"/>
              <a:gd name="T47" fmla="*/ 17984 h 174625"/>
              <a:gd name="T48" fmla="*/ 338688 w 61595"/>
              <a:gd name="T49" fmla="*/ 17984 h 174625"/>
              <a:gd name="T50" fmla="*/ 381116 w 61595"/>
              <a:gd name="T51" fmla="*/ 21941 h 174625"/>
              <a:gd name="T52" fmla="*/ 381116 w 61595"/>
              <a:gd name="T53" fmla="*/ 152383 h 174625"/>
              <a:gd name="T54" fmla="*/ 338688 w 61595"/>
              <a:gd name="T55" fmla="*/ 156347 h 174625"/>
              <a:gd name="T56" fmla="*/ 554147 w 61595"/>
              <a:gd name="T57" fmla="*/ 156347 h 174625"/>
              <a:gd name="T58" fmla="*/ 573263 w 61595"/>
              <a:gd name="T59" fmla="*/ 147501 h 174625"/>
              <a:gd name="T60" fmla="*/ 573263 w 61595"/>
              <a:gd name="T61" fmla="*/ 26804 h 174625"/>
              <a:gd name="T62" fmla="*/ 554176 w 61595"/>
              <a:gd name="T63" fmla="*/ 17984 h 1746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1595" h="174625">
                <a:moveTo>
                  <a:pt x="30553" y="0"/>
                </a:moveTo>
                <a:lnTo>
                  <a:pt x="18673" y="2110"/>
                </a:lnTo>
                <a:lnTo>
                  <a:pt x="8960" y="7860"/>
                </a:lnTo>
                <a:lnTo>
                  <a:pt x="2405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7" y="166467"/>
                </a:lnTo>
                <a:lnTo>
                  <a:pt x="18670" y="172224"/>
                </a:lnTo>
                <a:lnTo>
                  <a:pt x="30553" y="174336"/>
                </a:lnTo>
                <a:lnTo>
                  <a:pt x="42434" y="172224"/>
                </a:lnTo>
                <a:lnTo>
                  <a:pt x="52146" y="166467"/>
                </a:lnTo>
                <a:lnTo>
                  <a:pt x="58699" y="157936"/>
                </a:lnTo>
                <a:lnTo>
                  <a:pt x="59065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5002" y="17984"/>
                </a:lnTo>
                <a:lnTo>
                  <a:pt x="59068" y="17984"/>
                </a:lnTo>
                <a:lnTo>
                  <a:pt x="58699" y="16382"/>
                </a:lnTo>
                <a:lnTo>
                  <a:pt x="52146" y="7860"/>
                </a:lnTo>
                <a:lnTo>
                  <a:pt x="42434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68" y="17984"/>
                </a:moveTo>
                <a:lnTo>
                  <a:pt x="36104" y="17984"/>
                </a:lnTo>
                <a:lnTo>
                  <a:pt x="40622" y="21941"/>
                </a:lnTo>
                <a:lnTo>
                  <a:pt x="40622" y="152383"/>
                </a:lnTo>
                <a:lnTo>
                  <a:pt x="36104" y="156347"/>
                </a:lnTo>
                <a:lnTo>
                  <a:pt x="59065" y="156347"/>
                </a:lnTo>
                <a:lnTo>
                  <a:pt x="61103" y="147501"/>
                </a:lnTo>
                <a:lnTo>
                  <a:pt x="61103" y="26804"/>
                </a:lnTo>
                <a:lnTo>
                  <a:pt x="59068" y="1798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4" name="object 12"/>
          <p:cNvSpPr>
            <a:spLocks/>
          </p:cNvSpPr>
          <p:nvPr/>
        </p:nvSpPr>
        <p:spPr bwMode="auto">
          <a:xfrm>
            <a:off x="452438" y="360363"/>
            <a:ext cx="63500" cy="174625"/>
          </a:xfrm>
          <a:custGeom>
            <a:avLst/>
            <a:gdLst>
              <a:gd name="T0" fmla="*/ 109396 w 61595"/>
              <a:gd name="T1" fmla="*/ 0 h 174625"/>
              <a:gd name="T2" fmla="*/ 66842 w 61595"/>
              <a:gd name="T3" fmla="*/ 2110 h 174625"/>
              <a:gd name="T4" fmla="*/ 32063 w 61595"/>
              <a:gd name="T5" fmla="*/ 7860 h 174625"/>
              <a:gd name="T6" fmla="*/ 8612 w 61595"/>
              <a:gd name="T7" fmla="*/ 16382 h 174625"/>
              <a:gd name="T8" fmla="*/ 0 w 61595"/>
              <a:gd name="T9" fmla="*/ 26804 h 174625"/>
              <a:gd name="T10" fmla="*/ 0 w 61595"/>
              <a:gd name="T11" fmla="*/ 147501 h 174625"/>
              <a:gd name="T12" fmla="*/ 8612 w 61595"/>
              <a:gd name="T13" fmla="*/ 157936 h 174625"/>
              <a:gd name="T14" fmla="*/ 32063 w 61595"/>
              <a:gd name="T15" fmla="*/ 166467 h 174625"/>
              <a:gd name="T16" fmla="*/ 66842 w 61595"/>
              <a:gd name="T17" fmla="*/ 172224 h 174625"/>
              <a:gd name="T18" fmla="*/ 109396 w 61595"/>
              <a:gd name="T19" fmla="*/ 174336 h 174625"/>
              <a:gd name="T20" fmla="*/ 151970 w 61595"/>
              <a:gd name="T21" fmla="*/ 172224 h 174625"/>
              <a:gd name="T22" fmla="*/ 186785 w 61595"/>
              <a:gd name="T23" fmla="*/ 166467 h 174625"/>
              <a:gd name="T24" fmla="*/ 210279 w 61595"/>
              <a:gd name="T25" fmla="*/ 157936 h 174625"/>
              <a:gd name="T26" fmla="*/ 211582 w 61595"/>
              <a:gd name="T27" fmla="*/ 156347 h 174625"/>
              <a:gd name="T28" fmla="*/ 89518 w 61595"/>
              <a:gd name="T29" fmla="*/ 156347 h 174625"/>
              <a:gd name="T30" fmla="*/ 73339 w 61595"/>
              <a:gd name="T31" fmla="*/ 152383 h 174625"/>
              <a:gd name="T32" fmla="*/ 73339 w 61595"/>
              <a:gd name="T33" fmla="*/ 21941 h 174625"/>
              <a:gd name="T34" fmla="*/ 89501 w 61595"/>
              <a:gd name="T35" fmla="*/ 17984 h 174625"/>
              <a:gd name="T36" fmla="*/ 211594 w 61595"/>
              <a:gd name="T37" fmla="*/ 17984 h 174625"/>
              <a:gd name="T38" fmla="*/ 210279 w 61595"/>
              <a:gd name="T39" fmla="*/ 16382 h 174625"/>
              <a:gd name="T40" fmla="*/ 186785 w 61595"/>
              <a:gd name="T41" fmla="*/ 7860 h 174625"/>
              <a:gd name="T42" fmla="*/ 151970 w 61595"/>
              <a:gd name="T43" fmla="*/ 2110 h 174625"/>
              <a:gd name="T44" fmla="*/ 109396 w 61595"/>
              <a:gd name="T45" fmla="*/ 0 h 174625"/>
              <a:gd name="T46" fmla="*/ 211594 w 61595"/>
              <a:gd name="T47" fmla="*/ 17984 h 174625"/>
              <a:gd name="T48" fmla="*/ 129322 w 61595"/>
              <a:gd name="T49" fmla="*/ 17984 h 174625"/>
              <a:gd name="T50" fmla="*/ 145541 w 61595"/>
              <a:gd name="T51" fmla="*/ 21941 h 174625"/>
              <a:gd name="T52" fmla="*/ 145541 w 61595"/>
              <a:gd name="T53" fmla="*/ 152383 h 174625"/>
              <a:gd name="T54" fmla="*/ 129322 w 61595"/>
              <a:gd name="T55" fmla="*/ 156347 h 174625"/>
              <a:gd name="T56" fmla="*/ 211582 w 61595"/>
              <a:gd name="T57" fmla="*/ 156347 h 174625"/>
              <a:gd name="T58" fmla="*/ 218895 w 61595"/>
              <a:gd name="T59" fmla="*/ 147501 h 174625"/>
              <a:gd name="T60" fmla="*/ 218895 w 61595"/>
              <a:gd name="T61" fmla="*/ 26804 h 174625"/>
              <a:gd name="T62" fmla="*/ 211594 w 61595"/>
              <a:gd name="T63" fmla="*/ 17984 h 1746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1595" h="174625">
                <a:moveTo>
                  <a:pt x="30553" y="0"/>
                </a:moveTo>
                <a:lnTo>
                  <a:pt x="18671" y="2110"/>
                </a:lnTo>
                <a:lnTo>
                  <a:pt x="8958" y="7860"/>
                </a:lnTo>
                <a:lnTo>
                  <a:pt x="2404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8" y="166467"/>
                </a:lnTo>
                <a:lnTo>
                  <a:pt x="18671" y="172224"/>
                </a:lnTo>
                <a:lnTo>
                  <a:pt x="30553" y="174336"/>
                </a:lnTo>
                <a:lnTo>
                  <a:pt x="42445" y="172224"/>
                </a:lnTo>
                <a:lnTo>
                  <a:pt x="52167" y="166467"/>
                </a:lnTo>
                <a:lnTo>
                  <a:pt x="58728" y="157936"/>
                </a:lnTo>
                <a:lnTo>
                  <a:pt x="59094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4998" y="17984"/>
                </a:lnTo>
                <a:lnTo>
                  <a:pt x="59098" y="17984"/>
                </a:lnTo>
                <a:lnTo>
                  <a:pt x="58728" y="16382"/>
                </a:lnTo>
                <a:lnTo>
                  <a:pt x="52167" y="7860"/>
                </a:lnTo>
                <a:lnTo>
                  <a:pt x="42445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98" y="17984"/>
                </a:moveTo>
                <a:lnTo>
                  <a:pt x="36122" y="17984"/>
                </a:lnTo>
                <a:lnTo>
                  <a:pt x="40651" y="21941"/>
                </a:lnTo>
                <a:lnTo>
                  <a:pt x="40651" y="152383"/>
                </a:lnTo>
                <a:lnTo>
                  <a:pt x="36122" y="156347"/>
                </a:lnTo>
                <a:lnTo>
                  <a:pt x="59094" y="156347"/>
                </a:lnTo>
                <a:lnTo>
                  <a:pt x="61135" y="147501"/>
                </a:lnTo>
                <a:lnTo>
                  <a:pt x="61135" y="26804"/>
                </a:lnTo>
                <a:lnTo>
                  <a:pt x="59098" y="1798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5" name="object 13"/>
          <p:cNvSpPr>
            <a:spLocks/>
          </p:cNvSpPr>
          <p:nvPr/>
        </p:nvSpPr>
        <p:spPr bwMode="auto">
          <a:xfrm>
            <a:off x="339725" y="179388"/>
            <a:ext cx="377825" cy="457200"/>
          </a:xfrm>
          <a:custGeom>
            <a:avLst/>
            <a:gdLst>
              <a:gd name="T0" fmla="*/ 105182 w 366395"/>
              <a:gd name="T1" fmla="*/ 400232 h 457200"/>
              <a:gd name="T2" fmla="*/ 0 w 366395"/>
              <a:gd name="T3" fmla="*/ 428677 h 457200"/>
              <a:gd name="T4" fmla="*/ 112080 w 366395"/>
              <a:gd name="T5" fmla="*/ 457178 h 457200"/>
              <a:gd name="T6" fmla="*/ 1255394 w 366395"/>
              <a:gd name="T7" fmla="*/ 439759 h 457200"/>
              <a:gd name="T8" fmla="*/ 70677 w 366395"/>
              <a:gd name="T9" fmla="*/ 422876 h 457200"/>
              <a:gd name="T10" fmla="*/ 1233588 w 366395"/>
              <a:gd name="T11" fmla="*/ 409123 h 457200"/>
              <a:gd name="T12" fmla="*/ 226094 w 366395"/>
              <a:gd name="T13" fmla="*/ 370514 h 457200"/>
              <a:gd name="T14" fmla="*/ 1256157 w 366395"/>
              <a:gd name="T15" fmla="*/ 418161 h 457200"/>
              <a:gd name="T16" fmla="*/ 1174952 w 366395"/>
              <a:gd name="T17" fmla="*/ 439192 h 457200"/>
              <a:gd name="T18" fmla="*/ 1113892 w 366395"/>
              <a:gd name="T19" fmla="*/ 370514 h 457200"/>
              <a:gd name="T20" fmla="*/ 1113892 w 366395"/>
              <a:gd name="T21" fmla="*/ 370514 h 457200"/>
              <a:gd name="T22" fmla="*/ 124144 w 366395"/>
              <a:gd name="T23" fmla="*/ 92473 h 457200"/>
              <a:gd name="T24" fmla="*/ 16259 w 366395"/>
              <a:gd name="T25" fmla="*/ 137166 h 457200"/>
              <a:gd name="T26" fmla="*/ 205869 w 366395"/>
              <a:gd name="T27" fmla="*/ 352529 h 457200"/>
              <a:gd name="T28" fmla="*/ 313266 w 366395"/>
              <a:gd name="T29" fmla="*/ 177605 h 457200"/>
              <a:gd name="T30" fmla="*/ 193651 w 366395"/>
              <a:gd name="T31" fmla="*/ 167723 h 457200"/>
              <a:gd name="T32" fmla="*/ 97436 w 366395"/>
              <a:gd name="T33" fmla="*/ 125092 h 457200"/>
              <a:gd name="T34" fmla="*/ 492173 w 366395"/>
              <a:gd name="T35" fmla="*/ 103586 h 457200"/>
              <a:gd name="T36" fmla="*/ 272790 w 366395"/>
              <a:gd name="T37" fmla="*/ 85604 h 457200"/>
              <a:gd name="T38" fmla="*/ 901686 w 366395"/>
              <a:gd name="T39" fmla="*/ 162154 h 457200"/>
              <a:gd name="T40" fmla="*/ 987686 w 366395"/>
              <a:gd name="T41" fmla="*/ 182523 h 457200"/>
              <a:gd name="T42" fmla="*/ 1064797 w 366395"/>
              <a:gd name="T43" fmla="*/ 185853 h 457200"/>
              <a:gd name="T44" fmla="*/ 1208137 w 366395"/>
              <a:gd name="T45" fmla="*/ 168522 h 457200"/>
              <a:gd name="T46" fmla="*/ 965969 w 366395"/>
              <a:gd name="T47" fmla="*/ 151210 h 457200"/>
              <a:gd name="T48" fmla="*/ 294518 w 366395"/>
              <a:gd name="T49" fmla="*/ 143920 h 457200"/>
              <a:gd name="T50" fmla="*/ 258442 w 366395"/>
              <a:gd name="T51" fmla="*/ 166164 h 457200"/>
              <a:gd name="T52" fmla="*/ 365696 w 366395"/>
              <a:gd name="T53" fmla="*/ 151210 h 457200"/>
              <a:gd name="T54" fmla="*/ 970457 w 366395"/>
              <a:gd name="T55" fmla="*/ 139701 h 457200"/>
              <a:gd name="T56" fmla="*/ 991424 w 366395"/>
              <a:gd name="T57" fmla="*/ 55737 h 457200"/>
              <a:gd name="T58" fmla="*/ 756275 w 366395"/>
              <a:gd name="T59" fmla="*/ 99561 h 457200"/>
              <a:gd name="T60" fmla="*/ 1138443 w 366395"/>
              <a:gd name="T61" fmla="*/ 114312 h 457200"/>
              <a:gd name="T62" fmla="*/ 1173844 w 366395"/>
              <a:gd name="T63" fmla="*/ 146476 h 457200"/>
              <a:gd name="T64" fmla="*/ 1240539 w 366395"/>
              <a:gd name="T65" fmla="*/ 152790 h 457200"/>
              <a:gd name="T66" fmla="*/ 1140021 w 366395"/>
              <a:gd name="T67" fmla="*/ 92443 h 457200"/>
              <a:gd name="T68" fmla="*/ 1015284 w 366395"/>
              <a:gd name="T69" fmla="*/ 134556 h 457200"/>
              <a:gd name="T70" fmla="*/ 1068721 w 366395"/>
              <a:gd name="T71" fmla="*/ 151944 h 457200"/>
              <a:gd name="T72" fmla="*/ 1104267 w 366395"/>
              <a:gd name="T73" fmla="*/ 141508 h 457200"/>
              <a:gd name="T74" fmla="*/ 245574 w 366395"/>
              <a:gd name="T75" fmla="*/ 118022 h 457200"/>
              <a:gd name="T76" fmla="*/ 159277 w 366395"/>
              <a:gd name="T77" fmla="*/ 141508 h 457200"/>
              <a:gd name="T78" fmla="*/ 229957 w 366395"/>
              <a:gd name="T79" fmla="*/ 146476 h 457200"/>
              <a:gd name="T80" fmla="*/ 997910 w 366395"/>
              <a:gd name="T81" fmla="*/ 134715 h 457200"/>
              <a:gd name="T82" fmla="*/ 354558 w 366395"/>
              <a:gd name="T83" fmla="*/ 133224 h 457200"/>
              <a:gd name="T84" fmla="*/ 245574 w 366395"/>
              <a:gd name="T85" fmla="*/ 118022 h 457200"/>
              <a:gd name="T86" fmla="*/ 1008436 w 366395"/>
              <a:gd name="T87" fmla="*/ 117100 h 457200"/>
              <a:gd name="T88" fmla="*/ 35366 w 366395"/>
              <a:gd name="T89" fmla="*/ 8171 h 457200"/>
              <a:gd name="T90" fmla="*/ 35366 w 366395"/>
              <a:gd name="T91" fmla="*/ 47567 h 457200"/>
              <a:gd name="T92" fmla="*/ 1194010 w 366395"/>
              <a:gd name="T93" fmla="*/ 53544 h 457200"/>
              <a:gd name="T94" fmla="*/ 91359 w 366395"/>
              <a:gd name="T95" fmla="*/ 37755 h 457200"/>
              <a:gd name="T96" fmla="*/ 1253124 w 366395"/>
              <a:gd name="T97" fmla="*/ 17984 h 457200"/>
              <a:gd name="T98" fmla="*/ 1151383 w 366395"/>
              <a:gd name="T99" fmla="*/ 0 h 457200"/>
              <a:gd name="T100" fmla="*/ 1190304 w 366395"/>
              <a:gd name="T101" fmla="*/ 33317 h 457200"/>
              <a:gd name="T102" fmla="*/ 1253124 w 366395"/>
              <a:gd name="T103" fmla="*/ 17984 h 45720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6" name="object 14"/>
          <p:cNvSpPr>
            <a:spLocks/>
          </p:cNvSpPr>
          <p:nvPr/>
        </p:nvSpPr>
        <p:spPr bwMode="auto">
          <a:xfrm>
            <a:off x="517525" y="346075"/>
            <a:ext cx="20638" cy="17463"/>
          </a:xfrm>
          <a:custGeom>
            <a:avLst/>
            <a:gdLst>
              <a:gd name="T0" fmla="*/ 7768 w 20954"/>
              <a:gd name="T1" fmla="*/ 0 h 18414"/>
              <a:gd name="T2" fmla="*/ 2214 w 20954"/>
              <a:gd name="T3" fmla="*/ 0 h 18414"/>
              <a:gd name="T4" fmla="*/ 0 w 20954"/>
              <a:gd name="T5" fmla="*/ 286 h 18414"/>
              <a:gd name="T6" fmla="*/ 0 w 20954"/>
              <a:gd name="T7" fmla="*/ 995 h 18414"/>
              <a:gd name="T8" fmla="*/ 2214 w 20954"/>
              <a:gd name="T9" fmla="*/ 1280 h 18414"/>
              <a:gd name="T10" fmla="*/ 7768 w 20954"/>
              <a:gd name="T11" fmla="*/ 1280 h 18414"/>
              <a:gd name="T12" fmla="*/ 9981 w 20954"/>
              <a:gd name="T13" fmla="*/ 995 h 18414"/>
              <a:gd name="T14" fmla="*/ 9981 w 20954"/>
              <a:gd name="T15" fmla="*/ 286 h 18414"/>
              <a:gd name="T16" fmla="*/ 7768 w 20954"/>
              <a:gd name="T17" fmla="*/ 0 h 1841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0954" h="18414">
                <a:moveTo>
                  <a:pt x="16099" y="0"/>
                </a:moveTo>
                <a:lnTo>
                  <a:pt x="4587" y="0"/>
                </a:lnTo>
                <a:lnTo>
                  <a:pt x="0" y="4028"/>
                </a:lnTo>
                <a:lnTo>
                  <a:pt x="0" y="14112"/>
                </a:lnTo>
                <a:lnTo>
                  <a:pt x="4587" y="18136"/>
                </a:lnTo>
                <a:lnTo>
                  <a:pt x="16099" y="18136"/>
                </a:lnTo>
                <a:lnTo>
                  <a:pt x="20685" y="14112"/>
                </a:lnTo>
                <a:lnTo>
                  <a:pt x="20685" y="4028"/>
                </a:lnTo>
                <a:lnTo>
                  <a:pt x="16099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7" name="AutoShape 20" descr="Византия"/>
          <p:cNvSpPr>
            <a:spLocks noChangeAspect="1" noChangeArrowheads="1"/>
          </p:cNvSpPr>
          <p:nvPr/>
        </p:nvSpPr>
        <p:spPr bwMode="auto">
          <a:xfrm>
            <a:off x="1301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0428" name="AutoShape 22" descr="Византия"/>
          <p:cNvSpPr>
            <a:spLocks noChangeAspect="1" noChangeArrowheads="1"/>
          </p:cNvSpPr>
          <p:nvPr/>
        </p:nvSpPr>
        <p:spPr bwMode="auto">
          <a:xfrm>
            <a:off x="2825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0429" name="object 4"/>
          <p:cNvSpPr txBox="1">
            <a:spLocks noChangeArrowheads="1"/>
          </p:cNvSpPr>
          <p:nvPr/>
        </p:nvSpPr>
        <p:spPr bwMode="auto">
          <a:xfrm>
            <a:off x="434975" y="863600"/>
            <a:ext cx="5451475" cy="752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3949" rIns="0" bIns="0">
            <a:spAutoFit/>
          </a:bodyPr>
          <a:lstStyle>
            <a:lvl1pPr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pPr algn="ctr"/>
            <a:r>
              <a:rPr lang="ru-RU" altLang="ru-RU" sz="2400" b="1" dirty="0" smtClean="0">
                <a:solidFill>
                  <a:srgbClr val="000000"/>
                </a:solidFill>
                <a:latin typeface="Arial" pitchFamily="34" charset="0"/>
              </a:rPr>
              <a:t>MAVZU:</a:t>
            </a:r>
            <a:r>
              <a:rPr lang="en-US" altLang="ru-RU" sz="2400" b="1" dirty="0" smtClean="0">
                <a:solidFill>
                  <a:srgbClr val="000000"/>
                </a:solidFill>
                <a:latin typeface="Arial" pitchFamily="34" charset="0"/>
              </a:rPr>
              <a:t>AFRIKA XALQLARI O‘RTA ASRLARDA</a:t>
            </a:r>
            <a:endParaRPr lang="uz-Latn-UZ" altLang="ru-RU" sz="2400" b="1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6" name="object 5">
            <a:extLst/>
          </p:cNvPr>
          <p:cNvSpPr/>
          <p:nvPr/>
        </p:nvSpPr>
        <p:spPr>
          <a:xfrm>
            <a:off x="168275" y="936625"/>
            <a:ext cx="182563" cy="8445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132">
              <a:latin typeface="+mn-lt"/>
              <a:cs typeface="+mn-cs"/>
            </a:endParaRPr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173038" y="2016125"/>
            <a:ext cx="177800" cy="7524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132">
              <a:latin typeface="+mn-lt"/>
              <a:cs typeface="+mn-cs"/>
            </a:endParaRPr>
          </a:p>
        </p:txBody>
      </p:sp>
      <p:sp>
        <p:nvSpPr>
          <p:cNvPr id="60432" name="AutoShape 18" descr="Salib yurishlari paytida Montgisard jangi - Maslahatlar - 2020"/>
          <p:cNvSpPr>
            <a:spLocks noChangeAspect="1" noChangeArrowheads="1"/>
          </p:cNvSpPr>
          <p:nvPr/>
        </p:nvSpPr>
        <p:spPr bwMode="auto">
          <a:xfrm>
            <a:off x="4349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0433" name="AutoShape 20" descr="Salib yurishlari paytida Montgisard jangi - Maslahatlar - 2020"/>
          <p:cNvSpPr>
            <a:spLocks noChangeAspect="1" noChangeArrowheads="1"/>
          </p:cNvSpPr>
          <p:nvPr/>
        </p:nvSpPr>
        <p:spPr bwMode="auto">
          <a:xfrm>
            <a:off x="587375" y="3127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pic>
        <p:nvPicPr>
          <p:cNvPr id="1026" name="Picture 2" descr="O'rta asr Afrikasining an'analari. O'rta asrlarda G'arbiy Suda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4914" y="1660065"/>
            <a:ext cx="2371595" cy="131755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54702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ownloads\Afrika\JS2-091718-MansaMusa-her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561" y="615631"/>
            <a:ext cx="5519957" cy="2413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1" y="0"/>
            <a:ext cx="5940425" cy="50323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 smtClean="0">
                <a:latin typeface="Arial" pitchFamily="34" charset="0"/>
                <a:cs typeface="Arial" pitchFamily="34" charset="0"/>
              </a:rPr>
              <a:t>MUS</a:t>
            </a:r>
            <a:r>
              <a:rPr lang="uz-Latn-UZ" sz="1800" b="1" dirty="0" smtClean="0">
                <a:latin typeface="Arial" pitchFamily="34" charset="0"/>
                <a:cs typeface="Arial" pitchFamily="34" charset="0"/>
              </a:rPr>
              <a:t>O 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I NING 1324-Y</a:t>
            </a:r>
            <a:r>
              <a:rPr lang="uz-Latn-UZ" sz="1800" b="1" dirty="0" smtClean="0">
                <a:latin typeface="Arial" pitchFamily="34" charset="0"/>
                <a:cs typeface="Arial" pitchFamily="34" charset="0"/>
              </a:rPr>
              <a:t>ILDA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M</a:t>
            </a:r>
            <a:r>
              <a:rPr lang="uz-Latn-UZ" sz="1800" b="1" dirty="0" smtClean="0">
                <a:latin typeface="Arial" pitchFamily="34" charset="0"/>
                <a:cs typeface="Arial" pitchFamily="34" charset="0"/>
              </a:rPr>
              <a:t>AKKAGA 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uz-Latn-UZ" sz="1800" b="1" dirty="0" smtClean="0">
                <a:latin typeface="Arial" pitchFamily="34" charset="0"/>
                <a:cs typeface="Arial" pitchFamily="34" charset="0"/>
              </a:rPr>
              <a:t>AJ SAFARI 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0832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42"/>
          <a:stretch/>
        </p:blipFill>
        <p:spPr bwMode="auto">
          <a:xfrm>
            <a:off x="489645" y="324026"/>
            <a:ext cx="4896544" cy="2656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4827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ownloads\Afrika\f00e6126eab7b574f6756eb663ad270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8244" y="568056"/>
            <a:ext cx="2162733" cy="2247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70225" y="827956"/>
            <a:ext cx="2763983" cy="7406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992" tIns="21996" rIns="43992" bIns="21996" rtlCol="0" anchor="ctr"/>
          <a:lstStyle/>
          <a:p>
            <a:pPr algn="ctr"/>
            <a:r>
              <a:rPr lang="uz-Latn-UZ" sz="2000" b="1" dirty="0">
                <a:latin typeface="Arial" pitchFamily="34" charset="0"/>
                <a:cs typeface="Arial" pitchFamily="34" charset="0"/>
              </a:rPr>
              <a:t>XIV asr oxirida feodal 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tar</a:t>
            </a:r>
            <a:r>
              <a:rPr lang="uz-Latn-UZ" sz="2000" b="1" dirty="0">
                <a:latin typeface="Arial" pitchFamily="34" charset="0"/>
                <a:cs typeface="Arial" pitchFamily="34" charset="0"/>
              </a:rPr>
              <a:t>qoqlik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02066" y="1836068"/>
            <a:ext cx="2700300" cy="97558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43992" tIns="21996" rIns="43992" bIns="21996" rtlCol="0" anchor="ctr"/>
          <a:lstStyle/>
          <a:p>
            <a:pPr algn="ctr"/>
            <a:r>
              <a:rPr lang="uz-Latn-UZ" sz="2000" b="1" dirty="0">
                <a:latin typeface="Arial" pitchFamily="34" charset="0"/>
                <a:cs typeface="Arial" pitchFamily="34" charset="0"/>
              </a:rPr>
              <a:t>XV asrda parchalanib ketdi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1" y="0"/>
            <a:ext cx="5940425" cy="50323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MALI DAVLATI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732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0213" y="710305"/>
            <a:ext cx="2826060" cy="2332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889" y="710305"/>
            <a:ext cx="2844316" cy="23324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3992" tIns="21996" rIns="43992" bIns="21996" rtlCol="0" anchor="ctr"/>
          <a:lstStyle/>
          <a:p>
            <a:pPr lvl="0" algn="ctr"/>
            <a:r>
              <a:rPr lang="uz-Latn-UZ" sz="2000" b="1" dirty="0">
                <a:latin typeface="Arial" pitchFamily="34" charset="0"/>
                <a:cs typeface="Arial" pitchFamily="34" charset="0"/>
              </a:rPr>
              <a:t>XIV asr oxirida songailar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hukmdor</a:t>
            </a:r>
            <a:r>
              <a:rPr lang="uz-Latn-UZ" sz="2000" b="1" dirty="0">
                <a:latin typeface="Arial" pitchFamily="34" charset="0"/>
                <a:cs typeface="Arial" pitchFamily="34" charset="0"/>
              </a:rPr>
              <a:t>i Almi poytaxti Gao bo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‘</a:t>
            </a:r>
            <a:r>
              <a:rPr lang="uz-Latn-UZ" sz="2000" b="1" dirty="0">
                <a:latin typeface="Arial" pitchFamily="34" charset="0"/>
                <a:cs typeface="Arial" pitchFamily="34" charset="0"/>
              </a:rPr>
              <a:t>lgan Songai davlatiga asos soldi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" y="0"/>
            <a:ext cx="5940425" cy="50323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SONGAI DAVLATI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3476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0213" y="710305"/>
            <a:ext cx="2826060" cy="2332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889" y="710305"/>
            <a:ext cx="2844316" cy="23324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3992" tIns="21996" rIns="43992" bIns="21996" rtlCol="0" anchor="ctr"/>
          <a:lstStyle/>
          <a:p>
            <a:pPr lvl="0" algn="ctr"/>
            <a:r>
              <a:rPr lang="uz-Latn-UZ" sz="2300" b="1" dirty="0">
                <a:latin typeface="Arial" pitchFamily="34" charset="0"/>
                <a:cs typeface="Arial" pitchFamily="34" charset="0"/>
              </a:rPr>
              <a:t>XVI asr oxirida Marokash sultoni Songai davlatini bosib oldi</a:t>
            </a:r>
            <a:endParaRPr lang="en-US" sz="23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олилиния 1"/>
          <p:cNvSpPr/>
          <p:nvPr/>
        </p:nvSpPr>
        <p:spPr>
          <a:xfrm>
            <a:off x="3627120" y="889094"/>
            <a:ext cx="730831" cy="599031"/>
          </a:xfrm>
          <a:custGeom>
            <a:avLst/>
            <a:gdLst>
              <a:gd name="connsiteX0" fmla="*/ 0 w 1461662"/>
              <a:gd name="connsiteY0" fmla="*/ 1087283 h 1331311"/>
              <a:gd name="connsiteX1" fmla="*/ 121920 w 1461662"/>
              <a:gd name="connsiteY1" fmla="*/ 1026323 h 1331311"/>
              <a:gd name="connsiteX2" fmla="*/ 213360 w 1461662"/>
              <a:gd name="connsiteY2" fmla="*/ 965363 h 1331311"/>
              <a:gd name="connsiteX3" fmla="*/ 304800 w 1461662"/>
              <a:gd name="connsiteY3" fmla="*/ 889163 h 1331311"/>
              <a:gd name="connsiteX4" fmla="*/ 396240 w 1461662"/>
              <a:gd name="connsiteY4" fmla="*/ 812963 h 1331311"/>
              <a:gd name="connsiteX5" fmla="*/ 335280 w 1461662"/>
              <a:gd name="connsiteY5" fmla="*/ 752003 h 1331311"/>
              <a:gd name="connsiteX6" fmla="*/ 335280 w 1461662"/>
              <a:gd name="connsiteY6" fmla="*/ 630083 h 1331311"/>
              <a:gd name="connsiteX7" fmla="*/ 335280 w 1461662"/>
              <a:gd name="connsiteY7" fmla="*/ 477683 h 1331311"/>
              <a:gd name="connsiteX8" fmla="*/ 396240 w 1461662"/>
              <a:gd name="connsiteY8" fmla="*/ 431963 h 1331311"/>
              <a:gd name="connsiteX9" fmla="*/ 518160 w 1461662"/>
              <a:gd name="connsiteY9" fmla="*/ 355763 h 1331311"/>
              <a:gd name="connsiteX10" fmla="*/ 594360 w 1461662"/>
              <a:gd name="connsiteY10" fmla="*/ 279563 h 1331311"/>
              <a:gd name="connsiteX11" fmla="*/ 594360 w 1461662"/>
              <a:gd name="connsiteY11" fmla="*/ 279563 h 1331311"/>
              <a:gd name="connsiteX12" fmla="*/ 685800 w 1461662"/>
              <a:gd name="connsiteY12" fmla="*/ 218603 h 1331311"/>
              <a:gd name="connsiteX13" fmla="*/ 746760 w 1461662"/>
              <a:gd name="connsiteY13" fmla="*/ 157643 h 1331311"/>
              <a:gd name="connsiteX14" fmla="*/ 853440 w 1461662"/>
              <a:gd name="connsiteY14" fmla="*/ 20483 h 1331311"/>
              <a:gd name="connsiteX15" fmla="*/ 914400 w 1461662"/>
              <a:gd name="connsiteY15" fmla="*/ 5243 h 1331311"/>
              <a:gd name="connsiteX16" fmla="*/ 944880 w 1461662"/>
              <a:gd name="connsiteY16" fmla="*/ 66203 h 1331311"/>
              <a:gd name="connsiteX17" fmla="*/ 1082040 w 1461662"/>
              <a:gd name="connsiteY17" fmla="*/ 81443 h 1331311"/>
              <a:gd name="connsiteX18" fmla="*/ 1188720 w 1461662"/>
              <a:gd name="connsiteY18" fmla="*/ 96683 h 1331311"/>
              <a:gd name="connsiteX19" fmla="*/ 1295400 w 1461662"/>
              <a:gd name="connsiteY19" fmla="*/ 96683 h 1331311"/>
              <a:gd name="connsiteX20" fmla="*/ 1310640 w 1461662"/>
              <a:gd name="connsiteY20" fmla="*/ 203363 h 1331311"/>
              <a:gd name="connsiteX21" fmla="*/ 1310640 w 1461662"/>
              <a:gd name="connsiteY21" fmla="*/ 203363 h 1331311"/>
              <a:gd name="connsiteX22" fmla="*/ 1310640 w 1461662"/>
              <a:gd name="connsiteY22" fmla="*/ 264323 h 1331311"/>
              <a:gd name="connsiteX23" fmla="*/ 1341120 w 1461662"/>
              <a:gd name="connsiteY23" fmla="*/ 310043 h 1331311"/>
              <a:gd name="connsiteX24" fmla="*/ 1356360 w 1461662"/>
              <a:gd name="connsiteY24" fmla="*/ 371003 h 1331311"/>
              <a:gd name="connsiteX25" fmla="*/ 1402080 w 1461662"/>
              <a:gd name="connsiteY25" fmla="*/ 431963 h 1331311"/>
              <a:gd name="connsiteX26" fmla="*/ 1432560 w 1461662"/>
              <a:gd name="connsiteY26" fmla="*/ 477683 h 1331311"/>
              <a:gd name="connsiteX27" fmla="*/ 1447800 w 1461662"/>
              <a:gd name="connsiteY27" fmla="*/ 523403 h 1331311"/>
              <a:gd name="connsiteX28" fmla="*/ 1219200 w 1461662"/>
              <a:gd name="connsiteY28" fmla="*/ 553883 h 1331311"/>
              <a:gd name="connsiteX29" fmla="*/ 1127760 w 1461662"/>
              <a:gd name="connsiteY29" fmla="*/ 630083 h 1331311"/>
              <a:gd name="connsiteX30" fmla="*/ 1036320 w 1461662"/>
              <a:gd name="connsiteY30" fmla="*/ 736763 h 1331311"/>
              <a:gd name="connsiteX31" fmla="*/ 868680 w 1461662"/>
              <a:gd name="connsiteY31" fmla="*/ 843443 h 1331311"/>
              <a:gd name="connsiteX32" fmla="*/ 868680 w 1461662"/>
              <a:gd name="connsiteY32" fmla="*/ 843443 h 1331311"/>
              <a:gd name="connsiteX33" fmla="*/ 777240 w 1461662"/>
              <a:gd name="connsiteY33" fmla="*/ 858683 h 1331311"/>
              <a:gd name="connsiteX34" fmla="*/ 670560 w 1461662"/>
              <a:gd name="connsiteY34" fmla="*/ 1072043 h 1331311"/>
              <a:gd name="connsiteX35" fmla="*/ 579120 w 1461662"/>
              <a:gd name="connsiteY35" fmla="*/ 1072043 h 1331311"/>
              <a:gd name="connsiteX36" fmla="*/ 472440 w 1461662"/>
              <a:gd name="connsiteY36" fmla="*/ 1193963 h 1331311"/>
              <a:gd name="connsiteX37" fmla="*/ 472440 w 1461662"/>
              <a:gd name="connsiteY37" fmla="*/ 1331123 h 1331311"/>
              <a:gd name="connsiteX38" fmla="*/ 182880 w 1461662"/>
              <a:gd name="connsiteY38" fmla="*/ 1163483 h 1331311"/>
              <a:gd name="connsiteX39" fmla="*/ 182880 w 1461662"/>
              <a:gd name="connsiteY39" fmla="*/ 1163483 h 1331311"/>
              <a:gd name="connsiteX40" fmla="*/ 137160 w 1461662"/>
              <a:gd name="connsiteY40" fmla="*/ 1087283 h 1331311"/>
              <a:gd name="connsiteX41" fmla="*/ 137160 w 1461662"/>
              <a:gd name="connsiteY41" fmla="*/ 1011083 h 1331311"/>
              <a:gd name="connsiteX42" fmla="*/ 167640 w 1461662"/>
              <a:gd name="connsiteY42" fmla="*/ 934883 h 1331311"/>
              <a:gd name="connsiteX43" fmla="*/ 228600 w 1461662"/>
              <a:gd name="connsiteY43" fmla="*/ 889163 h 1331311"/>
              <a:gd name="connsiteX44" fmla="*/ 335280 w 1461662"/>
              <a:gd name="connsiteY44" fmla="*/ 782483 h 1331311"/>
              <a:gd name="connsiteX45" fmla="*/ 335280 w 1461662"/>
              <a:gd name="connsiteY45" fmla="*/ 721523 h 1331311"/>
              <a:gd name="connsiteX46" fmla="*/ 335280 w 1461662"/>
              <a:gd name="connsiteY46" fmla="*/ 675803 h 1331311"/>
              <a:gd name="connsiteX47" fmla="*/ 335280 w 1461662"/>
              <a:gd name="connsiteY47" fmla="*/ 630083 h 1331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461662" h="1331311">
                <a:moveTo>
                  <a:pt x="0" y="1087283"/>
                </a:moveTo>
                <a:cubicBezTo>
                  <a:pt x="43180" y="1066963"/>
                  <a:pt x="86360" y="1046643"/>
                  <a:pt x="121920" y="1026323"/>
                </a:cubicBezTo>
                <a:cubicBezTo>
                  <a:pt x="157480" y="1006003"/>
                  <a:pt x="182880" y="988223"/>
                  <a:pt x="213360" y="965363"/>
                </a:cubicBezTo>
                <a:cubicBezTo>
                  <a:pt x="243840" y="942503"/>
                  <a:pt x="304800" y="889163"/>
                  <a:pt x="304800" y="889163"/>
                </a:cubicBezTo>
                <a:cubicBezTo>
                  <a:pt x="335280" y="863763"/>
                  <a:pt x="391160" y="835823"/>
                  <a:pt x="396240" y="812963"/>
                </a:cubicBezTo>
                <a:cubicBezTo>
                  <a:pt x="401320" y="790103"/>
                  <a:pt x="345440" y="782483"/>
                  <a:pt x="335280" y="752003"/>
                </a:cubicBezTo>
                <a:cubicBezTo>
                  <a:pt x="325120" y="721523"/>
                  <a:pt x="335280" y="630083"/>
                  <a:pt x="335280" y="630083"/>
                </a:cubicBezTo>
                <a:cubicBezTo>
                  <a:pt x="335280" y="584363"/>
                  <a:pt x="325120" y="510703"/>
                  <a:pt x="335280" y="477683"/>
                </a:cubicBezTo>
                <a:cubicBezTo>
                  <a:pt x="345440" y="444663"/>
                  <a:pt x="365760" y="452283"/>
                  <a:pt x="396240" y="431963"/>
                </a:cubicBezTo>
                <a:cubicBezTo>
                  <a:pt x="426720" y="411643"/>
                  <a:pt x="485140" y="381163"/>
                  <a:pt x="518160" y="355763"/>
                </a:cubicBezTo>
                <a:cubicBezTo>
                  <a:pt x="551180" y="330363"/>
                  <a:pt x="594360" y="279563"/>
                  <a:pt x="594360" y="279563"/>
                </a:cubicBezTo>
                <a:lnTo>
                  <a:pt x="594360" y="279563"/>
                </a:lnTo>
                <a:cubicBezTo>
                  <a:pt x="609600" y="269403"/>
                  <a:pt x="660400" y="238923"/>
                  <a:pt x="685800" y="218603"/>
                </a:cubicBezTo>
                <a:cubicBezTo>
                  <a:pt x="711200" y="198283"/>
                  <a:pt x="718820" y="190663"/>
                  <a:pt x="746760" y="157643"/>
                </a:cubicBezTo>
                <a:cubicBezTo>
                  <a:pt x="774700" y="124623"/>
                  <a:pt x="825500" y="45883"/>
                  <a:pt x="853440" y="20483"/>
                </a:cubicBezTo>
                <a:cubicBezTo>
                  <a:pt x="881380" y="-4917"/>
                  <a:pt x="899160" y="-2377"/>
                  <a:pt x="914400" y="5243"/>
                </a:cubicBezTo>
                <a:cubicBezTo>
                  <a:pt x="929640" y="12863"/>
                  <a:pt x="916940" y="53503"/>
                  <a:pt x="944880" y="66203"/>
                </a:cubicBezTo>
                <a:cubicBezTo>
                  <a:pt x="972820" y="78903"/>
                  <a:pt x="1041400" y="76363"/>
                  <a:pt x="1082040" y="81443"/>
                </a:cubicBezTo>
                <a:cubicBezTo>
                  <a:pt x="1122680" y="86523"/>
                  <a:pt x="1153160" y="94143"/>
                  <a:pt x="1188720" y="96683"/>
                </a:cubicBezTo>
                <a:cubicBezTo>
                  <a:pt x="1224280" y="99223"/>
                  <a:pt x="1275080" y="78903"/>
                  <a:pt x="1295400" y="96683"/>
                </a:cubicBezTo>
                <a:cubicBezTo>
                  <a:pt x="1315720" y="114463"/>
                  <a:pt x="1310640" y="203363"/>
                  <a:pt x="1310640" y="203363"/>
                </a:cubicBezTo>
                <a:lnTo>
                  <a:pt x="1310640" y="203363"/>
                </a:lnTo>
                <a:cubicBezTo>
                  <a:pt x="1310640" y="213523"/>
                  <a:pt x="1305560" y="246543"/>
                  <a:pt x="1310640" y="264323"/>
                </a:cubicBezTo>
                <a:cubicBezTo>
                  <a:pt x="1315720" y="282103"/>
                  <a:pt x="1333500" y="292263"/>
                  <a:pt x="1341120" y="310043"/>
                </a:cubicBezTo>
                <a:cubicBezTo>
                  <a:pt x="1348740" y="327823"/>
                  <a:pt x="1346200" y="350683"/>
                  <a:pt x="1356360" y="371003"/>
                </a:cubicBezTo>
                <a:cubicBezTo>
                  <a:pt x="1366520" y="391323"/>
                  <a:pt x="1389380" y="414183"/>
                  <a:pt x="1402080" y="431963"/>
                </a:cubicBezTo>
                <a:cubicBezTo>
                  <a:pt x="1414780" y="449743"/>
                  <a:pt x="1424940" y="462443"/>
                  <a:pt x="1432560" y="477683"/>
                </a:cubicBezTo>
                <a:cubicBezTo>
                  <a:pt x="1440180" y="492923"/>
                  <a:pt x="1483360" y="510703"/>
                  <a:pt x="1447800" y="523403"/>
                </a:cubicBezTo>
                <a:cubicBezTo>
                  <a:pt x="1412240" y="536103"/>
                  <a:pt x="1272540" y="536103"/>
                  <a:pt x="1219200" y="553883"/>
                </a:cubicBezTo>
                <a:cubicBezTo>
                  <a:pt x="1165860" y="571663"/>
                  <a:pt x="1158240" y="599603"/>
                  <a:pt x="1127760" y="630083"/>
                </a:cubicBezTo>
                <a:cubicBezTo>
                  <a:pt x="1097280" y="660563"/>
                  <a:pt x="1079500" y="701203"/>
                  <a:pt x="1036320" y="736763"/>
                </a:cubicBezTo>
                <a:cubicBezTo>
                  <a:pt x="993140" y="772323"/>
                  <a:pt x="868680" y="843443"/>
                  <a:pt x="868680" y="843443"/>
                </a:cubicBezTo>
                <a:lnTo>
                  <a:pt x="868680" y="843443"/>
                </a:lnTo>
                <a:cubicBezTo>
                  <a:pt x="853440" y="845983"/>
                  <a:pt x="810260" y="820583"/>
                  <a:pt x="777240" y="858683"/>
                </a:cubicBezTo>
                <a:cubicBezTo>
                  <a:pt x="744220" y="896783"/>
                  <a:pt x="703580" y="1036483"/>
                  <a:pt x="670560" y="1072043"/>
                </a:cubicBezTo>
                <a:cubicBezTo>
                  <a:pt x="637540" y="1107603"/>
                  <a:pt x="612140" y="1051723"/>
                  <a:pt x="579120" y="1072043"/>
                </a:cubicBezTo>
                <a:cubicBezTo>
                  <a:pt x="546100" y="1092363"/>
                  <a:pt x="490220" y="1150783"/>
                  <a:pt x="472440" y="1193963"/>
                </a:cubicBezTo>
                <a:cubicBezTo>
                  <a:pt x="454660" y="1237143"/>
                  <a:pt x="520700" y="1336203"/>
                  <a:pt x="472440" y="1331123"/>
                </a:cubicBezTo>
                <a:cubicBezTo>
                  <a:pt x="424180" y="1326043"/>
                  <a:pt x="182880" y="1163483"/>
                  <a:pt x="182880" y="1163483"/>
                </a:cubicBezTo>
                <a:lnTo>
                  <a:pt x="182880" y="1163483"/>
                </a:lnTo>
                <a:cubicBezTo>
                  <a:pt x="175260" y="1150783"/>
                  <a:pt x="144780" y="1112683"/>
                  <a:pt x="137160" y="1087283"/>
                </a:cubicBezTo>
                <a:cubicBezTo>
                  <a:pt x="129540" y="1061883"/>
                  <a:pt x="132080" y="1036483"/>
                  <a:pt x="137160" y="1011083"/>
                </a:cubicBezTo>
                <a:cubicBezTo>
                  <a:pt x="142240" y="985683"/>
                  <a:pt x="152400" y="955203"/>
                  <a:pt x="167640" y="934883"/>
                </a:cubicBezTo>
                <a:cubicBezTo>
                  <a:pt x="182880" y="914563"/>
                  <a:pt x="200660" y="914563"/>
                  <a:pt x="228600" y="889163"/>
                </a:cubicBezTo>
                <a:cubicBezTo>
                  <a:pt x="256540" y="863763"/>
                  <a:pt x="317500" y="810423"/>
                  <a:pt x="335280" y="782483"/>
                </a:cubicBezTo>
                <a:cubicBezTo>
                  <a:pt x="353060" y="754543"/>
                  <a:pt x="335280" y="721523"/>
                  <a:pt x="335280" y="721523"/>
                </a:cubicBezTo>
                <a:lnTo>
                  <a:pt x="335280" y="675803"/>
                </a:lnTo>
                <a:lnTo>
                  <a:pt x="335280" y="630083"/>
                </a:ln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43992" tIns="21996" rIns="43992" bIns="21996" rtlCol="0" anchor="ctr"/>
          <a:lstStyle/>
          <a:p>
            <a:pPr algn="ctr"/>
            <a:endParaRPr lang="ru-RU">
              <a:ln>
                <a:solidFill>
                  <a:schemeClr val="tx1"/>
                </a:solidFill>
              </a:ln>
            </a:endParaRPr>
          </a:p>
        </p:txBody>
      </p:sp>
      <p:cxnSp>
        <p:nvCxnSpPr>
          <p:cNvPr id="6" name="Прямая со стрелкой 5"/>
          <p:cNvCxnSpPr>
            <a:stCxn id="2" idx="31"/>
          </p:cNvCxnSpPr>
          <p:nvPr/>
        </p:nvCxnSpPr>
        <p:spPr>
          <a:xfrm>
            <a:off x="4061460" y="1268606"/>
            <a:ext cx="132889" cy="2866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-1" y="0"/>
            <a:ext cx="5940425" cy="50323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SONGAI DAVLATI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540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55649E-6 L 0.04755 0.2340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7" y="116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er\Downloads\Afrika\aksum_empire_ma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980" y="628796"/>
            <a:ext cx="4104455" cy="2318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70313" y="307827"/>
            <a:ext cx="1476164" cy="29160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3992" tIns="21996" rIns="43992" bIns="21996"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-1" y="0"/>
            <a:ext cx="5940425" cy="50323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AKSUM DAVLATI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824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92" y="65002"/>
            <a:ext cx="5742297" cy="3148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601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818324" y="89123"/>
            <a:ext cx="4303778" cy="34020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456" tIns="26228" rIns="52456" bIns="26228" rtlCol="0" anchor="ctr"/>
          <a:lstStyle/>
          <a:p>
            <a:pPr algn="ctr"/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2383490"/>
              </p:ext>
            </p:extLst>
          </p:nvPr>
        </p:nvGraphicFramePr>
        <p:xfrm>
          <a:off x="89892" y="611932"/>
          <a:ext cx="5688631" cy="226802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313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93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86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4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46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43218"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720" marR="45720" marT="20572" marB="2057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800" b="1" dirty="0" smtClean="0">
                          <a:latin typeface="Arial" pitchFamily="34" charset="0"/>
                          <a:cs typeface="Arial" pitchFamily="34" charset="0"/>
                        </a:rPr>
                        <a:t>Gana</a:t>
                      </a:r>
                      <a:endParaRPr lang="ru-RU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720" marR="45720" marT="20572" marB="2057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800" b="1" dirty="0" smtClean="0">
                          <a:latin typeface="Arial" pitchFamily="34" charset="0"/>
                          <a:cs typeface="Arial" pitchFamily="34" charset="0"/>
                        </a:rPr>
                        <a:t>Mali</a:t>
                      </a:r>
                      <a:endParaRPr lang="ru-RU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720" marR="45720" marT="20572" marB="2057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800" b="1" dirty="0" smtClean="0">
                          <a:latin typeface="Arial" pitchFamily="34" charset="0"/>
                          <a:cs typeface="Arial" pitchFamily="34" charset="0"/>
                        </a:rPr>
                        <a:t>Songai</a:t>
                      </a:r>
                      <a:endParaRPr lang="ru-RU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720" marR="45720" marT="20572" marB="2057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800" b="1" dirty="0" smtClean="0">
                          <a:latin typeface="Arial" pitchFamily="34" charset="0"/>
                          <a:cs typeface="Arial" pitchFamily="34" charset="0"/>
                        </a:rPr>
                        <a:t>Aksum</a:t>
                      </a:r>
                      <a:endParaRPr lang="ru-RU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720" marR="45720" marT="20572" marB="2057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2528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Arial" pitchFamily="34" charset="0"/>
                          <a:cs typeface="Arial" pitchFamily="34" charset="0"/>
                        </a:rPr>
                        <a:t>T</a:t>
                      </a:r>
                      <a:r>
                        <a:rPr lang="uz-Latn-UZ" sz="1800" b="1" dirty="0" smtClean="0">
                          <a:latin typeface="Arial" pitchFamily="34" charset="0"/>
                          <a:cs typeface="Arial" pitchFamily="34" charset="0"/>
                        </a:rPr>
                        <a:t>ashkil </a:t>
                      </a:r>
                      <a:r>
                        <a:rPr lang="en-US" sz="1800" b="1" dirty="0" err="1" smtClean="0">
                          <a:latin typeface="Arial" pitchFamily="34" charset="0"/>
                          <a:cs typeface="Arial" pitchFamily="34" charset="0"/>
                        </a:rPr>
                        <a:t>topishi</a:t>
                      </a:r>
                      <a:endParaRPr lang="ru-RU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720" marR="45720" marT="20572" marB="20572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720" marR="45720" marT="20572" marB="20572"/>
                </a:tc>
                <a:tc>
                  <a:txBody>
                    <a:bodyPr/>
                    <a:lstStyle/>
                    <a:p>
                      <a:pPr algn="ctr"/>
                      <a:endParaRPr lang="ru-RU" sz="18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720" marR="45720" marT="20572" marB="20572"/>
                </a:tc>
                <a:tc>
                  <a:txBody>
                    <a:bodyPr/>
                    <a:lstStyle/>
                    <a:p>
                      <a:pPr algn="ctr"/>
                      <a:endParaRPr lang="ru-RU" sz="18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720" marR="45720" marT="20572" marB="20572"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720" marR="45720" marT="20572" marB="2057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9755">
                <a:tc>
                  <a:txBody>
                    <a:bodyPr/>
                    <a:lstStyle/>
                    <a:p>
                      <a:pPr algn="ctr"/>
                      <a:r>
                        <a:rPr lang="uz-Latn-UZ" sz="1800" b="1" dirty="0" smtClean="0">
                          <a:latin typeface="Arial" pitchFamily="34" charset="0"/>
                          <a:cs typeface="Arial" pitchFamily="34" charset="0"/>
                        </a:rPr>
                        <a:t>Poytaxti</a:t>
                      </a:r>
                      <a:endParaRPr lang="ru-RU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720" marR="45720" marT="20572" marB="20572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720" marR="45720" marT="20572" marB="20572"/>
                </a:tc>
                <a:tc>
                  <a:txBody>
                    <a:bodyPr/>
                    <a:lstStyle/>
                    <a:p>
                      <a:pPr algn="ctr"/>
                      <a:endParaRPr lang="ru-RU" sz="18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720" marR="45720" marT="20572" marB="20572"/>
                </a:tc>
                <a:tc>
                  <a:txBody>
                    <a:bodyPr/>
                    <a:lstStyle/>
                    <a:p>
                      <a:pPr algn="ctr"/>
                      <a:endParaRPr lang="ru-RU" sz="1800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720" marR="45720" marT="20572" marB="20572"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720" marR="45720" marT="20572" marB="2057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2528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err="1" smtClean="0">
                          <a:latin typeface="Arial" pitchFamily="34" charset="0"/>
                          <a:cs typeface="Arial" pitchFamily="34" charset="0"/>
                        </a:rPr>
                        <a:t>Parchalanishi</a:t>
                      </a:r>
                      <a:endParaRPr lang="ru-RU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720" marR="45720" marT="20572" marB="20572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720" marR="45720" marT="20572" marB="20572"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720" marR="45720" marT="20572" marB="20572"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720" marR="45720" marT="20572" marB="20572"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720" marR="45720" marT="20572" marB="2057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" y="1"/>
            <a:ext cx="5940425" cy="443163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123" tIns="21562" rIns="43123" bIns="21562" anchor="ctr"/>
          <a:lstStyle/>
          <a:p>
            <a:pPr algn="ctr"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z-Latn-UZ" sz="1900" b="1" dirty="0">
                <a:latin typeface="Arial" pitchFamily="34" charset="0"/>
                <a:cs typeface="Arial" pitchFamily="34" charset="0"/>
              </a:rPr>
              <a:t>MUSTAQIL BAJARISH UCHUN TOPSHIRIQ</a:t>
            </a:r>
            <a:r>
              <a:rPr lang="en-US" sz="1900" b="1">
                <a:latin typeface="Arial" pitchFamily="34" charset="0"/>
                <a:cs typeface="Arial" pitchFamily="34" charset="0"/>
              </a:rPr>
              <a:t>LAR:</a:t>
            </a:r>
            <a:endParaRPr lang="ru-RU" sz="19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1219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163723523"/>
              </p:ext>
            </p:extLst>
          </p:nvPr>
        </p:nvGraphicFramePr>
        <p:xfrm>
          <a:off x="163401" y="640467"/>
          <a:ext cx="5660404" cy="21092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8-конечная звезда 4"/>
          <p:cNvSpPr/>
          <p:nvPr/>
        </p:nvSpPr>
        <p:spPr>
          <a:xfrm>
            <a:off x="235409" y="827957"/>
            <a:ext cx="502555" cy="504056"/>
          </a:xfrm>
          <a:prstGeom prst="star8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8-конечная звезда 5"/>
          <p:cNvSpPr/>
          <p:nvPr/>
        </p:nvSpPr>
        <p:spPr>
          <a:xfrm>
            <a:off x="377925" y="1476028"/>
            <a:ext cx="504055" cy="504056"/>
          </a:xfrm>
          <a:prstGeom prst="star8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8-конечная звезда 6"/>
          <p:cNvSpPr/>
          <p:nvPr/>
        </p:nvSpPr>
        <p:spPr>
          <a:xfrm>
            <a:off x="235409" y="2124100"/>
            <a:ext cx="502555" cy="483303"/>
          </a:xfrm>
          <a:prstGeom prst="star8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6927"/>
            <a:ext cx="5940425" cy="50323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59893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b="1" dirty="0">
                <a:latin typeface="Arial" pitchFamily="34" charset="0"/>
                <a:cs typeface="Arial" pitchFamily="34" charset="0"/>
              </a:rPr>
              <a:t>BUGUN TANISHIB CHIQAMIZ</a:t>
            </a:r>
            <a:endParaRPr lang="ru-RU" sz="2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047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0033" y="388828"/>
            <a:ext cx="2344447" cy="2332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78025" y="1652444"/>
            <a:ext cx="990110" cy="35640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3992" tIns="21996" rIns="43992" bIns="21996"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026908" y="1830647"/>
            <a:ext cx="356440" cy="17820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3992" tIns="21996" rIns="43992" bIns="21996"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5897" y="1652444"/>
            <a:ext cx="1404156" cy="35640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3992" tIns="21996" rIns="43992" bIns="21996" rtlCol="0" anchor="ctr"/>
          <a:lstStyle/>
          <a:p>
            <a:pPr algn="ctr"/>
            <a:r>
              <a:rPr lang="uz-Latn-UZ" sz="2900" b="1" dirty="0">
                <a:latin typeface="Arial" pitchFamily="34" charset="0"/>
                <a:cs typeface="Arial" pitchFamily="34" charset="0"/>
              </a:rPr>
              <a:t>barbar</a:t>
            </a:r>
            <a:endParaRPr lang="ru-RU" sz="29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21941" y="2365254"/>
            <a:ext cx="1404156" cy="35640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3992" tIns="21996" rIns="43992" bIns="21996" rtlCol="0" anchor="ctr"/>
          <a:lstStyle/>
          <a:p>
            <a:pPr algn="ctr"/>
            <a:r>
              <a:rPr lang="uz-Latn-UZ" sz="2900" b="1" dirty="0">
                <a:latin typeface="Arial" pitchFamily="34" charset="0"/>
                <a:cs typeface="Arial" pitchFamily="34" charset="0"/>
              </a:rPr>
              <a:t>tuareg</a:t>
            </a:r>
            <a:endParaRPr lang="ru-RU" sz="29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38531" y="298153"/>
            <a:ext cx="1404156" cy="35640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3992" tIns="21996" rIns="43992" bIns="21996" rtlCol="0" anchor="ctr"/>
          <a:lstStyle/>
          <a:p>
            <a:pPr algn="ctr"/>
            <a:r>
              <a:rPr lang="uz-Latn-UZ" sz="2900" b="1" dirty="0">
                <a:latin typeface="Arial" pitchFamily="34" charset="0"/>
                <a:cs typeface="Arial" pitchFamily="34" charset="0"/>
              </a:rPr>
              <a:t>fulbe</a:t>
            </a:r>
            <a:endParaRPr lang="ru-RU" sz="29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086337" y="210625"/>
            <a:ext cx="1404156" cy="35640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3992" tIns="21996" rIns="43992" bIns="21996" rtlCol="0" anchor="ctr"/>
          <a:lstStyle/>
          <a:p>
            <a:pPr algn="ctr"/>
            <a:r>
              <a:rPr lang="uz-Latn-UZ" sz="2900" b="1" dirty="0">
                <a:latin typeface="Arial" pitchFamily="34" charset="0"/>
                <a:cs typeface="Arial" pitchFamily="34" charset="0"/>
              </a:rPr>
              <a:t>masai</a:t>
            </a:r>
            <a:endParaRPr lang="ru-RU" sz="29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00969" y="745232"/>
            <a:ext cx="1404156" cy="35640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3992" tIns="21996" rIns="43992" bIns="21996" rtlCol="0" anchor="ctr"/>
          <a:lstStyle/>
          <a:p>
            <a:pPr algn="ctr"/>
            <a:r>
              <a:rPr lang="uz-Latn-UZ" sz="2900" b="1" dirty="0">
                <a:latin typeface="Arial" pitchFamily="34" charset="0"/>
                <a:cs typeface="Arial" pitchFamily="34" charset="0"/>
              </a:rPr>
              <a:t>galla</a:t>
            </a:r>
            <a:endParaRPr lang="ru-RU" sz="29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16934" y="1849495"/>
            <a:ext cx="1404156" cy="35640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3992" tIns="21996" rIns="43992" bIns="21996" rtlCol="0" anchor="ctr"/>
          <a:lstStyle/>
          <a:p>
            <a:pPr algn="ctr"/>
            <a:r>
              <a:rPr lang="uz-Latn-UZ" sz="2900" b="1" dirty="0">
                <a:latin typeface="Arial" pitchFamily="34" charset="0"/>
                <a:cs typeface="Arial" pitchFamily="34" charset="0"/>
              </a:rPr>
              <a:t>tigre</a:t>
            </a:r>
            <a:endParaRPr lang="ru-RU" sz="29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00969" y="1287459"/>
            <a:ext cx="1569544" cy="35640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3992" tIns="21996" rIns="43992" bIns="21996" rtlCol="0" anchor="ctr"/>
          <a:lstStyle/>
          <a:p>
            <a:pPr algn="ctr"/>
            <a:r>
              <a:rPr lang="uz-Latn-UZ" sz="2900" b="1" dirty="0">
                <a:latin typeface="Arial" pitchFamily="34" charset="0"/>
                <a:cs typeface="Arial" pitchFamily="34" charset="0"/>
              </a:rPr>
              <a:t>sidamo</a:t>
            </a:r>
            <a:endParaRPr lang="ru-RU" sz="29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Прямая со стрелкой 11"/>
          <p:cNvCxnSpPr>
            <a:stCxn id="7" idx="2"/>
          </p:cNvCxnSpPr>
          <p:nvPr/>
        </p:nvCxnSpPr>
        <p:spPr>
          <a:xfrm>
            <a:off x="840609" y="654558"/>
            <a:ext cx="1085488" cy="268877"/>
          </a:xfrm>
          <a:prstGeom prst="straightConnector1">
            <a:avLst/>
          </a:prstGeom>
          <a:ln w="60325"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4" idx="3"/>
          </p:cNvCxnSpPr>
          <p:nvPr/>
        </p:nvCxnSpPr>
        <p:spPr>
          <a:xfrm>
            <a:off x="1530052" y="1830647"/>
            <a:ext cx="1080120" cy="307804"/>
          </a:xfrm>
          <a:prstGeom prst="straightConnector1">
            <a:avLst/>
          </a:prstGeom>
          <a:ln w="60325"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6" idx="3"/>
          </p:cNvCxnSpPr>
          <p:nvPr/>
        </p:nvCxnSpPr>
        <p:spPr>
          <a:xfrm flipV="1">
            <a:off x="1926097" y="2365254"/>
            <a:ext cx="864096" cy="178202"/>
          </a:xfrm>
          <a:prstGeom prst="straightConnector1">
            <a:avLst/>
          </a:prstGeom>
          <a:ln w="60325"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8" idx="1"/>
          </p:cNvCxnSpPr>
          <p:nvPr/>
        </p:nvCxnSpPr>
        <p:spPr>
          <a:xfrm flipH="1">
            <a:off x="2898205" y="388828"/>
            <a:ext cx="1188132" cy="1076834"/>
          </a:xfrm>
          <a:prstGeom prst="straightConnector1">
            <a:avLst/>
          </a:prstGeom>
          <a:ln w="60325"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9" idx="1"/>
          </p:cNvCxnSpPr>
          <p:nvPr/>
        </p:nvCxnSpPr>
        <p:spPr>
          <a:xfrm flipH="1">
            <a:off x="3330253" y="923435"/>
            <a:ext cx="770717" cy="542227"/>
          </a:xfrm>
          <a:prstGeom prst="straightConnector1">
            <a:avLst/>
          </a:prstGeom>
          <a:ln w="60325"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11" idx="1"/>
          </p:cNvCxnSpPr>
          <p:nvPr/>
        </p:nvCxnSpPr>
        <p:spPr>
          <a:xfrm flipH="1">
            <a:off x="3186236" y="1465661"/>
            <a:ext cx="914732" cy="89582"/>
          </a:xfrm>
          <a:prstGeom prst="straightConnector1">
            <a:avLst/>
          </a:prstGeom>
          <a:ln w="60325"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10" idx="1"/>
          </p:cNvCxnSpPr>
          <p:nvPr/>
        </p:nvCxnSpPr>
        <p:spPr>
          <a:xfrm flipH="1" flipV="1">
            <a:off x="3078224" y="1555243"/>
            <a:ext cx="1038709" cy="472455"/>
          </a:xfrm>
          <a:prstGeom prst="straightConnector1">
            <a:avLst/>
          </a:prstGeom>
          <a:ln w="60325"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8676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00"/>
          <a:stretch/>
        </p:blipFill>
        <p:spPr bwMode="auto">
          <a:xfrm>
            <a:off x="521940" y="64823"/>
            <a:ext cx="4929188" cy="3106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0532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ownloads\Afrika\9415569_orig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" y="107876"/>
            <a:ext cx="4644517" cy="307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6641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ownloads\Afrika\Ghana davlati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236" y="539924"/>
            <a:ext cx="2292041" cy="2381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53869" y="849581"/>
            <a:ext cx="2636617" cy="7406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992" tIns="21996" rIns="43992" bIns="21996" rtlCol="0" anchor="ctr"/>
          <a:lstStyle/>
          <a:p>
            <a:pPr algn="ctr"/>
            <a:r>
              <a:rPr lang="uz-Latn-UZ" sz="1800" b="1" dirty="0">
                <a:latin typeface="Arial" pitchFamily="34" charset="0"/>
                <a:cs typeface="Arial" pitchFamily="34" charset="0"/>
              </a:rPr>
              <a:t>VIII asrda vujudga keldi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53869" y="1836068"/>
            <a:ext cx="2700300" cy="62638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43992" tIns="21996" rIns="43992" bIns="21996" rtlCol="0" anchor="ctr"/>
          <a:lstStyle/>
          <a:p>
            <a:pPr algn="ctr"/>
            <a:r>
              <a:rPr lang="uz-Latn-UZ" sz="1800" b="1" dirty="0">
                <a:latin typeface="Arial" pitchFamily="34" charset="0"/>
                <a:cs typeface="Arial" pitchFamily="34" charset="0"/>
              </a:rPr>
              <a:t>X asrda taraqqiy etdi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" y="0"/>
            <a:ext cx="5940425" cy="50323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GANA DAVLATI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884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User\Downloads\Afrika\ef17d7f8164d41f3e6f669957a20b6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121" y="124880"/>
            <a:ext cx="3636404" cy="3032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3909" y="129624"/>
            <a:ext cx="1692188" cy="42120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3992" tIns="21996" rIns="43992" bIns="21996" rtlCol="0" anchor="ctr"/>
          <a:lstStyle/>
          <a:p>
            <a:pPr algn="ctr"/>
            <a:r>
              <a:rPr lang="uz-Latn-UZ" sz="3200" b="1" dirty="0">
                <a:latin typeface="Arial" pitchFamily="34" charset="0"/>
                <a:cs typeface="Arial" pitchFamily="34" charset="0"/>
              </a:rPr>
              <a:t>1076-yil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889" y="1004436"/>
            <a:ext cx="2088232" cy="158762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3992" tIns="21996" rIns="43992" bIns="21996" rtlCol="0" anchor="ctr"/>
          <a:lstStyle/>
          <a:p>
            <a:pPr algn="ctr"/>
            <a:r>
              <a:rPr lang="uz-Latn-UZ" sz="3200" b="1" dirty="0">
                <a:latin typeface="Arial" pitchFamily="34" charset="0"/>
                <a:cs typeface="Arial" pitchFamily="34" charset="0"/>
              </a:rPr>
              <a:t>Marokash sultoni Abu Bakr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3222241" y="907234"/>
            <a:ext cx="216024" cy="445506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43992" tIns="21996" rIns="43992" bIns="21996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6283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24786E-6 -0.05726 L -3.24786E-6 0.192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ownloads\Afrika\f00e6126eab7b574f6756eb663ad270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1168" y="582383"/>
            <a:ext cx="2160240" cy="2244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70225" y="755948"/>
            <a:ext cx="2700300" cy="56436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992" tIns="21996" rIns="43992" bIns="21996" rtlCol="0" anchor="ctr"/>
          <a:lstStyle/>
          <a:p>
            <a:pPr algn="ctr"/>
            <a:r>
              <a:rPr lang="uz-Latn-UZ" sz="1800" b="1" dirty="0">
                <a:latin typeface="Arial" pitchFamily="34" charset="0"/>
                <a:cs typeface="Arial" pitchFamily="34" charset="0"/>
              </a:rPr>
              <a:t>VIII asrda vujudga keldi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3908" y="1636306"/>
            <a:ext cx="2700300" cy="83156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43992" tIns="21996" rIns="43992" bIns="21996" rtlCol="0" anchor="ctr"/>
          <a:lstStyle/>
          <a:p>
            <a:pPr algn="ctr"/>
            <a:r>
              <a:rPr lang="uz-Latn-UZ" sz="1600" b="1" dirty="0">
                <a:latin typeface="Arial" pitchFamily="34" charset="0"/>
                <a:cs typeface="Arial" pitchFamily="34" charset="0"/>
              </a:rPr>
              <a:t>XI asrdan aholisi islomni qabul qildi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1" y="0"/>
            <a:ext cx="5940425" cy="50323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MALI DAVLATI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1474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ownloads\Afrika\f00e6126eab7b574f6756eb663ad270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3637" y="162025"/>
            <a:ext cx="2442637" cy="2538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ownloads\Afrika\Sundiata-Keita-218x3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72" y="162025"/>
            <a:ext cx="1595938" cy="1976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61901" y="2008849"/>
            <a:ext cx="2520280" cy="77761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3992" tIns="21996" rIns="43992" bIns="21996" rtlCol="0" anchor="ctr"/>
          <a:lstStyle/>
          <a:p>
            <a:pPr algn="ctr"/>
            <a:r>
              <a:rPr lang="en-US" sz="2600" b="1" dirty="0" err="1">
                <a:latin typeface="Arial" pitchFamily="34" charset="0"/>
                <a:cs typeface="Arial" pitchFamily="34" charset="0"/>
              </a:rPr>
              <a:t>Sund</a:t>
            </a:r>
            <a:r>
              <a:rPr lang="uz-Latn-UZ" sz="2600" b="1" dirty="0">
                <a:latin typeface="Arial" pitchFamily="34" charset="0"/>
                <a:cs typeface="Arial" pitchFamily="34" charset="0"/>
              </a:rPr>
              <a:t>iata Keyt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(1230–1255)</a:t>
            </a:r>
            <a:endParaRPr lang="ru-RU" sz="2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65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2933</TotalTime>
  <Words>144</Words>
  <Application>Microsoft Office PowerPoint</Application>
  <PresentationFormat>Произвольный</PresentationFormat>
  <Paragraphs>44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Open Sans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best</dc:creator>
  <cp:lastModifiedBy>Пользователь</cp:lastModifiedBy>
  <cp:revision>459</cp:revision>
  <cp:lastPrinted>2020-03-20T04:04:48Z</cp:lastPrinted>
  <dcterms:created xsi:type="dcterms:W3CDTF">2020-03-19T15:04:51Z</dcterms:created>
  <dcterms:modified xsi:type="dcterms:W3CDTF">2021-03-11T06:22:14Z</dcterms:modified>
</cp:coreProperties>
</file>