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0" r:id="rId2"/>
    <p:sldId id="401" r:id="rId3"/>
    <p:sldId id="386" r:id="rId4"/>
    <p:sldId id="387" r:id="rId5"/>
    <p:sldId id="388" r:id="rId6"/>
    <p:sldId id="391" r:id="rId7"/>
    <p:sldId id="389" r:id="rId8"/>
    <p:sldId id="390" r:id="rId9"/>
    <p:sldId id="393" r:id="rId10"/>
    <p:sldId id="392" r:id="rId11"/>
    <p:sldId id="397" r:id="rId12"/>
    <p:sldId id="396" r:id="rId13"/>
    <p:sldId id="395" r:id="rId14"/>
    <p:sldId id="398" r:id="rId15"/>
    <p:sldId id="394" r:id="rId16"/>
    <p:sldId id="399" r:id="rId17"/>
    <p:sldId id="309" r:id="rId18"/>
  </p:sldIdLst>
  <p:sldSz cx="5940425" cy="3240088"/>
  <p:notesSz cx="9144000" cy="6858000"/>
  <p:defaultTextStyle>
    <a:defPPr>
      <a:defRPr lang="ru-RU"/>
    </a:defPPr>
    <a:lvl1pPr marL="0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79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58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37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16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395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674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5953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232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127" d="100"/>
          <a:sy n="127" d="100"/>
        </p:scale>
        <p:origin x="744" y="76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Afrika</a:t>
          </a:r>
          <a:r>
            <a:rPr lang="en-US" sz="2000" b="1" i="0" dirty="0" smtClean="0">
              <a:latin typeface="Arial" pitchFamily="34" charset="0"/>
              <a:cs typeface="Arial" pitchFamily="34" charset="0"/>
            </a:rPr>
            <a:t> ah</a:t>
          </a:r>
          <a:r>
            <a:rPr lang="uz-Latn-UZ" sz="2000" b="1" i="0" dirty="0" smtClean="0">
              <a:latin typeface="Arial" pitchFamily="34" charset="0"/>
              <a:cs typeface="Arial" pitchFamily="34" charset="0"/>
            </a:rPr>
            <a:t>o</a:t>
          </a:r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lisi</a:t>
          </a:r>
          <a:r>
            <a:rPr lang="en-US" sz="2000" b="1" i="0" dirty="0" smtClean="0">
              <a:latin typeface="Arial" pitchFamily="34" charset="0"/>
              <a:cs typeface="Arial" pitchFamily="34" charset="0"/>
            </a:rPr>
            <a:t> v</a:t>
          </a:r>
          <a:r>
            <a:rPr lang="uz-Latn-UZ" sz="2000" b="1" i="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20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uz-Latn-UZ" sz="2000" b="1" i="0" dirty="0" smtClean="0">
              <a:latin typeface="Arial" pitchFamily="34" charset="0"/>
              <a:cs typeface="Arial" pitchFamily="34" charset="0"/>
            </a:rPr>
            <a:t>x</a:t>
          </a:r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o‘j</a:t>
          </a:r>
          <a:r>
            <a:rPr lang="uz-Latn-UZ" sz="2000" b="1" i="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2000" b="1" i="0" dirty="0" err="1" smtClean="0">
              <a:latin typeface="Arial" pitchFamily="34" charset="0"/>
              <a:cs typeface="Arial" pitchFamily="34" charset="0"/>
            </a:rPr>
            <a:t>ligi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uz-Latn-UZ" sz="2000" b="1" i="0" dirty="0" smtClean="0">
              <a:latin typeface="Arial" pitchFamily="34" charset="0"/>
              <a:cs typeface="Arial" pitchFamily="34" charset="0"/>
            </a:rPr>
            <a:t>Gana va Mali davlatlari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F49B909F-A33B-44A9-A59D-8C9E21F2028A}">
      <dgm:prSet phldrT="[Текст]" custT="1"/>
      <dgm:spPr/>
      <dgm:t>
        <a:bodyPr/>
        <a:lstStyle/>
        <a:p>
          <a:pPr algn="ctr"/>
          <a:r>
            <a:rPr lang="uz-Latn-UZ" sz="2000" b="1" i="0" dirty="0" smtClean="0">
              <a:latin typeface="Arial" pitchFamily="34" charset="0"/>
              <a:cs typeface="Arial" pitchFamily="34" charset="0"/>
            </a:rPr>
            <a:t>Songai va Aksum davlatlari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0B8AF-FD56-490D-9C5F-5A2C7930663C}" type="parTrans" cxnId="{CF09CD68-0556-4B60-90DF-CC3F348D340B}">
      <dgm:prSet/>
      <dgm:spPr/>
      <dgm:t>
        <a:bodyPr/>
        <a:lstStyle/>
        <a:p>
          <a:endParaRPr lang="ru-RU"/>
        </a:p>
      </dgm:t>
    </dgm:pt>
    <dgm:pt modelId="{9D96994E-BE6E-48B6-894D-E0E4C2BE7DFB}" type="sibTrans" cxnId="{CF09CD68-0556-4B60-90DF-CC3F348D340B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956F1B-EF59-4206-ACCC-189671DC46E9}" type="pres">
      <dgm:prSet presAssocID="{F49B909F-A33B-44A9-A59D-8C9E21F202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6377-6705-46CB-B100-5045AF5372C3}" type="pres">
      <dgm:prSet presAssocID="{F49B909F-A33B-44A9-A59D-8C9E21F2028A}" presName="accent_3" presStyleCnt="0"/>
      <dgm:spPr/>
    </dgm:pt>
    <dgm:pt modelId="{BB421504-7B04-4AC9-AF51-12F9071924BC}" type="pres">
      <dgm:prSet presAssocID="{F49B909F-A33B-44A9-A59D-8C9E21F2028A}" presName="accentRepeatNode" presStyleLbl="solidFgAcc1" presStyleIdx="2" presStyleCnt="3" custLinFactNeighborX="6942" custLinFactNeighborY="6944"/>
      <dgm:spPr/>
    </dgm:pt>
  </dgm:ptLst>
  <dgm:cxnLst>
    <dgm:cxn modelId="{40C88950-7A6C-4E29-B1D7-BE55A8B26335}" type="presOf" srcId="{F49B909F-A33B-44A9-A59D-8C9E21F2028A}" destId="{94956F1B-EF59-4206-ACCC-189671DC46E9}" srcOrd="0" destOrd="0" presId="urn:microsoft.com/office/officeart/2008/layout/VerticalCurvedList"/>
    <dgm:cxn modelId="{CC4CA8FE-E130-45F1-809D-182B5CDCC78F}" type="presOf" srcId="{20B2106A-B854-48BC-B4CF-ECDE01C548C5}" destId="{2707BE8E-1A6E-4BCE-8371-6B76ADF40D5B}" srcOrd="0" destOrd="0" presId="urn:microsoft.com/office/officeart/2008/layout/VerticalCurvedList"/>
    <dgm:cxn modelId="{CF09CD68-0556-4B60-90DF-CC3F348D340B}" srcId="{E0ECFBDE-DCA6-4E97-AA6B-A46521E18F2F}" destId="{F49B909F-A33B-44A9-A59D-8C9E21F2028A}" srcOrd="2" destOrd="0" parTransId="{BF50B8AF-FD56-490D-9C5F-5A2C7930663C}" sibTransId="{9D96994E-BE6E-48B6-894D-E0E4C2BE7DFB}"/>
    <dgm:cxn modelId="{723CE81C-C3F3-4AAB-8939-2A6BCF5E73E1}" type="presOf" srcId="{CF299974-2C82-435B-A017-B9C433E33C8B}" destId="{791C7E10-6926-4068-A429-0A978C366367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4710C54B-7CED-40A2-867D-844861FABB76}" type="presOf" srcId="{E0ECFBDE-DCA6-4E97-AA6B-A46521E18F2F}" destId="{E5B65F5C-AA75-40BC-99F8-716F21FE7279}" srcOrd="0" destOrd="0" presId="urn:microsoft.com/office/officeart/2008/layout/VerticalCurvedList"/>
    <dgm:cxn modelId="{B9790DC7-C12F-49FE-97BA-55AAAA979DAE}" type="presOf" srcId="{7FBB15F8-3BAF-43A5-88EF-C32A087D01EB}" destId="{66856E51-BDFB-49B9-BE52-BB018A589556}" srcOrd="0" destOrd="0" presId="urn:microsoft.com/office/officeart/2008/layout/VerticalCurvedList"/>
    <dgm:cxn modelId="{F2C16AB7-BFFA-4DAA-9685-5EF1F4E01851}" type="presParOf" srcId="{E5B65F5C-AA75-40BC-99F8-716F21FE7279}" destId="{B6481B9A-7B71-433E-B6CF-BA5D016216D3}" srcOrd="0" destOrd="0" presId="urn:microsoft.com/office/officeart/2008/layout/VerticalCurvedList"/>
    <dgm:cxn modelId="{16517706-9CF6-4AF8-9703-00144435DC50}" type="presParOf" srcId="{B6481B9A-7B71-433E-B6CF-BA5D016216D3}" destId="{6760B150-97BC-4961-BBEC-9B64A1A5A09A}" srcOrd="0" destOrd="0" presId="urn:microsoft.com/office/officeart/2008/layout/VerticalCurvedList"/>
    <dgm:cxn modelId="{2EB7C424-055E-4AEE-8842-B0C62715FD1E}" type="presParOf" srcId="{6760B150-97BC-4961-BBEC-9B64A1A5A09A}" destId="{F67751B1-7A31-4F26-98A9-0FC4723E77B8}" srcOrd="0" destOrd="0" presId="urn:microsoft.com/office/officeart/2008/layout/VerticalCurvedList"/>
    <dgm:cxn modelId="{1D2049E7-723E-4291-A91C-1FF558E51224}" type="presParOf" srcId="{6760B150-97BC-4961-BBEC-9B64A1A5A09A}" destId="{791C7E10-6926-4068-A429-0A978C366367}" srcOrd="1" destOrd="0" presId="urn:microsoft.com/office/officeart/2008/layout/VerticalCurvedList"/>
    <dgm:cxn modelId="{D0304AAD-8156-4F91-8F2A-8F0742E4FA2B}" type="presParOf" srcId="{6760B150-97BC-4961-BBEC-9B64A1A5A09A}" destId="{63B3CEBB-9E1F-4AC3-8C25-01C72AEC954E}" srcOrd="2" destOrd="0" presId="urn:microsoft.com/office/officeart/2008/layout/VerticalCurvedList"/>
    <dgm:cxn modelId="{004BED51-CA79-455F-80A9-BDFC4A3790A5}" type="presParOf" srcId="{6760B150-97BC-4961-BBEC-9B64A1A5A09A}" destId="{2254EDD8-89EE-4F64-B363-1FB7C0EE99A4}" srcOrd="3" destOrd="0" presId="urn:microsoft.com/office/officeart/2008/layout/VerticalCurvedList"/>
    <dgm:cxn modelId="{BE9F15AC-7AD7-4BF8-BA14-A8FC152E7310}" type="presParOf" srcId="{B6481B9A-7B71-433E-B6CF-BA5D016216D3}" destId="{66856E51-BDFB-49B9-BE52-BB018A589556}" srcOrd="1" destOrd="0" presId="urn:microsoft.com/office/officeart/2008/layout/VerticalCurvedList"/>
    <dgm:cxn modelId="{181D8146-3055-4CD8-9648-5E7878613EB6}" type="presParOf" srcId="{B6481B9A-7B71-433E-B6CF-BA5D016216D3}" destId="{A0730325-7BF1-43FF-884C-34121334CF45}" srcOrd="2" destOrd="0" presId="urn:microsoft.com/office/officeart/2008/layout/VerticalCurvedList"/>
    <dgm:cxn modelId="{3D32643C-782C-468B-9682-DDE17DF6CBDC}" type="presParOf" srcId="{A0730325-7BF1-43FF-884C-34121334CF45}" destId="{B70A8609-E24F-45C0-88E3-C7C47355A406}" srcOrd="0" destOrd="0" presId="urn:microsoft.com/office/officeart/2008/layout/VerticalCurvedList"/>
    <dgm:cxn modelId="{E735D8BB-CFAB-49DD-B06C-D38BD8496E0E}" type="presParOf" srcId="{B6481B9A-7B71-433E-B6CF-BA5D016216D3}" destId="{2707BE8E-1A6E-4BCE-8371-6B76ADF40D5B}" srcOrd="3" destOrd="0" presId="urn:microsoft.com/office/officeart/2008/layout/VerticalCurvedList"/>
    <dgm:cxn modelId="{BFEECC98-12CE-4FC8-BF4B-6BCD690058E4}" type="presParOf" srcId="{B6481B9A-7B71-433E-B6CF-BA5D016216D3}" destId="{BAE07145-3300-4C4A-8CE7-818108AD99FF}" srcOrd="4" destOrd="0" presId="urn:microsoft.com/office/officeart/2008/layout/VerticalCurvedList"/>
    <dgm:cxn modelId="{0F8E7662-8551-4143-8CB2-DA4FCD301D51}" type="presParOf" srcId="{BAE07145-3300-4C4A-8CE7-818108AD99FF}" destId="{40256A19-E013-4FB8-8AB5-6A968A6CADA8}" srcOrd="0" destOrd="0" presId="urn:microsoft.com/office/officeart/2008/layout/VerticalCurvedList"/>
    <dgm:cxn modelId="{8F2F50AC-86F5-4DB1-96ED-3A6D8571FF2D}" type="presParOf" srcId="{B6481B9A-7B71-433E-B6CF-BA5D016216D3}" destId="{94956F1B-EF59-4206-ACCC-189671DC46E9}" srcOrd="5" destOrd="0" presId="urn:microsoft.com/office/officeart/2008/layout/VerticalCurvedList"/>
    <dgm:cxn modelId="{46861DAB-83C0-494A-86B4-D1A08317EC1E}" type="presParOf" srcId="{B6481B9A-7B71-433E-B6CF-BA5D016216D3}" destId="{BB976377-6705-46CB-B100-5045AF5372C3}" srcOrd="6" destOrd="0" presId="urn:microsoft.com/office/officeart/2008/layout/VerticalCurvedList"/>
    <dgm:cxn modelId="{851A083B-334F-4B78-9BD9-9CCF58A7D378}" type="presParOf" srcId="{BB976377-6705-46CB-B100-5045AF5372C3}" destId="{BB421504-7B04-4AC9-AF51-12F907192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382787" y="-368194"/>
          <a:ext cx="2845656" cy="2845656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297560" y="210926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Afrika</a:t>
          </a: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 ah</a:t>
          </a: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o</a:t>
          </a: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lisi</a:t>
          </a: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 v</a:t>
          </a: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20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x</a:t>
          </a: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o‘j</a:t>
          </a: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2000" b="1" i="0" kern="1200" dirty="0" err="1" smtClean="0">
              <a:latin typeface="Arial" pitchFamily="34" charset="0"/>
              <a:cs typeface="Arial" pitchFamily="34" charset="0"/>
            </a:rPr>
            <a:t>ligi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210926"/>
        <a:ext cx="5338529" cy="421853"/>
      </dsp:txXfrm>
    </dsp:sp>
    <dsp:sp modelId="{B70A8609-E24F-45C0-88E3-C7C47355A406}">
      <dsp:nvSpPr>
        <dsp:cNvPr id="0" name=""/>
        <dsp:cNvSpPr/>
      </dsp:nvSpPr>
      <dsp:spPr>
        <a:xfrm>
          <a:off x="32227" y="160478"/>
          <a:ext cx="531140" cy="52111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50904" y="843707"/>
          <a:ext cx="5185185" cy="42185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Gana va Mali davlatlari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904" y="843707"/>
        <a:ext cx="5185185" cy="421853"/>
      </dsp:txXfrm>
    </dsp:sp>
    <dsp:sp modelId="{40256A19-E013-4FB8-8AB5-6A968A6CADA8}">
      <dsp:nvSpPr>
        <dsp:cNvPr id="0" name=""/>
        <dsp:cNvSpPr/>
      </dsp:nvSpPr>
      <dsp:spPr>
        <a:xfrm>
          <a:off x="187245" y="790975"/>
          <a:ext cx="527317" cy="5273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4956F1B-EF59-4206-ACCC-189671DC46E9}">
      <dsp:nvSpPr>
        <dsp:cNvPr id="0" name=""/>
        <dsp:cNvSpPr/>
      </dsp:nvSpPr>
      <dsp:spPr>
        <a:xfrm>
          <a:off x="297560" y="1476487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i="0" kern="1200" dirty="0" smtClean="0">
              <a:latin typeface="Arial" pitchFamily="34" charset="0"/>
              <a:cs typeface="Arial" pitchFamily="34" charset="0"/>
            </a:rPr>
            <a:t>Songai va Aksum davlatlari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1476487"/>
        <a:ext cx="5338529" cy="421853"/>
      </dsp:txXfrm>
    </dsp:sp>
    <dsp:sp modelId="{BB421504-7B04-4AC9-AF51-12F9071924BC}">
      <dsp:nvSpPr>
        <dsp:cNvPr id="0" name=""/>
        <dsp:cNvSpPr/>
      </dsp:nvSpPr>
      <dsp:spPr>
        <a:xfrm>
          <a:off x="70508" y="1460372"/>
          <a:ext cx="527317" cy="527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D61C-22CA-47D2-95B4-9015EAA4BCB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81C2-A8FE-4CD1-84FF-86411E0F3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9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19959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39918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59877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879836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099795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19754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39712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759671" algn="l" defTabSz="439918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2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5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5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6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1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6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1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6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1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6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1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28922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2" cy="643518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2" cy="70876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3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6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59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2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2" y="756022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2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1"/>
            <a:ext cx="262472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79" indent="0">
              <a:buNone/>
              <a:defRPr sz="1200" b="1"/>
            </a:lvl2pPr>
            <a:lvl3pPr marL="524558" indent="0">
              <a:buNone/>
              <a:defRPr sz="1000" b="1"/>
            </a:lvl3pPr>
            <a:lvl4pPr marL="786837" indent="0">
              <a:buNone/>
              <a:defRPr sz="900" b="1"/>
            </a:lvl4pPr>
            <a:lvl5pPr marL="1049116" indent="0">
              <a:buNone/>
              <a:defRPr sz="900" b="1"/>
            </a:lvl5pPr>
            <a:lvl6pPr marL="1311395" indent="0">
              <a:buNone/>
              <a:defRPr sz="900" b="1"/>
            </a:lvl6pPr>
            <a:lvl7pPr marL="1573674" indent="0">
              <a:buNone/>
              <a:defRPr sz="900" b="1"/>
            </a:lvl7pPr>
            <a:lvl8pPr marL="1835953" indent="0">
              <a:buNone/>
              <a:defRPr sz="900" b="1"/>
            </a:lvl8pPr>
            <a:lvl9pPr marL="209823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20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5" y="725271"/>
            <a:ext cx="2625751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79" indent="0">
              <a:buNone/>
              <a:defRPr sz="1200" b="1"/>
            </a:lvl2pPr>
            <a:lvl3pPr marL="524558" indent="0">
              <a:buNone/>
              <a:defRPr sz="1000" b="1"/>
            </a:lvl3pPr>
            <a:lvl4pPr marL="786837" indent="0">
              <a:buNone/>
              <a:defRPr sz="900" b="1"/>
            </a:lvl4pPr>
            <a:lvl5pPr marL="1049116" indent="0">
              <a:buNone/>
              <a:defRPr sz="900" b="1"/>
            </a:lvl5pPr>
            <a:lvl6pPr marL="1311395" indent="0">
              <a:buNone/>
              <a:defRPr sz="900" b="1"/>
            </a:lvl6pPr>
            <a:lvl7pPr marL="1573674" indent="0">
              <a:buNone/>
              <a:defRPr sz="900" b="1"/>
            </a:lvl7pPr>
            <a:lvl8pPr marL="1835953" indent="0">
              <a:buNone/>
              <a:defRPr sz="900" b="1"/>
            </a:lvl8pPr>
            <a:lvl9pPr marL="209823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5" y="1027528"/>
            <a:ext cx="2625751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3" y="129003"/>
            <a:ext cx="1954359" cy="54901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5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3" y="678020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79" indent="0">
              <a:buNone/>
              <a:defRPr sz="700"/>
            </a:lvl2pPr>
            <a:lvl3pPr marL="524558" indent="0">
              <a:buNone/>
              <a:defRPr sz="600"/>
            </a:lvl3pPr>
            <a:lvl4pPr marL="786837" indent="0">
              <a:buNone/>
              <a:defRPr sz="500"/>
            </a:lvl4pPr>
            <a:lvl5pPr marL="1049116" indent="0">
              <a:buNone/>
              <a:defRPr sz="500"/>
            </a:lvl5pPr>
            <a:lvl6pPr marL="1311395" indent="0">
              <a:buNone/>
              <a:defRPr sz="500"/>
            </a:lvl6pPr>
            <a:lvl7pPr marL="1573674" indent="0">
              <a:buNone/>
              <a:defRPr sz="500"/>
            </a:lvl7pPr>
            <a:lvl8pPr marL="1835953" indent="0">
              <a:buNone/>
              <a:defRPr sz="500"/>
            </a:lvl8pPr>
            <a:lvl9pPr marL="209823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2"/>
            <a:ext cx="3564255" cy="26775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79" indent="0">
              <a:buNone/>
              <a:defRPr sz="1600"/>
            </a:lvl2pPr>
            <a:lvl3pPr marL="524558" indent="0">
              <a:buNone/>
              <a:defRPr sz="1400"/>
            </a:lvl3pPr>
            <a:lvl4pPr marL="786837" indent="0">
              <a:buNone/>
              <a:defRPr sz="1200"/>
            </a:lvl4pPr>
            <a:lvl5pPr marL="1049116" indent="0">
              <a:buNone/>
              <a:defRPr sz="1200"/>
            </a:lvl5pPr>
            <a:lvl6pPr marL="1311395" indent="0">
              <a:buNone/>
              <a:defRPr sz="1200"/>
            </a:lvl6pPr>
            <a:lvl7pPr marL="1573674" indent="0">
              <a:buNone/>
              <a:defRPr sz="1200"/>
            </a:lvl7pPr>
            <a:lvl8pPr marL="1835953" indent="0">
              <a:buNone/>
              <a:defRPr sz="1200"/>
            </a:lvl8pPr>
            <a:lvl9pPr marL="2098232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20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79" indent="0">
              <a:buNone/>
              <a:defRPr sz="700"/>
            </a:lvl2pPr>
            <a:lvl3pPr marL="524558" indent="0">
              <a:buNone/>
              <a:defRPr sz="600"/>
            </a:lvl3pPr>
            <a:lvl4pPr marL="786837" indent="0">
              <a:buNone/>
              <a:defRPr sz="500"/>
            </a:lvl4pPr>
            <a:lvl5pPr marL="1049116" indent="0">
              <a:buNone/>
              <a:defRPr sz="500"/>
            </a:lvl5pPr>
            <a:lvl6pPr marL="1311395" indent="0">
              <a:buNone/>
              <a:defRPr sz="500"/>
            </a:lvl6pPr>
            <a:lvl7pPr marL="1573674" indent="0">
              <a:buNone/>
              <a:defRPr sz="500"/>
            </a:lvl7pPr>
            <a:lvl8pPr marL="1835953" indent="0">
              <a:buNone/>
              <a:defRPr sz="500"/>
            </a:lvl8pPr>
            <a:lvl9pPr marL="209823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754"/>
            <a:ext cx="5346383" cy="540015"/>
          </a:xfrm>
          <a:prstGeom prst="rect">
            <a:avLst/>
          </a:prstGeom>
        </p:spPr>
        <p:txBody>
          <a:bodyPr vert="horz" lIns="52456" tIns="26228" rIns="52456" bIns="262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2" y="756022"/>
            <a:ext cx="5346383" cy="2138308"/>
          </a:xfrm>
          <a:prstGeom prst="rect">
            <a:avLst/>
          </a:prstGeom>
        </p:spPr>
        <p:txBody>
          <a:bodyPr vert="horz" lIns="52456" tIns="26228" rIns="52456" bIns="262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6" y="3003082"/>
            <a:ext cx="1881135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2455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09" indent="-196709" algn="l" defTabSz="5245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04" indent="-163924" algn="l" defTabSz="52455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97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7976" indent="-131140" algn="l" defTabSz="52455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256" indent="-131140" algn="l" defTabSz="52455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535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813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093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372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79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58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37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16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395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674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5953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232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8" y="-4763"/>
            <a:ext cx="5938837" cy="8334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714875" y="287338"/>
            <a:ext cx="838200" cy="322262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054100" y="144463"/>
            <a:ext cx="3476625" cy="538162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60363"/>
            <a:ext cx="65088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60363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79388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5" y="346075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9" name="object 4"/>
          <p:cNvSpPr txBox="1">
            <a:spLocks noChangeArrowheads="1"/>
          </p:cNvSpPr>
          <p:nvPr/>
        </p:nvSpPr>
        <p:spPr bwMode="auto">
          <a:xfrm>
            <a:off x="434975" y="863600"/>
            <a:ext cx="5451475" cy="7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en-US" altLang="ru-RU" sz="2400" b="1" dirty="0" smtClean="0">
                <a:solidFill>
                  <a:srgbClr val="000000"/>
                </a:solidFill>
                <a:latin typeface="Arial" pitchFamily="34" charset="0"/>
              </a:rPr>
              <a:t>AFRIKA XALQLARI O‘RTA ASRLARDA</a:t>
            </a:r>
            <a:endParaRPr lang="uz-Latn-UZ" alt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5" y="936625"/>
            <a:ext cx="182563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8" y="2016125"/>
            <a:ext cx="1778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6" name="Picture 2" descr="O'rta asr Afrikasining an'analari. O'rta asrlarda G'arbiy Sud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14" y="1660065"/>
            <a:ext cx="2371595" cy="1317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70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Afrika\JS2-091718-MansaMusa-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1" y="615631"/>
            <a:ext cx="5519957" cy="24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MUS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 NING 1324-Y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ILDA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AKKAGA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AJ SAFARI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2"/>
          <a:stretch/>
        </p:blipFill>
        <p:spPr bwMode="auto">
          <a:xfrm>
            <a:off x="489645" y="324026"/>
            <a:ext cx="4896544" cy="26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Afrika\f00e6126eab7b574f6756eb663ad2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4" y="568056"/>
            <a:ext cx="2162733" cy="2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0225" y="827956"/>
            <a:ext cx="2763983" cy="740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000" b="1" dirty="0">
                <a:latin typeface="Arial" pitchFamily="34" charset="0"/>
                <a:cs typeface="Arial" pitchFamily="34" charset="0"/>
              </a:rPr>
              <a:t>XIV asr oxirida feodal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tar</a:t>
            </a:r>
            <a:r>
              <a:rPr lang="uz-Latn-UZ" sz="2000" b="1" dirty="0">
                <a:latin typeface="Arial" pitchFamily="34" charset="0"/>
                <a:cs typeface="Arial" pitchFamily="34" charset="0"/>
              </a:rPr>
              <a:t>qoqlik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066" y="1836068"/>
            <a:ext cx="2700300" cy="9755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000" b="1" dirty="0">
                <a:latin typeface="Arial" pitchFamily="34" charset="0"/>
                <a:cs typeface="Arial" pitchFamily="34" charset="0"/>
              </a:rPr>
              <a:t>XV asrda parchalanib ketdi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710305"/>
            <a:ext cx="2826060" cy="23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89" y="710305"/>
            <a:ext cx="2844316" cy="2332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lvl="0" algn="ctr"/>
            <a:r>
              <a:rPr lang="uz-Latn-UZ" sz="2000" b="1" dirty="0">
                <a:latin typeface="Arial" pitchFamily="34" charset="0"/>
                <a:cs typeface="Arial" pitchFamily="34" charset="0"/>
              </a:rPr>
              <a:t>XIV asr oxirida songailar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hukmdor</a:t>
            </a:r>
            <a:r>
              <a:rPr lang="uz-Latn-UZ" sz="2000" b="1" dirty="0">
                <a:latin typeface="Arial" pitchFamily="34" charset="0"/>
                <a:cs typeface="Arial" pitchFamily="34" charset="0"/>
              </a:rPr>
              <a:t>i Almi poytaxti Gao bo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000" b="1" dirty="0">
                <a:latin typeface="Arial" pitchFamily="34" charset="0"/>
                <a:cs typeface="Arial" pitchFamily="34" charset="0"/>
              </a:rPr>
              <a:t>lgan Songai davlatiga asos soldi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SONGAI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710305"/>
            <a:ext cx="2826060" cy="23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89" y="710305"/>
            <a:ext cx="2844316" cy="2332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lvl="0" algn="ctr"/>
            <a:r>
              <a:rPr lang="uz-Latn-UZ" sz="2300" b="1" dirty="0">
                <a:latin typeface="Arial" pitchFamily="34" charset="0"/>
                <a:cs typeface="Arial" pitchFamily="34" charset="0"/>
              </a:rPr>
              <a:t>XVI asr oxirida Marokash sultoni Songai davlatini bosib oldi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627120" y="889094"/>
            <a:ext cx="730831" cy="599031"/>
          </a:xfrm>
          <a:custGeom>
            <a:avLst/>
            <a:gdLst>
              <a:gd name="connsiteX0" fmla="*/ 0 w 1461662"/>
              <a:gd name="connsiteY0" fmla="*/ 1087283 h 1331311"/>
              <a:gd name="connsiteX1" fmla="*/ 121920 w 1461662"/>
              <a:gd name="connsiteY1" fmla="*/ 1026323 h 1331311"/>
              <a:gd name="connsiteX2" fmla="*/ 213360 w 1461662"/>
              <a:gd name="connsiteY2" fmla="*/ 965363 h 1331311"/>
              <a:gd name="connsiteX3" fmla="*/ 304800 w 1461662"/>
              <a:gd name="connsiteY3" fmla="*/ 889163 h 1331311"/>
              <a:gd name="connsiteX4" fmla="*/ 396240 w 1461662"/>
              <a:gd name="connsiteY4" fmla="*/ 812963 h 1331311"/>
              <a:gd name="connsiteX5" fmla="*/ 335280 w 1461662"/>
              <a:gd name="connsiteY5" fmla="*/ 752003 h 1331311"/>
              <a:gd name="connsiteX6" fmla="*/ 335280 w 1461662"/>
              <a:gd name="connsiteY6" fmla="*/ 630083 h 1331311"/>
              <a:gd name="connsiteX7" fmla="*/ 335280 w 1461662"/>
              <a:gd name="connsiteY7" fmla="*/ 477683 h 1331311"/>
              <a:gd name="connsiteX8" fmla="*/ 396240 w 1461662"/>
              <a:gd name="connsiteY8" fmla="*/ 431963 h 1331311"/>
              <a:gd name="connsiteX9" fmla="*/ 518160 w 1461662"/>
              <a:gd name="connsiteY9" fmla="*/ 355763 h 1331311"/>
              <a:gd name="connsiteX10" fmla="*/ 594360 w 1461662"/>
              <a:gd name="connsiteY10" fmla="*/ 279563 h 1331311"/>
              <a:gd name="connsiteX11" fmla="*/ 594360 w 1461662"/>
              <a:gd name="connsiteY11" fmla="*/ 279563 h 1331311"/>
              <a:gd name="connsiteX12" fmla="*/ 685800 w 1461662"/>
              <a:gd name="connsiteY12" fmla="*/ 218603 h 1331311"/>
              <a:gd name="connsiteX13" fmla="*/ 746760 w 1461662"/>
              <a:gd name="connsiteY13" fmla="*/ 157643 h 1331311"/>
              <a:gd name="connsiteX14" fmla="*/ 853440 w 1461662"/>
              <a:gd name="connsiteY14" fmla="*/ 20483 h 1331311"/>
              <a:gd name="connsiteX15" fmla="*/ 914400 w 1461662"/>
              <a:gd name="connsiteY15" fmla="*/ 5243 h 1331311"/>
              <a:gd name="connsiteX16" fmla="*/ 944880 w 1461662"/>
              <a:gd name="connsiteY16" fmla="*/ 66203 h 1331311"/>
              <a:gd name="connsiteX17" fmla="*/ 1082040 w 1461662"/>
              <a:gd name="connsiteY17" fmla="*/ 81443 h 1331311"/>
              <a:gd name="connsiteX18" fmla="*/ 1188720 w 1461662"/>
              <a:gd name="connsiteY18" fmla="*/ 96683 h 1331311"/>
              <a:gd name="connsiteX19" fmla="*/ 1295400 w 1461662"/>
              <a:gd name="connsiteY19" fmla="*/ 96683 h 1331311"/>
              <a:gd name="connsiteX20" fmla="*/ 1310640 w 1461662"/>
              <a:gd name="connsiteY20" fmla="*/ 203363 h 1331311"/>
              <a:gd name="connsiteX21" fmla="*/ 1310640 w 1461662"/>
              <a:gd name="connsiteY21" fmla="*/ 203363 h 1331311"/>
              <a:gd name="connsiteX22" fmla="*/ 1310640 w 1461662"/>
              <a:gd name="connsiteY22" fmla="*/ 264323 h 1331311"/>
              <a:gd name="connsiteX23" fmla="*/ 1341120 w 1461662"/>
              <a:gd name="connsiteY23" fmla="*/ 310043 h 1331311"/>
              <a:gd name="connsiteX24" fmla="*/ 1356360 w 1461662"/>
              <a:gd name="connsiteY24" fmla="*/ 371003 h 1331311"/>
              <a:gd name="connsiteX25" fmla="*/ 1402080 w 1461662"/>
              <a:gd name="connsiteY25" fmla="*/ 431963 h 1331311"/>
              <a:gd name="connsiteX26" fmla="*/ 1432560 w 1461662"/>
              <a:gd name="connsiteY26" fmla="*/ 477683 h 1331311"/>
              <a:gd name="connsiteX27" fmla="*/ 1447800 w 1461662"/>
              <a:gd name="connsiteY27" fmla="*/ 523403 h 1331311"/>
              <a:gd name="connsiteX28" fmla="*/ 1219200 w 1461662"/>
              <a:gd name="connsiteY28" fmla="*/ 553883 h 1331311"/>
              <a:gd name="connsiteX29" fmla="*/ 1127760 w 1461662"/>
              <a:gd name="connsiteY29" fmla="*/ 630083 h 1331311"/>
              <a:gd name="connsiteX30" fmla="*/ 1036320 w 1461662"/>
              <a:gd name="connsiteY30" fmla="*/ 736763 h 1331311"/>
              <a:gd name="connsiteX31" fmla="*/ 868680 w 1461662"/>
              <a:gd name="connsiteY31" fmla="*/ 843443 h 1331311"/>
              <a:gd name="connsiteX32" fmla="*/ 868680 w 1461662"/>
              <a:gd name="connsiteY32" fmla="*/ 843443 h 1331311"/>
              <a:gd name="connsiteX33" fmla="*/ 777240 w 1461662"/>
              <a:gd name="connsiteY33" fmla="*/ 858683 h 1331311"/>
              <a:gd name="connsiteX34" fmla="*/ 670560 w 1461662"/>
              <a:gd name="connsiteY34" fmla="*/ 1072043 h 1331311"/>
              <a:gd name="connsiteX35" fmla="*/ 579120 w 1461662"/>
              <a:gd name="connsiteY35" fmla="*/ 1072043 h 1331311"/>
              <a:gd name="connsiteX36" fmla="*/ 472440 w 1461662"/>
              <a:gd name="connsiteY36" fmla="*/ 1193963 h 1331311"/>
              <a:gd name="connsiteX37" fmla="*/ 472440 w 1461662"/>
              <a:gd name="connsiteY37" fmla="*/ 1331123 h 1331311"/>
              <a:gd name="connsiteX38" fmla="*/ 182880 w 1461662"/>
              <a:gd name="connsiteY38" fmla="*/ 1163483 h 1331311"/>
              <a:gd name="connsiteX39" fmla="*/ 182880 w 1461662"/>
              <a:gd name="connsiteY39" fmla="*/ 1163483 h 1331311"/>
              <a:gd name="connsiteX40" fmla="*/ 137160 w 1461662"/>
              <a:gd name="connsiteY40" fmla="*/ 1087283 h 1331311"/>
              <a:gd name="connsiteX41" fmla="*/ 137160 w 1461662"/>
              <a:gd name="connsiteY41" fmla="*/ 1011083 h 1331311"/>
              <a:gd name="connsiteX42" fmla="*/ 167640 w 1461662"/>
              <a:gd name="connsiteY42" fmla="*/ 934883 h 1331311"/>
              <a:gd name="connsiteX43" fmla="*/ 228600 w 1461662"/>
              <a:gd name="connsiteY43" fmla="*/ 889163 h 1331311"/>
              <a:gd name="connsiteX44" fmla="*/ 335280 w 1461662"/>
              <a:gd name="connsiteY44" fmla="*/ 782483 h 1331311"/>
              <a:gd name="connsiteX45" fmla="*/ 335280 w 1461662"/>
              <a:gd name="connsiteY45" fmla="*/ 721523 h 1331311"/>
              <a:gd name="connsiteX46" fmla="*/ 335280 w 1461662"/>
              <a:gd name="connsiteY46" fmla="*/ 675803 h 1331311"/>
              <a:gd name="connsiteX47" fmla="*/ 335280 w 1461662"/>
              <a:gd name="connsiteY47" fmla="*/ 630083 h 13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61662" h="1331311">
                <a:moveTo>
                  <a:pt x="0" y="1087283"/>
                </a:moveTo>
                <a:cubicBezTo>
                  <a:pt x="43180" y="1066963"/>
                  <a:pt x="86360" y="1046643"/>
                  <a:pt x="121920" y="1026323"/>
                </a:cubicBezTo>
                <a:cubicBezTo>
                  <a:pt x="157480" y="1006003"/>
                  <a:pt x="182880" y="988223"/>
                  <a:pt x="213360" y="965363"/>
                </a:cubicBezTo>
                <a:cubicBezTo>
                  <a:pt x="243840" y="942503"/>
                  <a:pt x="304800" y="889163"/>
                  <a:pt x="304800" y="889163"/>
                </a:cubicBezTo>
                <a:cubicBezTo>
                  <a:pt x="335280" y="863763"/>
                  <a:pt x="391160" y="835823"/>
                  <a:pt x="396240" y="812963"/>
                </a:cubicBezTo>
                <a:cubicBezTo>
                  <a:pt x="401320" y="790103"/>
                  <a:pt x="345440" y="782483"/>
                  <a:pt x="335280" y="752003"/>
                </a:cubicBezTo>
                <a:cubicBezTo>
                  <a:pt x="325120" y="721523"/>
                  <a:pt x="335280" y="630083"/>
                  <a:pt x="335280" y="630083"/>
                </a:cubicBezTo>
                <a:cubicBezTo>
                  <a:pt x="335280" y="584363"/>
                  <a:pt x="325120" y="510703"/>
                  <a:pt x="335280" y="477683"/>
                </a:cubicBezTo>
                <a:cubicBezTo>
                  <a:pt x="345440" y="444663"/>
                  <a:pt x="365760" y="452283"/>
                  <a:pt x="396240" y="431963"/>
                </a:cubicBezTo>
                <a:cubicBezTo>
                  <a:pt x="426720" y="411643"/>
                  <a:pt x="485140" y="381163"/>
                  <a:pt x="518160" y="355763"/>
                </a:cubicBezTo>
                <a:cubicBezTo>
                  <a:pt x="551180" y="330363"/>
                  <a:pt x="594360" y="279563"/>
                  <a:pt x="594360" y="279563"/>
                </a:cubicBezTo>
                <a:lnTo>
                  <a:pt x="594360" y="279563"/>
                </a:lnTo>
                <a:cubicBezTo>
                  <a:pt x="609600" y="269403"/>
                  <a:pt x="660400" y="238923"/>
                  <a:pt x="685800" y="218603"/>
                </a:cubicBezTo>
                <a:cubicBezTo>
                  <a:pt x="711200" y="198283"/>
                  <a:pt x="718820" y="190663"/>
                  <a:pt x="746760" y="157643"/>
                </a:cubicBezTo>
                <a:cubicBezTo>
                  <a:pt x="774700" y="124623"/>
                  <a:pt x="825500" y="45883"/>
                  <a:pt x="853440" y="20483"/>
                </a:cubicBezTo>
                <a:cubicBezTo>
                  <a:pt x="881380" y="-4917"/>
                  <a:pt x="899160" y="-2377"/>
                  <a:pt x="914400" y="5243"/>
                </a:cubicBezTo>
                <a:cubicBezTo>
                  <a:pt x="929640" y="12863"/>
                  <a:pt x="916940" y="53503"/>
                  <a:pt x="944880" y="66203"/>
                </a:cubicBezTo>
                <a:cubicBezTo>
                  <a:pt x="972820" y="78903"/>
                  <a:pt x="1041400" y="76363"/>
                  <a:pt x="1082040" y="81443"/>
                </a:cubicBezTo>
                <a:cubicBezTo>
                  <a:pt x="1122680" y="86523"/>
                  <a:pt x="1153160" y="94143"/>
                  <a:pt x="1188720" y="96683"/>
                </a:cubicBezTo>
                <a:cubicBezTo>
                  <a:pt x="1224280" y="99223"/>
                  <a:pt x="1275080" y="78903"/>
                  <a:pt x="1295400" y="96683"/>
                </a:cubicBezTo>
                <a:cubicBezTo>
                  <a:pt x="1315720" y="114463"/>
                  <a:pt x="1310640" y="203363"/>
                  <a:pt x="1310640" y="203363"/>
                </a:cubicBezTo>
                <a:lnTo>
                  <a:pt x="1310640" y="203363"/>
                </a:lnTo>
                <a:cubicBezTo>
                  <a:pt x="1310640" y="213523"/>
                  <a:pt x="1305560" y="246543"/>
                  <a:pt x="1310640" y="264323"/>
                </a:cubicBezTo>
                <a:cubicBezTo>
                  <a:pt x="1315720" y="282103"/>
                  <a:pt x="1333500" y="292263"/>
                  <a:pt x="1341120" y="310043"/>
                </a:cubicBezTo>
                <a:cubicBezTo>
                  <a:pt x="1348740" y="327823"/>
                  <a:pt x="1346200" y="350683"/>
                  <a:pt x="1356360" y="371003"/>
                </a:cubicBezTo>
                <a:cubicBezTo>
                  <a:pt x="1366520" y="391323"/>
                  <a:pt x="1389380" y="414183"/>
                  <a:pt x="1402080" y="431963"/>
                </a:cubicBezTo>
                <a:cubicBezTo>
                  <a:pt x="1414780" y="449743"/>
                  <a:pt x="1424940" y="462443"/>
                  <a:pt x="1432560" y="477683"/>
                </a:cubicBezTo>
                <a:cubicBezTo>
                  <a:pt x="1440180" y="492923"/>
                  <a:pt x="1483360" y="510703"/>
                  <a:pt x="1447800" y="523403"/>
                </a:cubicBezTo>
                <a:cubicBezTo>
                  <a:pt x="1412240" y="536103"/>
                  <a:pt x="1272540" y="536103"/>
                  <a:pt x="1219200" y="553883"/>
                </a:cubicBezTo>
                <a:cubicBezTo>
                  <a:pt x="1165860" y="571663"/>
                  <a:pt x="1158240" y="599603"/>
                  <a:pt x="1127760" y="630083"/>
                </a:cubicBezTo>
                <a:cubicBezTo>
                  <a:pt x="1097280" y="660563"/>
                  <a:pt x="1079500" y="701203"/>
                  <a:pt x="1036320" y="736763"/>
                </a:cubicBezTo>
                <a:cubicBezTo>
                  <a:pt x="993140" y="772323"/>
                  <a:pt x="868680" y="843443"/>
                  <a:pt x="868680" y="843443"/>
                </a:cubicBezTo>
                <a:lnTo>
                  <a:pt x="868680" y="843443"/>
                </a:lnTo>
                <a:cubicBezTo>
                  <a:pt x="853440" y="845983"/>
                  <a:pt x="810260" y="820583"/>
                  <a:pt x="777240" y="858683"/>
                </a:cubicBezTo>
                <a:cubicBezTo>
                  <a:pt x="744220" y="896783"/>
                  <a:pt x="703580" y="1036483"/>
                  <a:pt x="670560" y="1072043"/>
                </a:cubicBezTo>
                <a:cubicBezTo>
                  <a:pt x="637540" y="1107603"/>
                  <a:pt x="612140" y="1051723"/>
                  <a:pt x="579120" y="1072043"/>
                </a:cubicBezTo>
                <a:cubicBezTo>
                  <a:pt x="546100" y="1092363"/>
                  <a:pt x="490220" y="1150783"/>
                  <a:pt x="472440" y="1193963"/>
                </a:cubicBezTo>
                <a:cubicBezTo>
                  <a:pt x="454660" y="1237143"/>
                  <a:pt x="520700" y="1336203"/>
                  <a:pt x="472440" y="1331123"/>
                </a:cubicBezTo>
                <a:cubicBezTo>
                  <a:pt x="424180" y="1326043"/>
                  <a:pt x="182880" y="1163483"/>
                  <a:pt x="182880" y="1163483"/>
                </a:cubicBezTo>
                <a:lnTo>
                  <a:pt x="182880" y="1163483"/>
                </a:lnTo>
                <a:cubicBezTo>
                  <a:pt x="175260" y="1150783"/>
                  <a:pt x="144780" y="1112683"/>
                  <a:pt x="137160" y="1087283"/>
                </a:cubicBezTo>
                <a:cubicBezTo>
                  <a:pt x="129540" y="1061883"/>
                  <a:pt x="132080" y="1036483"/>
                  <a:pt x="137160" y="1011083"/>
                </a:cubicBezTo>
                <a:cubicBezTo>
                  <a:pt x="142240" y="985683"/>
                  <a:pt x="152400" y="955203"/>
                  <a:pt x="167640" y="934883"/>
                </a:cubicBezTo>
                <a:cubicBezTo>
                  <a:pt x="182880" y="914563"/>
                  <a:pt x="200660" y="914563"/>
                  <a:pt x="228600" y="889163"/>
                </a:cubicBezTo>
                <a:cubicBezTo>
                  <a:pt x="256540" y="863763"/>
                  <a:pt x="317500" y="810423"/>
                  <a:pt x="335280" y="782483"/>
                </a:cubicBezTo>
                <a:cubicBezTo>
                  <a:pt x="353060" y="754543"/>
                  <a:pt x="335280" y="721523"/>
                  <a:pt x="335280" y="721523"/>
                </a:cubicBezTo>
                <a:lnTo>
                  <a:pt x="335280" y="675803"/>
                </a:lnTo>
                <a:lnTo>
                  <a:pt x="335280" y="630083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43992" tIns="21996" rIns="43992" bIns="21996"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 стрелкой 5"/>
          <p:cNvCxnSpPr>
            <a:stCxn id="2" idx="31"/>
          </p:cNvCxnSpPr>
          <p:nvPr/>
        </p:nvCxnSpPr>
        <p:spPr>
          <a:xfrm>
            <a:off x="4061460" y="1268606"/>
            <a:ext cx="132889" cy="28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SONGAI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5649E-6 L 0.04755 0.23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" y="11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Afrika\aksum_empir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0" y="628796"/>
            <a:ext cx="4104455" cy="23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0313" y="307827"/>
            <a:ext cx="1476164" cy="2916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AKSUM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" y="65002"/>
            <a:ext cx="5742297" cy="314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8324" y="89123"/>
            <a:ext cx="4303778" cy="3402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6" tIns="26228" rIns="52456" bIns="26228" rtlCol="0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83490"/>
              </p:ext>
            </p:extLst>
          </p:nvPr>
        </p:nvGraphicFramePr>
        <p:xfrm>
          <a:off x="89892" y="611932"/>
          <a:ext cx="5688631" cy="2268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21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Gana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Mali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Songai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Aksum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5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ashkil </a:t>
                      </a:r>
                      <a:r>
                        <a:rPr lang="en-US" sz="1800" b="1" dirty="0" err="1" smtClean="0">
                          <a:latin typeface="Arial" pitchFamily="34" charset="0"/>
                          <a:cs typeface="Arial" pitchFamily="34" charset="0"/>
                        </a:rPr>
                        <a:t>topishi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algn="ctr"/>
                      <a:r>
                        <a:rPr lang="uz-Latn-UZ" sz="1800" b="1" dirty="0" smtClean="0">
                          <a:latin typeface="Arial" pitchFamily="34" charset="0"/>
                          <a:cs typeface="Arial" pitchFamily="34" charset="0"/>
                        </a:rPr>
                        <a:t>Poytaxti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5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Arial" pitchFamily="34" charset="0"/>
                          <a:cs typeface="Arial" pitchFamily="34" charset="0"/>
                        </a:rPr>
                        <a:t>Parchalanishi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0572" marB="205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1"/>
            <a:ext cx="5940425" cy="4431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3723523"/>
              </p:ext>
            </p:extLst>
          </p:nvPr>
        </p:nvGraphicFramePr>
        <p:xfrm>
          <a:off x="163401" y="640467"/>
          <a:ext cx="5660404" cy="21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35409" y="827957"/>
            <a:ext cx="502555" cy="50405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77925" y="1476028"/>
            <a:ext cx="504055" cy="50405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35409" y="2124100"/>
            <a:ext cx="502555" cy="48330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7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33" y="388828"/>
            <a:ext cx="2344447" cy="23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025" y="1652444"/>
            <a:ext cx="990110" cy="3564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6908" y="1830647"/>
            <a:ext cx="356440" cy="1782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897" y="1652444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barbar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41" y="2365254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tuareg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531" y="298153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fulbe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86337" y="210625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masai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0969" y="745232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galla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16934" y="1849495"/>
            <a:ext cx="1404156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tigre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0969" y="1287459"/>
            <a:ext cx="1569544" cy="356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sidamo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>
            <a:off x="840609" y="654558"/>
            <a:ext cx="1085488" cy="268877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>
            <a:off x="1530052" y="1830647"/>
            <a:ext cx="1080120" cy="307804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V="1">
            <a:off x="1926097" y="2365254"/>
            <a:ext cx="864096" cy="178202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>
            <a:off x="2898205" y="388828"/>
            <a:ext cx="1188132" cy="1076834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1"/>
          </p:cNvCxnSpPr>
          <p:nvPr/>
        </p:nvCxnSpPr>
        <p:spPr>
          <a:xfrm flipH="1">
            <a:off x="3330253" y="923435"/>
            <a:ext cx="770717" cy="542227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1"/>
          </p:cNvCxnSpPr>
          <p:nvPr/>
        </p:nvCxnSpPr>
        <p:spPr>
          <a:xfrm flipH="1">
            <a:off x="3186236" y="1465661"/>
            <a:ext cx="914732" cy="89582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</p:cNvCxnSpPr>
          <p:nvPr/>
        </p:nvCxnSpPr>
        <p:spPr>
          <a:xfrm flipH="1" flipV="1">
            <a:off x="3078224" y="1555243"/>
            <a:ext cx="1038709" cy="472455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/>
          <a:stretch/>
        </p:blipFill>
        <p:spPr bwMode="auto">
          <a:xfrm>
            <a:off x="521940" y="64823"/>
            <a:ext cx="4929188" cy="310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Afrika\941556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" y="107876"/>
            <a:ext cx="4644517" cy="30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Afrika\Ghana davlat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6" y="539924"/>
            <a:ext cx="2292041" cy="23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3869" y="849581"/>
            <a:ext cx="2636617" cy="740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800" b="1" dirty="0">
                <a:latin typeface="Arial" pitchFamily="34" charset="0"/>
                <a:cs typeface="Arial" pitchFamily="34" charset="0"/>
              </a:rPr>
              <a:t>VIII asrda vujudga keldi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869" y="1836068"/>
            <a:ext cx="2700300" cy="6263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800" b="1" dirty="0">
                <a:latin typeface="Arial" pitchFamily="34" charset="0"/>
                <a:cs typeface="Arial" pitchFamily="34" charset="0"/>
              </a:rPr>
              <a:t>X asrda taraqqiy etdi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GANA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Afrika\ef17d7f8164d41f3e6f669957a20b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21" y="124880"/>
            <a:ext cx="3636404" cy="30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09" y="129624"/>
            <a:ext cx="1692188" cy="421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3200" b="1" dirty="0">
                <a:latin typeface="Arial" pitchFamily="34" charset="0"/>
                <a:cs typeface="Arial" pitchFamily="34" charset="0"/>
              </a:rPr>
              <a:t>1076-yil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89" y="1004436"/>
            <a:ext cx="2088232" cy="15876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3200" b="1" dirty="0">
                <a:latin typeface="Arial" pitchFamily="34" charset="0"/>
                <a:cs typeface="Arial" pitchFamily="34" charset="0"/>
              </a:rPr>
              <a:t>Marokash sultoni Abu Bakr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22241" y="907234"/>
            <a:ext cx="216024" cy="44550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786E-6 -0.05726 L -3.24786E-6 0.19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Afrika\f00e6126eab7b574f6756eb663ad2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68" y="582383"/>
            <a:ext cx="2160240" cy="22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0225" y="755948"/>
            <a:ext cx="2700300" cy="5643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800" b="1" dirty="0">
                <a:latin typeface="Arial" pitchFamily="34" charset="0"/>
                <a:cs typeface="Arial" pitchFamily="34" charset="0"/>
              </a:rPr>
              <a:t>VIII asrda vujudga keldi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08" y="1636306"/>
            <a:ext cx="2700300" cy="8315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600" b="1" dirty="0">
                <a:latin typeface="Arial" pitchFamily="34" charset="0"/>
                <a:cs typeface="Arial" pitchFamily="34" charset="0"/>
              </a:rPr>
              <a:t>XI asrdan aholisi islomni qabul qildi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 DAVLATI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Afrika\f00e6126eab7b574f6756eb663ad2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37" y="162025"/>
            <a:ext cx="2442637" cy="25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Afrika\Sundiata-Keita-21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2" y="162025"/>
            <a:ext cx="1595938" cy="19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01" y="2008849"/>
            <a:ext cx="2520280" cy="7776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Sund</a:t>
            </a:r>
            <a:r>
              <a:rPr lang="uz-Latn-UZ" sz="2600" b="1" dirty="0">
                <a:latin typeface="Arial" pitchFamily="34" charset="0"/>
                <a:cs typeface="Arial" pitchFamily="34" charset="0"/>
              </a:rPr>
              <a:t>iata Keyt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(1230–1255)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144</Words>
  <Application>Microsoft Office PowerPoint</Application>
  <PresentationFormat>Произвольный</PresentationFormat>
  <Paragraphs>44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459</cp:revision>
  <cp:lastPrinted>2020-03-20T04:04:48Z</cp:lastPrinted>
  <dcterms:created xsi:type="dcterms:W3CDTF">2020-03-19T15:04:51Z</dcterms:created>
  <dcterms:modified xsi:type="dcterms:W3CDTF">2021-03-11T06:22:14Z</dcterms:modified>
</cp:coreProperties>
</file>