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72" r:id="rId2"/>
    <p:sldId id="348" r:id="rId3"/>
    <p:sldId id="304" r:id="rId4"/>
    <p:sldId id="373" r:id="rId5"/>
    <p:sldId id="374" r:id="rId6"/>
    <p:sldId id="350" r:id="rId7"/>
    <p:sldId id="353" r:id="rId8"/>
    <p:sldId id="367" r:id="rId9"/>
    <p:sldId id="366" r:id="rId10"/>
    <p:sldId id="354" r:id="rId11"/>
    <p:sldId id="355" r:id="rId12"/>
    <p:sldId id="357" r:id="rId13"/>
    <p:sldId id="356" r:id="rId14"/>
    <p:sldId id="359" r:id="rId15"/>
    <p:sldId id="360" r:id="rId16"/>
    <p:sldId id="361" r:id="rId17"/>
    <p:sldId id="363" r:id="rId18"/>
    <p:sldId id="365" r:id="rId19"/>
    <p:sldId id="368" r:id="rId20"/>
    <p:sldId id="369" r:id="rId21"/>
    <p:sldId id="332" r:id="rId22"/>
  </p:sldIdLst>
  <p:sldSz cx="5940425" cy="3240088"/>
  <p:notesSz cx="9144000" cy="6858000"/>
  <p:defaultTextStyle>
    <a:defPPr>
      <a:defRPr lang="ru-RU"/>
    </a:defPPr>
    <a:lvl1pPr marL="0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0534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1069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1604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2138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02672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63207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23741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84276" algn="l" defTabSz="52106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8" autoAdjust="0"/>
    <p:restoredTop sz="94660"/>
  </p:normalViewPr>
  <p:slideViewPr>
    <p:cSldViewPr>
      <p:cViewPr varScale="1">
        <p:scale>
          <a:sx n="127" d="100"/>
          <a:sy n="127" d="100"/>
        </p:scale>
        <p:origin x="780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Mayyalar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Asteklar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F49B909F-A33B-44A9-A59D-8C9E21F2028A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Inklar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0B8AF-FD56-490D-9C5F-5A2C7930663C}" type="parTrans" cxnId="{CF09CD68-0556-4B60-90DF-CC3F348D340B}">
      <dgm:prSet/>
      <dgm:spPr/>
      <dgm:t>
        <a:bodyPr/>
        <a:lstStyle/>
        <a:p>
          <a:endParaRPr lang="ru-RU"/>
        </a:p>
      </dgm:t>
    </dgm:pt>
    <dgm:pt modelId="{9D96994E-BE6E-48B6-894D-E0E4C2BE7DFB}" type="sibTrans" cxnId="{CF09CD68-0556-4B60-90DF-CC3F348D340B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4956F1B-EF59-4206-ACCC-189671DC46E9}" type="pres">
      <dgm:prSet presAssocID="{F49B909F-A33B-44A9-A59D-8C9E21F2028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6377-6705-46CB-B100-5045AF5372C3}" type="pres">
      <dgm:prSet presAssocID="{F49B909F-A33B-44A9-A59D-8C9E21F2028A}" presName="accent_3" presStyleCnt="0"/>
      <dgm:spPr/>
    </dgm:pt>
    <dgm:pt modelId="{BB421504-7B04-4AC9-AF51-12F9071924BC}" type="pres">
      <dgm:prSet presAssocID="{F49B909F-A33B-44A9-A59D-8C9E21F2028A}" presName="accentRepeatNode" presStyleLbl="solidFgAcc1" presStyleIdx="2" presStyleCnt="3"/>
      <dgm:spPr/>
    </dgm:pt>
  </dgm:ptLst>
  <dgm:cxnLst>
    <dgm:cxn modelId="{CF09CD68-0556-4B60-90DF-CC3F348D340B}" srcId="{E0ECFBDE-DCA6-4E97-AA6B-A46521E18F2F}" destId="{F49B909F-A33B-44A9-A59D-8C9E21F2028A}" srcOrd="2" destOrd="0" parTransId="{BF50B8AF-FD56-490D-9C5F-5A2C7930663C}" sibTransId="{9D96994E-BE6E-48B6-894D-E0E4C2BE7DFB}"/>
    <dgm:cxn modelId="{39FBE58E-C02E-4D73-A93A-7727CFF899D2}" type="presOf" srcId="{CF299974-2C82-435B-A017-B9C433E33C8B}" destId="{791C7E10-6926-4068-A429-0A978C366367}" srcOrd="0" destOrd="0" presId="urn:microsoft.com/office/officeart/2008/layout/VerticalCurvedList"/>
    <dgm:cxn modelId="{AF41D6FC-9F68-43A9-ACCC-AC96E39B355F}" type="presOf" srcId="{F49B909F-A33B-44A9-A59D-8C9E21F2028A}" destId="{94956F1B-EF59-4206-ACCC-189671DC46E9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759572A7-1E52-424C-A2D8-3220D2A02630}" type="presOf" srcId="{E0ECFBDE-DCA6-4E97-AA6B-A46521E18F2F}" destId="{E5B65F5C-AA75-40BC-99F8-716F21FE7279}" srcOrd="0" destOrd="0" presId="urn:microsoft.com/office/officeart/2008/layout/VerticalCurvedList"/>
    <dgm:cxn modelId="{77047E92-58A2-4F55-BFA5-263F22492D9E}" type="presOf" srcId="{7FBB15F8-3BAF-43A5-88EF-C32A087D01EB}" destId="{66856E51-BDFB-49B9-BE52-BB018A589556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9CF8037F-8018-461A-8D2B-2B05E5E8DD64}" type="presOf" srcId="{20B2106A-B854-48BC-B4CF-ECDE01C548C5}" destId="{2707BE8E-1A6E-4BCE-8371-6B76ADF40D5B}" srcOrd="0" destOrd="0" presId="urn:microsoft.com/office/officeart/2008/layout/VerticalCurvedList"/>
    <dgm:cxn modelId="{9469408D-CDB3-4355-B084-E5771FA52B72}" type="presParOf" srcId="{E5B65F5C-AA75-40BC-99F8-716F21FE7279}" destId="{B6481B9A-7B71-433E-B6CF-BA5D016216D3}" srcOrd="0" destOrd="0" presId="urn:microsoft.com/office/officeart/2008/layout/VerticalCurvedList"/>
    <dgm:cxn modelId="{EF12AC5E-6A68-442E-918C-5BCD4C711354}" type="presParOf" srcId="{B6481B9A-7B71-433E-B6CF-BA5D016216D3}" destId="{6760B150-97BC-4961-BBEC-9B64A1A5A09A}" srcOrd="0" destOrd="0" presId="urn:microsoft.com/office/officeart/2008/layout/VerticalCurvedList"/>
    <dgm:cxn modelId="{1B03A6B2-1A81-4F3E-A81B-FCFA2A0112A6}" type="presParOf" srcId="{6760B150-97BC-4961-BBEC-9B64A1A5A09A}" destId="{F67751B1-7A31-4F26-98A9-0FC4723E77B8}" srcOrd="0" destOrd="0" presId="urn:microsoft.com/office/officeart/2008/layout/VerticalCurvedList"/>
    <dgm:cxn modelId="{001A87D7-6016-4AF6-A313-AA98A11DCDFB}" type="presParOf" srcId="{6760B150-97BC-4961-BBEC-9B64A1A5A09A}" destId="{791C7E10-6926-4068-A429-0A978C366367}" srcOrd="1" destOrd="0" presId="urn:microsoft.com/office/officeart/2008/layout/VerticalCurvedList"/>
    <dgm:cxn modelId="{C1172B98-4FD4-4176-B28F-8887FE787524}" type="presParOf" srcId="{6760B150-97BC-4961-BBEC-9B64A1A5A09A}" destId="{63B3CEBB-9E1F-4AC3-8C25-01C72AEC954E}" srcOrd="2" destOrd="0" presId="urn:microsoft.com/office/officeart/2008/layout/VerticalCurvedList"/>
    <dgm:cxn modelId="{88401E72-8299-465F-A09D-D68B1D36D4B6}" type="presParOf" srcId="{6760B150-97BC-4961-BBEC-9B64A1A5A09A}" destId="{2254EDD8-89EE-4F64-B363-1FB7C0EE99A4}" srcOrd="3" destOrd="0" presId="urn:microsoft.com/office/officeart/2008/layout/VerticalCurvedList"/>
    <dgm:cxn modelId="{82291BEB-32A8-4306-9A94-B2E662276650}" type="presParOf" srcId="{B6481B9A-7B71-433E-B6CF-BA5D016216D3}" destId="{66856E51-BDFB-49B9-BE52-BB018A589556}" srcOrd="1" destOrd="0" presId="urn:microsoft.com/office/officeart/2008/layout/VerticalCurvedList"/>
    <dgm:cxn modelId="{D7F62E14-FD39-42B6-BD14-9E627912337B}" type="presParOf" srcId="{B6481B9A-7B71-433E-B6CF-BA5D016216D3}" destId="{A0730325-7BF1-43FF-884C-34121334CF45}" srcOrd="2" destOrd="0" presId="urn:microsoft.com/office/officeart/2008/layout/VerticalCurvedList"/>
    <dgm:cxn modelId="{72732F50-6C4A-43B8-9F80-6EC0276BD85E}" type="presParOf" srcId="{A0730325-7BF1-43FF-884C-34121334CF45}" destId="{B70A8609-E24F-45C0-88E3-C7C47355A406}" srcOrd="0" destOrd="0" presId="urn:microsoft.com/office/officeart/2008/layout/VerticalCurvedList"/>
    <dgm:cxn modelId="{7DF3B40E-963B-417F-ABCE-D6A50A35CF10}" type="presParOf" srcId="{B6481B9A-7B71-433E-B6CF-BA5D016216D3}" destId="{2707BE8E-1A6E-4BCE-8371-6B76ADF40D5B}" srcOrd="3" destOrd="0" presId="urn:microsoft.com/office/officeart/2008/layout/VerticalCurvedList"/>
    <dgm:cxn modelId="{DC6B0A87-DC74-4E63-96C6-7984DBBE92D6}" type="presParOf" srcId="{B6481B9A-7B71-433E-B6CF-BA5D016216D3}" destId="{BAE07145-3300-4C4A-8CE7-818108AD99FF}" srcOrd="4" destOrd="0" presId="urn:microsoft.com/office/officeart/2008/layout/VerticalCurvedList"/>
    <dgm:cxn modelId="{095596A4-514E-42E8-8D35-4507D5217932}" type="presParOf" srcId="{BAE07145-3300-4C4A-8CE7-818108AD99FF}" destId="{40256A19-E013-4FB8-8AB5-6A968A6CADA8}" srcOrd="0" destOrd="0" presId="urn:microsoft.com/office/officeart/2008/layout/VerticalCurvedList"/>
    <dgm:cxn modelId="{F6D71E26-9CAA-4D3C-9D68-8DDABCB315A4}" type="presParOf" srcId="{B6481B9A-7B71-433E-B6CF-BA5D016216D3}" destId="{94956F1B-EF59-4206-ACCC-189671DC46E9}" srcOrd="5" destOrd="0" presId="urn:microsoft.com/office/officeart/2008/layout/VerticalCurvedList"/>
    <dgm:cxn modelId="{696FE98B-A807-491F-B103-BAC1077E157E}" type="presParOf" srcId="{B6481B9A-7B71-433E-B6CF-BA5D016216D3}" destId="{BB976377-6705-46CB-B100-5045AF5372C3}" srcOrd="6" destOrd="0" presId="urn:microsoft.com/office/officeart/2008/layout/VerticalCurvedList"/>
    <dgm:cxn modelId="{A6C6046A-56A3-4B55-80CD-C40C9E3CFD98}" type="presParOf" srcId="{BB976377-6705-46CB-B100-5045AF5372C3}" destId="{BB421504-7B04-4AC9-AF51-12F9071924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382787" y="-368194"/>
          <a:ext cx="2845656" cy="2845656"/>
        </a:xfrm>
        <a:prstGeom prst="blockArc">
          <a:avLst>
            <a:gd name="adj1" fmla="val 18900000"/>
            <a:gd name="adj2" fmla="val 2700000"/>
            <a:gd name="adj3" fmla="val 75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297560" y="210926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Mayyalar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210926"/>
        <a:ext cx="5338529" cy="421853"/>
      </dsp:txXfrm>
    </dsp:sp>
    <dsp:sp modelId="{B70A8609-E24F-45C0-88E3-C7C47355A406}">
      <dsp:nvSpPr>
        <dsp:cNvPr id="0" name=""/>
        <dsp:cNvSpPr/>
      </dsp:nvSpPr>
      <dsp:spPr>
        <a:xfrm>
          <a:off x="32227" y="160478"/>
          <a:ext cx="531140" cy="52111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50904" y="843707"/>
          <a:ext cx="5185185" cy="42185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Asteklar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04" y="843707"/>
        <a:ext cx="5185185" cy="421853"/>
      </dsp:txXfrm>
    </dsp:sp>
    <dsp:sp modelId="{40256A19-E013-4FB8-8AB5-6A968A6CADA8}">
      <dsp:nvSpPr>
        <dsp:cNvPr id="0" name=""/>
        <dsp:cNvSpPr/>
      </dsp:nvSpPr>
      <dsp:spPr>
        <a:xfrm>
          <a:off x="187245" y="790975"/>
          <a:ext cx="527317" cy="52731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94956F1B-EF59-4206-ACCC-189671DC46E9}">
      <dsp:nvSpPr>
        <dsp:cNvPr id="0" name=""/>
        <dsp:cNvSpPr/>
      </dsp:nvSpPr>
      <dsp:spPr>
        <a:xfrm>
          <a:off x="297560" y="1476487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Inklar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1476487"/>
        <a:ext cx="5338529" cy="421853"/>
      </dsp:txXfrm>
    </dsp:sp>
    <dsp:sp modelId="{BB421504-7B04-4AC9-AF51-12F9071924BC}">
      <dsp:nvSpPr>
        <dsp:cNvPr id="0" name=""/>
        <dsp:cNvSpPr/>
      </dsp:nvSpPr>
      <dsp:spPr>
        <a:xfrm>
          <a:off x="33902" y="1423755"/>
          <a:ext cx="527317" cy="5273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7FC09-EFB0-4268-A680-6CC2229DD2E5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92F46-A0DC-4B78-A29D-3EDD13AC8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781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0534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1069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1604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2138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02672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63207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23741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84276" algn="l" defTabSz="521069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14563" y="514350"/>
            <a:ext cx="4714875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14563" y="514350"/>
            <a:ext cx="4714875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092F46-A0DC-4B78-A29D-3EDD13AC8B6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64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14563" y="514350"/>
            <a:ext cx="4714875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4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2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0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1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1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02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63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23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84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9" y="129755"/>
            <a:ext cx="1336595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5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4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2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8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4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2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8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4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2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8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4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2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8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6753759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2" cy="643518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2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053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106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160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213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0267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6320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2374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8427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2" y="756021"/>
            <a:ext cx="2623687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7" y="756021"/>
            <a:ext cx="2623687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2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0534" indent="0">
              <a:buNone/>
              <a:defRPr sz="1100" b="1"/>
            </a:lvl2pPr>
            <a:lvl3pPr marL="521069" indent="0">
              <a:buNone/>
              <a:defRPr sz="1000" b="1"/>
            </a:lvl3pPr>
            <a:lvl4pPr marL="781604" indent="0">
              <a:buNone/>
              <a:defRPr sz="900" b="1"/>
            </a:lvl4pPr>
            <a:lvl5pPr marL="1042138" indent="0">
              <a:buNone/>
              <a:defRPr sz="900" b="1"/>
            </a:lvl5pPr>
            <a:lvl6pPr marL="1302672" indent="0">
              <a:buNone/>
              <a:defRPr sz="900" b="1"/>
            </a:lvl6pPr>
            <a:lvl7pPr marL="1563207" indent="0">
              <a:buNone/>
              <a:defRPr sz="900" b="1"/>
            </a:lvl7pPr>
            <a:lvl8pPr marL="1823741" indent="0">
              <a:buNone/>
              <a:defRPr sz="900" b="1"/>
            </a:lvl8pPr>
            <a:lvl9pPr marL="2084276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2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1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0534" indent="0">
              <a:buNone/>
              <a:defRPr sz="1100" b="1"/>
            </a:lvl2pPr>
            <a:lvl3pPr marL="521069" indent="0">
              <a:buNone/>
              <a:defRPr sz="1000" b="1"/>
            </a:lvl3pPr>
            <a:lvl4pPr marL="781604" indent="0">
              <a:buNone/>
              <a:defRPr sz="900" b="1"/>
            </a:lvl4pPr>
            <a:lvl5pPr marL="1042138" indent="0">
              <a:buNone/>
              <a:defRPr sz="900" b="1"/>
            </a:lvl5pPr>
            <a:lvl6pPr marL="1302672" indent="0">
              <a:buNone/>
              <a:defRPr sz="900" b="1"/>
            </a:lvl6pPr>
            <a:lvl7pPr marL="1563207" indent="0">
              <a:buNone/>
              <a:defRPr sz="900" b="1"/>
            </a:lvl7pPr>
            <a:lvl8pPr marL="1823741" indent="0">
              <a:buNone/>
              <a:defRPr sz="900" b="1"/>
            </a:lvl8pPr>
            <a:lvl9pPr marL="2084276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1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004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2" y="129004"/>
            <a:ext cx="3320862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1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0534" indent="0">
              <a:buNone/>
              <a:defRPr sz="700"/>
            </a:lvl2pPr>
            <a:lvl3pPr marL="521069" indent="0">
              <a:buNone/>
              <a:defRPr sz="600"/>
            </a:lvl3pPr>
            <a:lvl4pPr marL="781604" indent="0">
              <a:buNone/>
              <a:defRPr sz="500"/>
            </a:lvl4pPr>
            <a:lvl5pPr marL="1042138" indent="0">
              <a:buNone/>
              <a:defRPr sz="500"/>
            </a:lvl5pPr>
            <a:lvl6pPr marL="1302672" indent="0">
              <a:buNone/>
              <a:defRPr sz="500"/>
            </a:lvl6pPr>
            <a:lvl7pPr marL="1563207" indent="0">
              <a:buNone/>
              <a:defRPr sz="500"/>
            </a:lvl7pPr>
            <a:lvl8pPr marL="1823741" indent="0">
              <a:buNone/>
              <a:defRPr sz="500"/>
            </a:lvl8pPr>
            <a:lvl9pPr marL="2084276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2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0534" indent="0">
              <a:buNone/>
              <a:defRPr sz="1600"/>
            </a:lvl2pPr>
            <a:lvl3pPr marL="521069" indent="0">
              <a:buNone/>
              <a:defRPr sz="1400"/>
            </a:lvl3pPr>
            <a:lvl4pPr marL="781604" indent="0">
              <a:buNone/>
              <a:defRPr sz="1100"/>
            </a:lvl4pPr>
            <a:lvl5pPr marL="1042138" indent="0">
              <a:buNone/>
              <a:defRPr sz="1100"/>
            </a:lvl5pPr>
            <a:lvl6pPr marL="1302672" indent="0">
              <a:buNone/>
              <a:defRPr sz="1100"/>
            </a:lvl6pPr>
            <a:lvl7pPr marL="1563207" indent="0">
              <a:buNone/>
              <a:defRPr sz="1100"/>
            </a:lvl7pPr>
            <a:lvl8pPr marL="1823741" indent="0">
              <a:buNone/>
              <a:defRPr sz="1100"/>
            </a:lvl8pPr>
            <a:lvl9pPr marL="2084276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0534" indent="0">
              <a:buNone/>
              <a:defRPr sz="700"/>
            </a:lvl2pPr>
            <a:lvl3pPr marL="521069" indent="0">
              <a:buNone/>
              <a:defRPr sz="600"/>
            </a:lvl3pPr>
            <a:lvl4pPr marL="781604" indent="0">
              <a:buNone/>
              <a:defRPr sz="500"/>
            </a:lvl4pPr>
            <a:lvl5pPr marL="1042138" indent="0">
              <a:buNone/>
              <a:defRPr sz="500"/>
            </a:lvl5pPr>
            <a:lvl6pPr marL="1302672" indent="0">
              <a:buNone/>
              <a:defRPr sz="500"/>
            </a:lvl6pPr>
            <a:lvl7pPr marL="1563207" indent="0">
              <a:buNone/>
              <a:defRPr sz="500"/>
            </a:lvl7pPr>
            <a:lvl8pPr marL="1823741" indent="0">
              <a:buNone/>
              <a:defRPr sz="500"/>
            </a:lvl8pPr>
            <a:lvl9pPr marL="2084276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754"/>
            <a:ext cx="5346382" cy="540015"/>
          </a:xfrm>
          <a:prstGeom prst="rect">
            <a:avLst/>
          </a:prstGeom>
        </p:spPr>
        <p:txBody>
          <a:bodyPr vert="horz" lIns="52107" tIns="26054" rIns="52107" bIns="2605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2" y="756021"/>
            <a:ext cx="5346382" cy="2138308"/>
          </a:xfrm>
          <a:prstGeom prst="rect">
            <a:avLst/>
          </a:prstGeom>
        </p:spPr>
        <p:txBody>
          <a:bodyPr vert="horz" lIns="52107" tIns="26054" rIns="52107" bIns="2605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2" y="3003082"/>
            <a:ext cx="1386099" cy="172504"/>
          </a:xfrm>
          <a:prstGeom prst="rect">
            <a:avLst/>
          </a:prstGeom>
        </p:spPr>
        <p:txBody>
          <a:bodyPr vert="horz" lIns="52107" tIns="26054" rIns="52107" bIns="26054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4"/>
          </a:xfrm>
          <a:prstGeom prst="rect">
            <a:avLst/>
          </a:prstGeom>
        </p:spPr>
        <p:txBody>
          <a:bodyPr vert="horz" lIns="52107" tIns="26054" rIns="52107" bIns="26054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4"/>
          </a:xfrm>
          <a:prstGeom prst="rect">
            <a:avLst/>
          </a:prstGeom>
        </p:spPr>
        <p:txBody>
          <a:bodyPr vert="horz" lIns="52107" tIns="26054" rIns="52107" bIns="26054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21069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401" indent="-195401" algn="l" defTabSz="52106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3369" indent="-162834" algn="l" defTabSz="521069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1336" indent="-130267" algn="l" defTabSz="521069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1870" indent="-130267" algn="l" defTabSz="521069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72405" indent="-130267" algn="l" defTabSz="521069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2940" indent="-130267" algn="l" defTabSz="521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93474" indent="-130267" algn="l" defTabSz="521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54009" indent="-130267" algn="l" defTabSz="521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14543" indent="-130267" algn="l" defTabSz="521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0534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1069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1604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2138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2672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3207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3741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4276" algn="l" defTabSz="521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9" y="-4763"/>
            <a:ext cx="5938837" cy="8334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714875" y="144464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714875" y="144464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714875" y="287338"/>
            <a:ext cx="838200" cy="323783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054101" y="144464"/>
            <a:ext cx="3476625" cy="537967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60364"/>
            <a:ext cx="65087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60364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79389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6" y="346076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6" y="936625"/>
            <a:ext cx="182563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9" y="2016125"/>
            <a:ext cx="177800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pic>
        <p:nvPicPr>
          <p:cNvPr id="19" name="Picture 3" descr="C:\Users\User\Downloads\amerika\skxr1pFzqJV5xw2uN5b9Tzn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95" y="1040210"/>
            <a:ext cx="3997239" cy="180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871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3" r="11583" b="10886"/>
          <a:stretch/>
        </p:blipFill>
        <p:spPr bwMode="auto">
          <a:xfrm>
            <a:off x="404756" y="395309"/>
            <a:ext cx="2547471" cy="19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229" y="679787"/>
            <a:ext cx="2715349" cy="14262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30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20" y="550346"/>
            <a:ext cx="3600398" cy="23435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78324" y="1807156"/>
            <a:ext cx="888824" cy="17010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508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Yukatan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800" b="1" dirty="0">
                <a:latin typeface="Arial" pitchFamily="34" charset="0"/>
                <a:cs typeface="Arial" pitchFamily="34" charset="0"/>
              </a:rPr>
              <a:t>Mayyalar davlati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19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95" y="251892"/>
            <a:ext cx="3871273" cy="2491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61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44" y="182302"/>
            <a:ext cx="2151521" cy="201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3090" y="1946479"/>
            <a:ext cx="3065227" cy="5086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Mayyalar ruhoniysi va jangchisi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2"/>
          <a:stretch/>
        </p:blipFill>
        <p:spPr bwMode="auto">
          <a:xfrm flipH="1">
            <a:off x="377923" y="68253"/>
            <a:ext cx="2088231" cy="289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87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05" y="611931"/>
            <a:ext cx="3761676" cy="239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ATSEKLAR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 DAVLATI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2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076" y="-61106"/>
            <a:ext cx="4026463" cy="271429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85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00" y="324015"/>
            <a:ext cx="1942715" cy="194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3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47" y="1260004"/>
            <a:ext cx="4824536" cy="152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0522" y="203670"/>
            <a:ext cx="5052261" cy="883614"/>
          </a:xfrm>
          <a:prstGeom prst="rect">
            <a:avLst/>
          </a:prstGeom>
        </p:spPr>
        <p:txBody>
          <a:bodyPr wrap="square" lIns="52107" tIns="26054" rIns="52107" bIns="26054">
            <a:spAutoFit/>
          </a:bodyPr>
          <a:lstStyle/>
          <a:p>
            <a:pPr algn="ctr"/>
            <a:r>
              <a:rPr lang="uz-Latn-UZ" sz="1800" dirty="0">
                <a:latin typeface="Arial" pitchFamily="34" charset="0"/>
                <a:cs typeface="Arial" pitchFamily="34" charset="0"/>
              </a:rPr>
              <a:t>Hukmron qabila vakillaridan </a:t>
            </a:r>
          </a:p>
          <a:p>
            <a:pPr algn="ctr"/>
            <a:r>
              <a:rPr lang="uz-Latn-UZ" sz="1800" b="1" dirty="0">
                <a:latin typeface="Arial" pitchFamily="34" charset="0"/>
                <a:cs typeface="Arial" pitchFamily="34" charset="0"/>
              </a:rPr>
              <a:t>Tlatiani</a:t>
            </a:r>
            <a:r>
              <a:rPr lang="uz-Latn-UZ" sz="1800" dirty="0">
                <a:latin typeface="Arial" pitchFamily="34" charset="0"/>
                <a:cs typeface="Arial" pitchFamily="34" charset="0"/>
              </a:rPr>
              <a:t> – lashkarboshi saylanib, u oliy hukm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dor</a:t>
            </a:r>
            <a:r>
              <a:rPr lang="uz-Latn-UZ" sz="1800" dirty="0">
                <a:latin typeface="Arial" pitchFamily="34" charset="0"/>
                <a:cs typeface="Arial" pitchFamily="34" charset="0"/>
              </a:rPr>
              <a:t> va bosh kohin vazifasini ham bajargan.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0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0" y="611932"/>
            <a:ext cx="4309708" cy="226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800" b="1" dirty="0">
                <a:latin typeface="Arial" pitchFamily="34" charset="0"/>
                <a:cs typeface="Arial" pitchFamily="34" charset="0"/>
              </a:rPr>
              <a:t>TENOCHTITLAN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5"/>
          <a:stretch/>
        </p:blipFill>
        <p:spPr bwMode="auto">
          <a:xfrm>
            <a:off x="3258244" y="555501"/>
            <a:ext cx="1782944" cy="24326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32" y="505315"/>
            <a:ext cx="1728193" cy="255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INKLAR DAVLATI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9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88" y="573752"/>
            <a:ext cx="4189675" cy="2285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>
                <a:latin typeface="Arial" pitchFamily="34" charset="0"/>
                <a:cs typeface="Arial" pitchFamily="34" charset="0"/>
              </a:rPr>
              <a:t>OLIY INKA – “QUYOSHNING O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400" b="1" dirty="0">
                <a:latin typeface="Arial" pitchFamily="34" charset="0"/>
                <a:cs typeface="Arial" pitchFamily="34" charset="0"/>
              </a:rPr>
              <a:t>G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400" b="1" dirty="0">
                <a:latin typeface="Arial" pitchFamily="34" charset="0"/>
                <a:cs typeface="Arial" pitchFamily="34" charset="0"/>
              </a:rPr>
              <a:t>LI”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8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050255"/>
              </p:ext>
            </p:extLst>
          </p:nvPr>
        </p:nvGraphicFramePr>
        <p:xfrm>
          <a:off x="233571" y="656427"/>
          <a:ext cx="5520063" cy="21628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8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869">
                <a:tc>
                  <a:txBody>
                    <a:bodyPr/>
                    <a:lstStyle/>
                    <a:p>
                      <a:pPr algn="ctr"/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Savol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Javob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740">
                <a:tc>
                  <a:txBody>
                    <a:bodyPr/>
                    <a:lstStyle/>
                    <a:p>
                      <a:pPr algn="just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marL="0" marR="0" lvl="0" indent="2667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Hindistonda Dehli sultonligi nechanchi yillarda faoliyat yuritgan</a:t>
                      </a:r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400" b="1" i="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1206–1526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yillarda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636">
                <a:tc>
                  <a:txBody>
                    <a:bodyPr/>
                    <a:lstStyle/>
                    <a:p>
                      <a:pPr algn="just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marL="0" indent="266700" algn="just"/>
                      <a:r>
                        <a:rPr lang="uz-Latn-UZ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Dehli sultonligining qaysi hukmdori davrida Panjob, Sind va Bengaliya bo</a:t>
                      </a:r>
                      <a:r>
                        <a:rPr lang="ru-RU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uz-Latn-UZ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ysundiriladi</a:t>
                      </a:r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r>
                        <a:rPr lang="sv-SE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</a:t>
                      </a:r>
                      <a:r>
                        <a:rPr lang="uz-Latn-UZ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</a:t>
                      </a:r>
                      <a:r>
                        <a:rPr lang="en-US" sz="1400" b="1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msiddin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Eltutmish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629">
                <a:tc>
                  <a:txBody>
                    <a:bodyPr/>
                    <a:lstStyle/>
                    <a:p>
                      <a:pPr algn="just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indent="265113" algn="just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Dehli sultonligida yer egaligining asosiy</a:t>
                      </a:r>
                      <a:r>
                        <a:rPr lang="uz-Latn-UZ" sz="1400" b="1" i="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turi qanday atalgan</a:t>
                      </a:r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Iqto’</a:t>
                      </a:r>
                      <a:endParaRPr lang="ru-RU" sz="1400" b="1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22340" y="1043980"/>
            <a:ext cx="1584176" cy="4180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364" y="1764060"/>
            <a:ext cx="1584176" cy="4180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22340" y="2340124"/>
            <a:ext cx="1584176" cy="4180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2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5" r="24274" b="18144"/>
          <a:stretch/>
        </p:blipFill>
        <p:spPr bwMode="auto">
          <a:xfrm>
            <a:off x="4658591" y="83689"/>
            <a:ext cx="991447" cy="79889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237" y="483134"/>
            <a:ext cx="1438111" cy="78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851" y="1518255"/>
            <a:ext cx="2145537" cy="146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1" y="83689"/>
            <a:ext cx="2441949" cy="276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63" y="1024058"/>
            <a:ext cx="1314593" cy="956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54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543994"/>
              </p:ext>
            </p:extLst>
          </p:nvPr>
        </p:nvGraphicFramePr>
        <p:xfrm>
          <a:off x="161900" y="554265"/>
          <a:ext cx="5542401" cy="22899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1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1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429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Mayyalar</a:t>
                      </a:r>
                      <a:r>
                        <a:rPr lang="uz-Latn-UZ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davlati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Asteklar davlati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Inklar </a:t>
                      </a:r>
                    </a:p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davlati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69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Qachon tashkil topgan?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69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Qayerda vu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</a:t>
                      </a:r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udga</a:t>
                      </a:r>
                      <a:r>
                        <a:rPr lang="uz-Latn-UZ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kelgan?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4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Poytaxti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" y="1"/>
            <a:ext cx="5940425" cy="443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5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2949" y="126065"/>
            <a:ext cx="4511892" cy="592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indent="100414" algn="just"/>
            <a:r>
              <a:rPr lang="uz-Latn-UZ" sz="1600" dirty="0">
                <a:latin typeface="Arial" pitchFamily="34" charset="0"/>
                <a:cs typeface="Arial" pitchFamily="34" charset="0"/>
              </a:rPr>
              <a:t>Quyida keltirilgan xaritada qaysi huk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m</a:t>
            </a:r>
            <a:r>
              <a:rPr lang="uz-Latn-UZ" sz="1600" dirty="0">
                <a:latin typeface="Arial" pitchFamily="34" charset="0"/>
                <a:cs typeface="Arial" pitchFamily="34" charset="0"/>
              </a:rPr>
              <a:t>dorning Dehli sultonligiga qilgan yurishi ifodalangan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4622" y="252363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62100" y="957927"/>
            <a:ext cx="608142" cy="3402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71838" y="2502561"/>
            <a:ext cx="608142" cy="3402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1838" y="1995349"/>
            <a:ext cx="608142" cy="3402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62100" y="1496926"/>
            <a:ext cx="608142" cy="3402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2155" y="954184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Mahmud G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100" b="1" dirty="0">
                <a:latin typeface="Arial" pitchFamily="34" charset="0"/>
                <a:cs typeface="Arial" pitchFamily="34" charset="0"/>
              </a:rPr>
              <a:t>aznaviy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32155" y="1496926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Amir Temur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20321" y="1988613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Sulton Boyazid</a:t>
            </a:r>
            <a:endParaRPr lang="en-US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26237" y="2512678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Mirzo Bobur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C:\Users\User\Downloads\амир темур\Timur_India_campa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2" y="832149"/>
            <a:ext cx="1710740" cy="21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1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9" y="-4763"/>
            <a:ext cx="5938837" cy="6873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437804" y="35868"/>
            <a:ext cx="3476625" cy="537967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23901"/>
            <a:ext cx="65087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23901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07876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6" y="346076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9" name="object 4"/>
          <p:cNvSpPr txBox="1">
            <a:spLocks noChangeArrowheads="1"/>
          </p:cNvSpPr>
          <p:nvPr/>
        </p:nvSpPr>
        <p:spPr bwMode="auto">
          <a:xfrm>
            <a:off x="233908" y="683940"/>
            <a:ext cx="5451475" cy="75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uz-Latn-UZ" altLang="ru-RU" sz="24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itchFamily="34" charset="0"/>
              </a:rPr>
              <a:t>AMERIKA O‘RTA </a:t>
            </a:r>
          </a:p>
          <a:p>
            <a:pPr algn="ctr"/>
            <a:r>
              <a:rPr lang="en-US" altLang="ru-RU" sz="2400" b="1" dirty="0" smtClean="0">
                <a:solidFill>
                  <a:srgbClr val="000000"/>
                </a:solidFill>
                <a:latin typeface="Arial" pitchFamily="34" charset="0"/>
              </a:rPr>
              <a:t>ASRLARDA</a:t>
            </a:r>
            <a:endParaRPr lang="uz-Latn-UZ" altLang="ru-RU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6" y="936625"/>
            <a:ext cx="182563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9" y="2016125"/>
            <a:ext cx="177800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8" name="Picture 3" descr="C:\Users\User\Downloads\amerika\skxr1pFzqJV5xw2uN5b9Tzn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012" y="1496034"/>
            <a:ext cx="3816424" cy="137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618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65825565"/>
              </p:ext>
            </p:extLst>
          </p:nvPr>
        </p:nvGraphicFramePr>
        <p:xfrm>
          <a:off x="140009" y="640467"/>
          <a:ext cx="5660404" cy="21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22956" y="847002"/>
            <a:ext cx="502555" cy="432048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75421" y="1476029"/>
            <a:ext cx="515787" cy="46887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22956" y="2091523"/>
            <a:ext cx="502555" cy="48330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75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amerika\07_8fLMP9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72" y="395907"/>
            <a:ext cx="4299001" cy="234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5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114521"/>
            <a:ext cx="3158079" cy="293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78355" y="157165"/>
            <a:ext cx="1871208" cy="27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kechua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69217" y="1616690"/>
            <a:ext cx="1380346" cy="27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astek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71059" y="1177779"/>
            <a:ext cx="1478505" cy="27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oltek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2597" y="670152"/>
            <a:ext cx="1496967" cy="27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mayya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2597" y="2177287"/>
            <a:ext cx="1496967" cy="27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toltek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2" idx="1"/>
          </p:cNvCxnSpPr>
          <p:nvPr/>
        </p:nvCxnSpPr>
        <p:spPr>
          <a:xfrm flipH="1">
            <a:off x="2081389" y="293246"/>
            <a:ext cx="1496967" cy="115669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</p:cNvCxnSpPr>
          <p:nvPr/>
        </p:nvCxnSpPr>
        <p:spPr>
          <a:xfrm flipH="1">
            <a:off x="2221729" y="806234"/>
            <a:ext cx="1730868" cy="57566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1"/>
          </p:cNvCxnSpPr>
          <p:nvPr/>
        </p:nvCxnSpPr>
        <p:spPr>
          <a:xfrm flipH="1">
            <a:off x="1984630" y="1313860"/>
            <a:ext cx="1986429" cy="1360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4" idx="1"/>
          </p:cNvCxnSpPr>
          <p:nvPr/>
        </p:nvCxnSpPr>
        <p:spPr>
          <a:xfrm flipH="1" flipV="1">
            <a:off x="1772389" y="1408868"/>
            <a:ext cx="2296828" cy="34390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8" idx="1"/>
          </p:cNvCxnSpPr>
          <p:nvPr/>
        </p:nvCxnSpPr>
        <p:spPr>
          <a:xfrm flipH="1" flipV="1">
            <a:off x="1966167" y="1517983"/>
            <a:ext cx="1986429" cy="79538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3204114" y="2715338"/>
            <a:ext cx="1309846" cy="27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107" tIns="26054" rIns="52107" bIns="26054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ink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2571739" y="2097651"/>
            <a:ext cx="632375" cy="7537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21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7" y="291626"/>
            <a:ext cx="2438354" cy="2192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" t="4247" r="1951" b="7227"/>
          <a:stretch/>
        </p:blipFill>
        <p:spPr bwMode="auto">
          <a:xfrm>
            <a:off x="2826196" y="114966"/>
            <a:ext cx="264135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74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191186"/>
            <a:ext cx="1356837" cy="90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1523739"/>
            <a:ext cx="1656184" cy="1153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364" y="96819"/>
            <a:ext cx="1130590" cy="831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21" y="1538743"/>
            <a:ext cx="1368152" cy="81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108" y="1231913"/>
            <a:ext cx="1656184" cy="118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29" y="53152"/>
            <a:ext cx="896747" cy="103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</TotalTime>
  <Words>180</Words>
  <Application>Microsoft Office PowerPoint</Application>
  <PresentationFormat>Произвольный</PresentationFormat>
  <Paragraphs>63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313</cp:revision>
  <cp:lastPrinted>2020-03-20T04:04:48Z</cp:lastPrinted>
  <dcterms:created xsi:type="dcterms:W3CDTF">2020-03-19T15:04:51Z</dcterms:created>
  <dcterms:modified xsi:type="dcterms:W3CDTF">2021-03-11T06:05:16Z</dcterms:modified>
</cp:coreProperties>
</file>