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72" r:id="rId2"/>
    <p:sldId id="348" r:id="rId3"/>
    <p:sldId id="304" r:id="rId4"/>
    <p:sldId id="373" r:id="rId5"/>
    <p:sldId id="374" r:id="rId6"/>
    <p:sldId id="350" r:id="rId7"/>
    <p:sldId id="353" r:id="rId8"/>
    <p:sldId id="367" r:id="rId9"/>
    <p:sldId id="366" r:id="rId10"/>
    <p:sldId id="354" r:id="rId11"/>
    <p:sldId id="355" r:id="rId12"/>
    <p:sldId id="357" r:id="rId13"/>
    <p:sldId id="356" r:id="rId14"/>
    <p:sldId id="359" r:id="rId15"/>
    <p:sldId id="360" r:id="rId16"/>
    <p:sldId id="361" r:id="rId17"/>
    <p:sldId id="363" r:id="rId18"/>
    <p:sldId id="365" r:id="rId19"/>
    <p:sldId id="368" r:id="rId20"/>
    <p:sldId id="369" r:id="rId21"/>
    <p:sldId id="332" r:id="rId22"/>
  </p:sldIdLst>
  <p:sldSz cx="5940425" cy="3240088"/>
  <p:notesSz cx="9144000" cy="6858000"/>
  <p:defaultTextStyle>
    <a:defPPr>
      <a:defRPr lang="ru-RU"/>
    </a:defPPr>
    <a:lvl1pPr marL="0" algn="l" defTabSz="52106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60534" algn="l" defTabSz="52106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21069" algn="l" defTabSz="52106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781604" algn="l" defTabSz="52106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042138" algn="l" defTabSz="52106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302672" algn="l" defTabSz="52106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563207" algn="l" defTabSz="52106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1823741" algn="l" defTabSz="52106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084276" algn="l" defTabSz="521069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1">
          <p15:clr>
            <a:srgbClr val="A4A3A4"/>
          </p15:clr>
        </p15:guide>
        <p15:guide id="2" pos="18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8" autoAdjust="0"/>
    <p:restoredTop sz="94660"/>
  </p:normalViewPr>
  <p:slideViewPr>
    <p:cSldViewPr>
      <p:cViewPr varScale="1">
        <p:scale>
          <a:sx n="127" d="100"/>
          <a:sy n="127" d="100"/>
        </p:scale>
        <p:origin x="780" y="76"/>
      </p:cViewPr>
      <p:guideLst>
        <p:guide orient="horz" pos="1021"/>
        <p:guide pos="18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ECFBDE-DCA6-4E97-AA6B-A46521E18F2F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FBB15F8-3BAF-43A5-88EF-C32A087D01EB}">
      <dgm:prSet phldrT="[Текст]" custT="1"/>
      <dgm:spPr/>
      <dgm:t>
        <a:bodyPr/>
        <a:lstStyle/>
        <a:p>
          <a:pPr algn="ctr"/>
          <a:r>
            <a:rPr lang="en-US" sz="20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Mayyalar</a:t>
          </a:r>
          <a:r>
            <a:rPr lang="en-US" sz="2000" b="1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davlati</a:t>
          </a:r>
          <a:endParaRPr lang="ru-RU" sz="20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F3C64D-E07A-4D66-AAEC-9E9D3DD3E233}" type="parTrans" cxnId="{EBA43B00-78B1-4414-A44F-84078F025274}">
      <dgm:prSet/>
      <dgm:spPr/>
      <dgm:t>
        <a:bodyPr/>
        <a:lstStyle/>
        <a:p>
          <a:endParaRPr lang="ru-RU"/>
        </a:p>
      </dgm:t>
    </dgm:pt>
    <dgm:pt modelId="{CF299974-2C82-435B-A017-B9C433E33C8B}" type="sibTrans" cxnId="{EBA43B00-78B1-4414-A44F-84078F025274}">
      <dgm:prSet/>
      <dgm:spPr/>
      <dgm:t>
        <a:bodyPr/>
        <a:lstStyle/>
        <a:p>
          <a:endParaRPr lang="ru-RU"/>
        </a:p>
      </dgm:t>
    </dgm:pt>
    <dgm:pt modelId="{20B2106A-B854-48BC-B4CF-ECDE01C548C5}">
      <dgm:prSet phldrT="[Текст]" custT="1"/>
      <dgm:spPr/>
      <dgm:t>
        <a:bodyPr/>
        <a:lstStyle/>
        <a:p>
          <a:pPr algn="ctr"/>
          <a:r>
            <a:rPr lang="en-US" sz="20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Asteklar</a:t>
          </a:r>
          <a:r>
            <a:rPr lang="en-US" sz="2000" b="1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davlati</a:t>
          </a:r>
          <a:endParaRPr lang="ru-RU" sz="20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B2E40D-44D7-4B22-BC31-96E776C1AF12}" type="parTrans" cxnId="{9F2E1CE0-66DD-4980-99A4-2C636544735F}">
      <dgm:prSet/>
      <dgm:spPr/>
      <dgm:t>
        <a:bodyPr/>
        <a:lstStyle/>
        <a:p>
          <a:endParaRPr lang="ru-RU"/>
        </a:p>
      </dgm:t>
    </dgm:pt>
    <dgm:pt modelId="{B351D0ED-D158-4B5E-B0DB-9282EB7B8EAA}" type="sibTrans" cxnId="{9F2E1CE0-66DD-4980-99A4-2C636544735F}">
      <dgm:prSet/>
      <dgm:spPr/>
      <dgm:t>
        <a:bodyPr/>
        <a:lstStyle/>
        <a:p>
          <a:endParaRPr lang="ru-RU"/>
        </a:p>
      </dgm:t>
    </dgm:pt>
    <dgm:pt modelId="{F49B909F-A33B-44A9-A59D-8C9E21F2028A}">
      <dgm:prSet phldrT="[Текст]" custT="1"/>
      <dgm:spPr/>
      <dgm:t>
        <a:bodyPr/>
        <a:lstStyle/>
        <a:p>
          <a:pPr algn="ctr"/>
          <a:r>
            <a:rPr lang="en-US" sz="20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Inklar</a:t>
          </a:r>
          <a:r>
            <a:rPr lang="en-US" sz="2000" b="1" i="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i="0" dirty="0" err="1" smtClean="0">
              <a:latin typeface="Arial" panose="020B0604020202020204" pitchFamily="34" charset="0"/>
              <a:cs typeface="Arial" panose="020B0604020202020204" pitchFamily="34" charset="0"/>
            </a:rPr>
            <a:t>davlati</a:t>
          </a:r>
          <a:endParaRPr lang="ru-RU" sz="2000" b="1" i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50B8AF-FD56-490D-9C5F-5A2C7930663C}" type="parTrans" cxnId="{CF09CD68-0556-4B60-90DF-CC3F348D340B}">
      <dgm:prSet/>
      <dgm:spPr/>
      <dgm:t>
        <a:bodyPr/>
        <a:lstStyle/>
        <a:p>
          <a:endParaRPr lang="ru-RU"/>
        </a:p>
      </dgm:t>
    </dgm:pt>
    <dgm:pt modelId="{9D96994E-BE6E-48B6-894D-E0E4C2BE7DFB}" type="sibTrans" cxnId="{CF09CD68-0556-4B60-90DF-CC3F348D340B}">
      <dgm:prSet/>
      <dgm:spPr/>
      <dgm:t>
        <a:bodyPr/>
        <a:lstStyle/>
        <a:p>
          <a:endParaRPr lang="ru-RU"/>
        </a:p>
      </dgm:t>
    </dgm:pt>
    <dgm:pt modelId="{E5B65F5C-AA75-40BC-99F8-716F21FE7279}" type="pres">
      <dgm:prSet presAssocID="{E0ECFBDE-DCA6-4E97-AA6B-A46521E18F2F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B6481B9A-7B71-433E-B6CF-BA5D016216D3}" type="pres">
      <dgm:prSet presAssocID="{E0ECFBDE-DCA6-4E97-AA6B-A46521E18F2F}" presName="Name1" presStyleCnt="0"/>
      <dgm:spPr/>
    </dgm:pt>
    <dgm:pt modelId="{6760B150-97BC-4961-BBEC-9B64A1A5A09A}" type="pres">
      <dgm:prSet presAssocID="{E0ECFBDE-DCA6-4E97-AA6B-A46521E18F2F}" presName="cycle" presStyleCnt="0"/>
      <dgm:spPr/>
    </dgm:pt>
    <dgm:pt modelId="{F67751B1-7A31-4F26-98A9-0FC4723E77B8}" type="pres">
      <dgm:prSet presAssocID="{E0ECFBDE-DCA6-4E97-AA6B-A46521E18F2F}" presName="srcNode" presStyleLbl="node1" presStyleIdx="0" presStyleCnt="3"/>
      <dgm:spPr/>
    </dgm:pt>
    <dgm:pt modelId="{791C7E10-6926-4068-A429-0A978C366367}" type="pres">
      <dgm:prSet presAssocID="{E0ECFBDE-DCA6-4E97-AA6B-A46521E18F2F}" presName="conn" presStyleLbl="parChTrans1D2" presStyleIdx="0" presStyleCnt="1"/>
      <dgm:spPr/>
      <dgm:t>
        <a:bodyPr/>
        <a:lstStyle/>
        <a:p>
          <a:endParaRPr lang="ru-RU"/>
        </a:p>
      </dgm:t>
    </dgm:pt>
    <dgm:pt modelId="{63B3CEBB-9E1F-4AC3-8C25-01C72AEC954E}" type="pres">
      <dgm:prSet presAssocID="{E0ECFBDE-DCA6-4E97-AA6B-A46521E18F2F}" presName="extraNode" presStyleLbl="node1" presStyleIdx="0" presStyleCnt="3"/>
      <dgm:spPr/>
    </dgm:pt>
    <dgm:pt modelId="{2254EDD8-89EE-4F64-B363-1FB7C0EE99A4}" type="pres">
      <dgm:prSet presAssocID="{E0ECFBDE-DCA6-4E97-AA6B-A46521E18F2F}" presName="dstNode" presStyleLbl="node1" presStyleIdx="0" presStyleCnt="3"/>
      <dgm:spPr/>
    </dgm:pt>
    <dgm:pt modelId="{66856E51-BDFB-49B9-BE52-BB018A589556}" type="pres">
      <dgm:prSet presAssocID="{7FBB15F8-3BAF-43A5-88EF-C32A087D01E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30325-7BF1-43FF-884C-34121334CF45}" type="pres">
      <dgm:prSet presAssocID="{7FBB15F8-3BAF-43A5-88EF-C32A087D01EB}" presName="accent_1" presStyleCnt="0"/>
      <dgm:spPr/>
    </dgm:pt>
    <dgm:pt modelId="{B70A8609-E24F-45C0-88E3-C7C47355A406}" type="pres">
      <dgm:prSet presAssocID="{7FBB15F8-3BAF-43A5-88EF-C32A087D01EB}" presName="accentRepeatNode" presStyleLbl="solidFgAcc1" presStyleIdx="0" presStyleCnt="3" custScaleX="100725" custScaleY="98824" custLinFactNeighborX="45" custLinFactNeighborY="-155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</dgm:pt>
    <dgm:pt modelId="{2707BE8E-1A6E-4BCE-8371-6B76ADF40D5B}" type="pres">
      <dgm:prSet presAssocID="{20B2106A-B854-48BC-B4CF-ECDE01C548C5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07145-3300-4C4A-8CE7-818108AD99FF}" type="pres">
      <dgm:prSet presAssocID="{20B2106A-B854-48BC-B4CF-ECDE01C548C5}" presName="accent_2" presStyleCnt="0"/>
      <dgm:spPr/>
    </dgm:pt>
    <dgm:pt modelId="{40256A19-E013-4FB8-8AB5-6A968A6CADA8}" type="pres">
      <dgm:prSet presAssocID="{20B2106A-B854-48BC-B4CF-ECDE01C548C5}" presName="accentRepeatNode" presStyleLbl="solidFgAcc1" presStyleIdx="1" presStyleCnt="3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/>
        </a:p>
      </dgm:t>
    </dgm:pt>
    <dgm:pt modelId="{94956F1B-EF59-4206-ACCC-189671DC46E9}" type="pres">
      <dgm:prSet presAssocID="{F49B909F-A33B-44A9-A59D-8C9E21F2028A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976377-6705-46CB-B100-5045AF5372C3}" type="pres">
      <dgm:prSet presAssocID="{F49B909F-A33B-44A9-A59D-8C9E21F2028A}" presName="accent_3" presStyleCnt="0"/>
      <dgm:spPr/>
    </dgm:pt>
    <dgm:pt modelId="{BB421504-7B04-4AC9-AF51-12F9071924BC}" type="pres">
      <dgm:prSet presAssocID="{F49B909F-A33B-44A9-A59D-8C9E21F2028A}" presName="accentRepeatNode" presStyleLbl="solidFgAcc1" presStyleIdx="2" presStyleCnt="3"/>
      <dgm:spPr/>
    </dgm:pt>
  </dgm:ptLst>
  <dgm:cxnLst>
    <dgm:cxn modelId="{CF09CD68-0556-4B60-90DF-CC3F348D340B}" srcId="{E0ECFBDE-DCA6-4E97-AA6B-A46521E18F2F}" destId="{F49B909F-A33B-44A9-A59D-8C9E21F2028A}" srcOrd="2" destOrd="0" parTransId="{BF50B8AF-FD56-490D-9C5F-5A2C7930663C}" sibTransId="{9D96994E-BE6E-48B6-894D-E0E4C2BE7DFB}"/>
    <dgm:cxn modelId="{39FBE58E-C02E-4D73-A93A-7727CFF899D2}" type="presOf" srcId="{CF299974-2C82-435B-A017-B9C433E33C8B}" destId="{791C7E10-6926-4068-A429-0A978C366367}" srcOrd="0" destOrd="0" presId="urn:microsoft.com/office/officeart/2008/layout/VerticalCurvedList"/>
    <dgm:cxn modelId="{AF41D6FC-9F68-43A9-ACCC-AC96E39B355F}" type="presOf" srcId="{F49B909F-A33B-44A9-A59D-8C9E21F2028A}" destId="{94956F1B-EF59-4206-ACCC-189671DC46E9}" srcOrd="0" destOrd="0" presId="urn:microsoft.com/office/officeart/2008/layout/VerticalCurvedList"/>
    <dgm:cxn modelId="{9F2E1CE0-66DD-4980-99A4-2C636544735F}" srcId="{E0ECFBDE-DCA6-4E97-AA6B-A46521E18F2F}" destId="{20B2106A-B854-48BC-B4CF-ECDE01C548C5}" srcOrd="1" destOrd="0" parTransId="{D5B2E40D-44D7-4B22-BC31-96E776C1AF12}" sibTransId="{B351D0ED-D158-4B5E-B0DB-9282EB7B8EAA}"/>
    <dgm:cxn modelId="{759572A7-1E52-424C-A2D8-3220D2A02630}" type="presOf" srcId="{E0ECFBDE-DCA6-4E97-AA6B-A46521E18F2F}" destId="{E5B65F5C-AA75-40BC-99F8-716F21FE7279}" srcOrd="0" destOrd="0" presId="urn:microsoft.com/office/officeart/2008/layout/VerticalCurvedList"/>
    <dgm:cxn modelId="{77047E92-58A2-4F55-BFA5-263F22492D9E}" type="presOf" srcId="{7FBB15F8-3BAF-43A5-88EF-C32A087D01EB}" destId="{66856E51-BDFB-49B9-BE52-BB018A589556}" srcOrd="0" destOrd="0" presId="urn:microsoft.com/office/officeart/2008/layout/VerticalCurvedList"/>
    <dgm:cxn modelId="{EBA43B00-78B1-4414-A44F-84078F025274}" srcId="{E0ECFBDE-DCA6-4E97-AA6B-A46521E18F2F}" destId="{7FBB15F8-3BAF-43A5-88EF-C32A087D01EB}" srcOrd="0" destOrd="0" parTransId="{91F3C64D-E07A-4D66-AAEC-9E9D3DD3E233}" sibTransId="{CF299974-2C82-435B-A017-B9C433E33C8B}"/>
    <dgm:cxn modelId="{9CF8037F-8018-461A-8D2B-2B05E5E8DD64}" type="presOf" srcId="{20B2106A-B854-48BC-B4CF-ECDE01C548C5}" destId="{2707BE8E-1A6E-4BCE-8371-6B76ADF40D5B}" srcOrd="0" destOrd="0" presId="urn:microsoft.com/office/officeart/2008/layout/VerticalCurvedList"/>
    <dgm:cxn modelId="{9469408D-CDB3-4355-B084-E5771FA52B72}" type="presParOf" srcId="{E5B65F5C-AA75-40BC-99F8-716F21FE7279}" destId="{B6481B9A-7B71-433E-B6CF-BA5D016216D3}" srcOrd="0" destOrd="0" presId="urn:microsoft.com/office/officeart/2008/layout/VerticalCurvedList"/>
    <dgm:cxn modelId="{EF12AC5E-6A68-442E-918C-5BCD4C711354}" type="presParOf" srcId="{B6481B9A-7B71-433E-B6CF-BA5D016216D3}" destId="{6760B150-97BC-4961-BBEC-9B64A1A5A09A}" srcOrd="0" destOrd="0" presId="urn:microsoft.com/office/officeart/2008/layout/VerticalCurvedList"/>
    <dgm:cxn modelId="{1B03A6B2-1A81-4F3E-A81B-FCFA2A0112A6}" type="presParOf" srcId="{6760B150-97BC-4961-BBEC-9B64A1A5A09A}" destId="{F67751B1-7A31-4F26-98A9-0FC4723E77B8}" srcOrd="0" destOrd="0" presId="urn:microsoft.com/office/officeart/2008/layout/VerticalCurvedList"/>
    <dgm:cxn modelId="{001A87D7-6016-4AF6-A313-AA98A11DCDFB}" type="presParOf" srcId="{6760B150-97BC-4961-BBEC-9B64A1A5A09A}" destId="{791C7E10-6926-4068-A429-0A978C366367}" srcOrd="1" destOrd="0" presId="urn:microsoft.com/office/officeart/2008/layout/VerticalCurvedList"/>
    <dgm:cxn modelId="{C1172B98-4FD4-4176-B28F-8887FE787524}" type="presParOf" srcId="{6760B150-97BC-4961-BBEC-9B64A1A5A09A}" destId="{63B3CEBB-9E1F-4AC3-8C25-01C72AEC954E}" srcOrd="2" destOrd="0" presId="urn:microsoft.com/office/officeart/2008/layout/VerticalCurvedList"/>
    <dgm:cxn modelId="{88401E72-8299-465F-A09D-D68B1D36D4B6}" type="presParOf" srcId="{6760B150-97BC-4961-BBEC-9B64A1A5A09A}" destId="{2254EDD8-89EE-4F64-B363-1FB7C0EE99A4}" srcOrd="3" destOrd="0" presId="urn:microsoft.com/office/officeart/2008/layout/VerticalCurvedList"/>
    <dgm:cxn modelId="{82291BEB-32A8-4306-9A94-B2E662276650}" type="presParOf" srcId="{B6481B9A-7B71-433E-B6CF-BA5D016216D3}" destId="{66856E51-BDFB-49B9-BE52-BB018A589556}" srcOrd="1" destOrd="0" presId="urn:microsoft.com/office/officeart/2008/layout/VerticalCurvedList"/>
    <dgm:cxn modelId="{D7F62E14-FD39-42B6-BD14-9E627912337B}" type="presParOf" srcId="{B6481B9A-7B71-433E-B6CF-BA5D016216D3}" destId="{A0730325-7BF1-43FF-884C-34121334CF45}" srcOrd="2" destOrd="0" presId="urn:microsoft.com/office/officeart/2008/layout/VerticalCurvedList"/>
    <dgm:cxn modelId="{72732F50-6C4A-43B8-9F80-6EC0276BD85E}" type="presParOf" srcId="{A0730325-7BF1-43FF-884C-34121334CF45}" destId="{B70A8609-E24F-45C0-88E3-C7C47355A406}" srcOrd="0" destOrd="0" presId="urn:microsoft.com/office/officeart/2008/layout/VerticalCurvedList"/>
    <dgm:cxn modelId="{7DF3B40E-963B-417F-ABCE-D6A50A35CF10}" type="presParOf" srcId="{B6481B9A-7B71-433E-B6CF-BA5D016216D3}" destId="{2707BE8E-1A6E-4BCE-8371-6B76ADF40D5B}" srcOrd="3" destOrd="0" presId="urn:microsoft.com/office/officeart/2008/layout/VerticalCurvedList"/>
    <dgm:cxn modelId="{DC6B0A87-DC74-4E63-96C6-7984DBBE92D6}" type="presParOf" srcId="{B6481B9A-7B71-433E-B6CF-BA5D016216D3}" destId="{BAE07145-3300-4C4A-8CE7-818108AD99FF}" srcOrd="4" destOrd="0" presId="urn:microsoft.com/office/officeart/2008/layout/VerticalCurvedList"/>
    <dgm:cxn modelId="{095596A4-514E-42E8-8D35-4507D5217932}" type="presParOf" srcId="{BAE07145-3300-4C4A-8CE7-818108AD99FF}" destId="{40256A19-E013-4FB8-8AB5-6A968A6CADA8}" srcOrd="0" destOrd="0" presId="urn:microsoft.com/office/officeart/2008/layout/VerticalCurvedList"/>
    <dgm:cxn modelId="{F6D71E26-9CAA-4D3C-9D68-8DDABCB315A4}" type="presParOf" srcId="{B6481B9A-7B71-433E-B6CF-BA5D016216D3}" destId="{94956F1B-EF59-4206-ACCC-189671DC46E9}" srcOrd="5" destOrd="0" presId="urn:microsoft.com/office/officeart/2008/layout/VerticalCurvedList"/>
    <dgm:cxn modelId="{696FE98B-A807-491F-B103-BAC1077E157E}" type="presParOf" srcId="{B6481B9A-7B71-433E-B6CF-BA5D016216D3}" destId="{BB976377-6705-46CB-B100-5045AF5372C3}" srcOrd="6" destOrd="0" presId="urn:microsoft.com/office/officeart/2008/layout/VerticalCurvedList"/>
    <dgm:cxn modelId="{A6C6046A-56A3-4B55-80CD-C40C9E3CFD98}" type="presParOf" srcId="{BB976377-6705-46CB-B100-5045AF5372C3}" destId="{BB421504-7B04-4AC9-AF51-12F9071924B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1C7E10-6926-4068-A429-0A978C366367}">
      <dsp:nvSpPr>
        <dsp:cNvPr id="0" name=""/>
        <dsp:cNvSpPr/>
      </dsp:nvSpPr>
      <dsp:spPr>
        <a:xfrm>
          <a:off x="-2382787" y="-368194"/>
          <a:ext cx="2845656" cy="2845656"/>
        </a:xfrm>
        <a:prstGeom prst="blockArc">
          <a:avLst>
            <a:gd name="adj1" fmla="val 18900000"/>
            <a:gd name="adj2" fmla="val 2700000"/>
            <a:gd name="adj3" fmla="val 759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856E51-BDFB-49B9-BE52-BB018A589556}">
      <dsp:nvSpPr>
        <dsp:cNvPr id="0" name=""/>
        <dsp:cNvSpPr/>
      </dsp:nvSpPr>
      <dsp:spPr>
        <a:xfrm>
          <a:off x="297560" y="210926"/>
          <a:ext cx="5338529" cy="42185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4846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Mayyalar</a:t>
          </a:r>
          <a:r>
            <a:rPr lang="en-US" sz="20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davlati</a:t>
          </a:r>
          <a:endParaRPr lang="ru-RU" sz="20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7560" y="210926"/>
        <a:ext cx="5338529" cy="421853"/>
      </dsp:txXfrm>
    </dsp:sp>
    <dsp:sp modelId="{B70A8609-E24F-45C0-88E3-C7C47355A406}">
      <dsp:nvSpPr>
        <dsp:cNvPr id="0" name=""/>
        <dsp:cNvSpPr/>
      </dsp:nvSpPr>
      <dsp:spPr>
        <a:xfrm>
          <a:off x="32227" y="160478"/>
          <a:ext cx="531140" cy="521115"/>
        </a:xfrm>
        <a:prstGeom prst="ellipse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</dsp:sp>
    <dsp:sp modelId="{2707BE8E-1A6E-4BCE-8371-6B76ADF40D5B}">
      <dsp:nvSpPr>
        <dsp:cNvPr id="0" name=""/>
        <dsp:cNvSpPr/>
      </dsp:nvSpPr>
      <dsp:spPr>
        <a:xfrm>
          <a:off x="450904" y="843707"/>
          <a:ext cx="5185185" cy="421853"/>
        </a:xfrm>
        <a:prstGeom prst="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4846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Asteklar</a:t>
          </a:r>
          <a:r>
            <a:rPr lang="en-US" sz="20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davlati</a:t>
          </a:r>
          <a:endParaRPr lang="ru-RU" sz="20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0904" y="843707"/>
        <a:ext cx="5185185" cy="421853"/>
      </dsp:txXfrm>
    </dsp:sp>
    <dsp:sp modelId="{40256A19-E013-4FB8-8AB5-6A968A6CADA8}">
      <dsp:nvSpPr>
        <dsp:cNvPr id="0" name=""/>
        <dsp:cNvSpPr/>
      </dsp:nvSpPr>
      <dsp:spPr>
        <a:xfrm>
          <a:off x="187245" y="790975"/>
          <a:ext cx="527317" cy="527317"/>
        </a:xfrm>
        <a:prstGeom prst="ellipse">
          <a:avLst/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94956F1B-EF59-4206-ACCC-189671DC46E9}">
      <dsp:nvSpPr>
        <dsp:cNvPr id="0" name=""/>
        <dsp:cNvSpPr/>
      </dsp:nvSpPr>
      <dsp:spPr>
        <a:xfrm>
          <a:off x="297560" y="1476487"/>
          <a:ext cx="5338529" cy="421853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34846" tIns="50800" rIns="50800" bIns="508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Inklar</a:t>
          </a:r>
          <a:r>
            <a:rPr lang="en-US" sz="2000" b="1" i="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i="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davlati</a:t>
          </a:r>
          <a:endParaRPr lang="ru-RU" sz="2000" b="1" i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7560" y="1476487"/>
        <a:ext cx="5338529" cy="421853"/>
      </dsp:txXfrm>
    </dsp:sp>
    <dsp:sp modelId="{BB421504-7B04-4AC9-AF51-12F9071924BC}">
      <dsp:nvSpPr>
        <dsp:cNvPr id="0" name=""/>
        <dsp:cNvSpPr/>
      </dsp:nvSpPr>
      <dsp:spPr>
        <a:xfrm>
          <a:off x="33902" y="1423755"/>
          <a:ext cx="527317" cy="52731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7D34E2-41C3-434B-9394-2D218242EB53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AB11A-A79B-4527-A520-8D6B6CEBC1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117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07FC09-EFB0-4268-A680-6CC2229DD2E5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514350"/>
            <a:ext cx="4714875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92F46-A0DC-4B78-A29D-3EDD13AC8B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781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21069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1pPr>
    <a:lvl2pPr marL="260534" algn="l" defTabSz="521069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2pPr>
    <a:lvl3pPr marL="521069" algn="l" defTabSz="521069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3pPr>
    <a:lvl4pPr marL="781604" algn="l" defTabSz="521069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4pPr>
    <a:lvl5pPr marL="1042138" algn="l" defTabSz="521069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5pPr>
    <a:lvl6pPr marL="1302672" algn="l" defTabSz="521069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563207" algn="l" defTabSz="521069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823741" algn="l" defTabSz="521069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084276" algn="l" defTabSz="521069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14563" y="514350"/>
            <a:ext cx="47148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2879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756" dirty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9pPr>
          </a:lstStyle>
          <a:p>
            <a:fld id="{C4495876-9680-41EC-8564-FA285AAD5A06}" type="slidenum">
              <a:rPr lang="en-US" altLang="ru-RU" sz="1200" smtClean="0">
                <a:latin typeface="Calibri" pitchFamily="34" charset="0"/>
              </a:rPr>
              <a:pPr/>
              <a:t>1</a:t>
            </a:fld>
            <a:endParaRPr lang="en-US" altLang="ru-RU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14563" y="514350"/>
            <a:ext cx="4714875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92F46-A0DC-4B78-A29D-3EDD13AC8B6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064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214563" y="514350"/>
            <a:ext cx="4714875" cy="25717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28794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756" dirty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9pPr>
          </a:lstStyle>
          <a:p>
            <a:fld id="{C4495876-9680-41EC-8564-FA285AAD5A06}" type="slidenum">
              <a:rPr lang="en-US" altLang="ru-RU" sz="1200" smtClean="0">
                <a:latin typeface="Calibri" pitchFamily="34" charset="0"/>
              </a:rPr>
              <a:pPr/>
              <a:t>4</a:t>
            </a:fld>
            <a:endParaRPr lang="en-US" altLang="ru-RU" sz="1200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5532" y="1006528"/>
            <a:ext cx="5049362" cy="694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1064" y="1836050"/>
            <a:ext cx="4158298" cy="8280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605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21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816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42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02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63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237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84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306809" y="129755"/>
            <a:ext cx="1336595" cy="2764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97021" y="129755"/>
            <a:ext cx="3910780" cy="2764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88487" y="0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76974" y="0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965462" y="0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942433" y="0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953948" y="0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807862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88487" y="807862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76974" y="807862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965462" y="807862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942433" y="807862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953948" y="807862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1615724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88487" y="1615724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76974" y="1615724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965462" y="1615724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942433" y="1615724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953948" y="1615724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2423586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88487" y="2423586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76974" y="2423586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965462" y="2423586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942433" y="2423586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953948" y="2423586"/>
            <a:ext cx="997992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67537590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9253" y="2082057"/>
            <a:ext cx="5049362" cy="643518"/>
          </a:xfrm>
        </p:spPr>
        <p:txBody>
          <a:bodyPr anchor="t"/>
          <a:lstStyle>
            <a:lvl1pPr algn="l">
              <a:defRPr sz="23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9253" y="1373288"/>
            <a:ext cx="5049362" cy="708769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6053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2106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8160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4pPr>
            <a:lvl5pPr marL="1042138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5pPr>
            <a:lvl6pPr marL="1302672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6pPr>
            <a:lvl7pPr marL="1563207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7pPr>
            <a:lvl8pPr marL="1823741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8pPr>
            <a:lvl9pPr marL="2084276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97022" y="756021"/>
            <a:ext cx="2623687" cy="213830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019717" y="756021"/>
            <a:ext cx="2623687" cy="2138308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7021" y="725270"/>
            <a:ext cx="2624720" cy="302258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60534" indent="0">
              <a:buNone/>
              <a:defRPr sz="1100" b="1"/>
            </a:lvl2pPr>
            <a:lvl3pPr marL="521069" indent="0">
              <a:buNone/>
              <a:defRPr sz="1000" b="1"/>
            </a:lvl3pPr>
            <a:lvl4pPr marL="781604" indent="0">
              <a:buNone/>
              <a:defRPr sz="900" b="1"/>
            </a:lvl4pPr>
            <a:lvl5pPr marL="1042138" indent="0">
              <a:buNone/>
              <a:defRPr sz="900" b="1"/>
            </a:lvl5pPr>
            <a:lvl6pPr marL="1302672" indent="0">
              <a:buNone/>
              <a:defRPr sz="900" b="1"/>
            </a:lvl6pPr>
            <a:lvl7pPr marL="1563207" indent="0">
              <a:buNone/>
              <a:defRPr sz="900" b="1"/>
            </a:lvl7pPr>
            <a:lvl8pPr marL="1823741" indent="0">
              <a:buNone/>
              <a:defRPr sz="900" b="1"/>
            </a:lvl8pPr>
            <a:lvl9pPr marL="2084276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7021" y="1027528"/>
            <a:ext cx="2624720" cy="1866801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017654" y="725270"/>
            <a:ext cx="2625751" cy="302258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60534" indent="0">
              <a:buNone/>
              <a:defRPr sz="1100" b="1"/>
            </a:lvl2pPr>
            <a:lvl3pPr marL="521069" indent="0">
              <a:buNone/>
              <a:defRPr sz="1000" b="1"/>
            </a:lvl3pPr>
            <a:lvl4pPr marL="781604" indent="0">
              <a:buNone/>
              <a:defRPr sz="900" b="1"/>
            </a:lvl4pPr>
            <a:lvl5pPr marL="1042138" indent="0">
              <a:buNone/>
              <a:defRPr sz="900" b="1"/>
            </a:lvl5pPr>
            <a:lvl6pPr marL="1302672" indent="0">
              <a:buNone/>
              <a:defRPr sz="900" b="1"/>
            </a:lvl6pPr>
            <a:lvl7pPr marL="1563207" indent="0">
              <a:buNone/>
              <a:defRPr sz="900" b="1"/>
            </a:lvl7pPr>
            <a:lvl8pPr marL="1823741" indent="0">
              <a:buNone/>
              <a:defRPr sz="900" b="1"/>
            </a:lvl8pPr>
            <a:lvl9pPr marL="2084276" indent="0">
              <a:buNone/>
              <a:defRPr sz="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017654" y="1027528"/>
            <a:ext cx="2625751" cy="1866801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021" y="129004"/>
            <a:ext cx="1954359" cy="549015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22542" y="129004"/>
            <a:ext cx="3320862" cy="27653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97021" y="678019"/>
            <a:ext cx="1954359" cy="2216310"/>
          </a:xfrm>
        </p:spPr>
        <p:txBody>
          <a:bodyPr/>
          <a:lstStyle>
            <a:lvl1pPr marL="0" indent="0">
              <a:buNone/>
              <a:defRPr sz="800"/>
            </a:lvl1pPr>
            <a:lvl2pPr marL="260534" indent="0">
              <a:buNone/>
              <a:defRPr sz="700"/>
            </a:lvl2pPr>
            <a:lvl3pPr marL="521069" indent="0">
              <a:buNone/>
              <a:defRPr sz="600"/>
            </a:lvl3pPr>
            <a:lvl4pPr marL="781604" indent="0">
              <a:buNone/>
              <a:defRPr sz="500"/>
            </a:lvl4pPr>
            <a:lvl5pPr marL="1042138" indent="0">
              <a:buNone/>
              <a:defRPr sz="500"/>
            </a:lvl5pPr>
            <a:lvl6pPr marL="1302672" indent="0">
              <a:buNone/>
              <a:defRPr sz="500"/>
            </a:lvl6pPr>
            <a:lvl7pPr marL="1563207" indent="0">
              <a:buNone/>
              <a:defRPr sz="500"/>
            </a:lvl7pPr>
            <a:lvl8pPr marL="1823741" indent="0">
              <a:buNone/>
              <a:defRPr sz="500"/>
            </a:lvl8pPr>
            <a:lvl9pPr marL="2084276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4365" y="2268062"/>
            <a:ext cx="3564255" cy="267758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64365" y="289508"/>
            <a:ext cx="3564255" cy="1944053"/>
          </a:xfrm>
        </p:spPr>
        <p:txBody>
          <a:bodyPr/>
          <a:lstStyle>
            <a:lvl1pPr marL="0" indent="0">
              <a:buNone/>
              <a:defRPr sz="1800"/>
            </a:lvl1pPr>
            <a:lvl2pPr marL="260534" indent="0">
              <a:buNone/>
              <a:defRPr sz="1600"/>
            </a:lvl2pPr>
            <a:lvl3pPr marL="521069" indent="0">
              <a:buNone/>
              <a:defRPr sz="1400"/>
            </a:lvl3pPr>
            <a:lvl4pPr marL="781604" indent="0">
              <a:buNone/>
              <a:defRPr sz="1100"/>
            </a:lvl4pPr>
            <a:lvl5pPr marL="1042138" indent="0">
              <a:buNone/>
              <a:defRPr sz="1100"/>
            </a:lvl5pPr>
            <a:lvl6pPr marL="1302672" indent="0">
              <a:buNone/>
              <a:defRPr sz="1100"/>
            </a:lvl6pPr>
            <a:lvl7pPr marL="1563207" indent="0">
              <a:buNone/>
              <a:defRPr sz="1100"/>
            </a:lvl7pPr>
            <a:lvl8pPr marL="1823741" indent="0">
              <a:buNone/>
              <a:defRPr sz="1100"/>
            </a:lvl8pPr>
            <a:lvl9pPr marL="2084276" indent="0">
              <a:buNone/>
              <a:defRPr sz="1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64365" y="2535819"/>
            <a:ext cx="3564255" cy="380260"/>
          </a:xfrm>
        </p:spPr>
        <p:txBody>
          <a:bodyPr/>
          <a:lstStyle>
            <a:lvl1pPr marL="0" indent="0">
              <a:buNone/>
              <a:defRPr sz="800"/>
            </a:lvl1pPr>
            <a:lvl2pPr marL="260534" indent="0">
              <a:buNone/>
              <a:defRPr sz="700"/>
            </a:lvl2pPr>
            <a:lvl3pPr marL="521069" indent="0">
              <a:buNone/>
              <a:defRPr sz="600"/>
            </a:lvl3pPr>
            <a:lvl4pPr marL="781604" indent="0">
              <a:buNone/>
              <a:defRPr sz="500"/>
            </a:lvl4pPr>
            <a:lvl5pPr marL="1042138" indent="0">
              <a:buNone/>
              <a:defRPr sz="500"/>
            </a:lvl5pPr>
            <a:lvl6pPr marL="1302672" indent="0">
              <a:buNone/>
              <a:defRPr sz="500"/>
            </a:lvl6pPr>
            <a:lvl7pPr marL="1563207" indent="0">
              <a:buNone/>
              <a:defRPr sz="500"/>
            </a:lvl7pPr>
            <a:lvl8pPr marL="1823741" indent="0">
              <a:buNone/>
              <a:defRPr sz="500"/>
            </a:lvl8pPr>
            <a:lvl9pPr marL="2084276" indent="0">
              <a:buNone/>
              <a:defRPr sz="5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022" y="129754"/>
            <a:ext cx="5346382" cy="540015"/>
          </a:xfrm>
          <a:prstGeom prst="rect">
            <a:avLst/>
          </a:prstGeom>
        </p:spPr>
        <p:txBody>
          <a:bodyPr vert="horz" lIns="52107" tIns="26054" rIns="52107" bIns="2605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97022" y="756021"/>
            <a:ext cx="5346382" cy="2138308"/>
          </a:xfrm>
          <a:prstGeom prst="rect">
            <a:avLst/>
          </a:prstGeom>
        </p:spPr>
        <p:txBody>
          <a:bodyPr vert="horz" lIns="52107" tIns="26054" rIns="52107" bIns="2605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97022" y="3003082"/>
            <a:ext cx="1386099" cy="172504"/>
          </a:xfrm>
          <a:prstGeom prst="rect">
            <a:avLst/>
          </a:prstGeom>
        </p:spPr>
        <p:txBody>
          <a:bodyPr vert="horz" lIns="52107" tIns="26054" rIns="52107" bIns="26054" rtlCol="0" anchor="ctr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029645" y="3003082"/>
            <a:ext cx="1881135" cy="172504"/>
          </a:xfrm>
          <a:prstGeom prst="rect">
            <a:avLst/>
          </a:prstGeom>
        </p:spPr>
        <p:txBody>
          <a:bodyPr vert="horz" lIns="52107" tIns="26054" rIns="52107" bIns="26054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257305" y="3003082"/>
            <a:ext cx="1386099" cy="172504"/>
          </a:xfrm>
          <a:prstGeom prst="rect">
            <a:avLst/>
          </a:prstGeom>
        </p:spPr>
        <p:txBody>
          <a:bodyPr vert="horz" lIns="52107" tIns="26054" rIns="52107" bIns="26054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521069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5401" indent="-195401" algn="l" defTabSz="521069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23369" indent="-162834" algn="l" defTabSz="521069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51336" indent="-130267" algn="l" defTabSz="521069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1870" indent="-130267" algn="l" defTabSz="521069" rtl="0" eaLnBrk="1" latinLnBrk="0" hangingPunct="1">
        <a:spcBef>
          <a:spcPct val="20000"/>
        </a:spcBef>
        <a:buFont typeface="Arial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72405" indent="-130267" algn="l" defTabSz="521069" rtl="0" eaLnBrk="1" latinLnBrk="0" hangingPunct="1">
        <a:spcBef>
          <a:spcPct val="20000"/>
        </a:spcBef>
        <a:buFont typeface="Arial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2940" indent="-130267" algn="l" defTabSz="521069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93474" indent="-130267" algn="l" defTabSz="521069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54009" indent="-130267" algn="l" defTabSz="521069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14543" indent="-130267" algn="l" defTabSz="521069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2106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60534" algn="l" defTabSz="52106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21069" algn="l" defTabSz="52106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81604" algn="l" defTabSz="52106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42138" algn="l" defTabSz="52106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302672" algn="l" defTabSz="52106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63207" algn="l" defTabSz="52106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23741" algn="l" defTabSz="52106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84276" algn="l" defTabSz="521069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/>
          </p:cNvPr>
          <p:cNvSpPr/>
          <p:nvPr/>
        </p:nvSpPr>
        <p:spPr>
          <a:xfrm>
            <a:off x="1589" y="-4763"/>
            <a:ext cx="5938837" cy="83343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defTabSz="5758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132">
              <a:latin typeface="+mn-lt"/>
              <a:cs typeface="+mn-cs"/>
            </a:endParaRPr>
          </a:p>
        </p:txBody>
      </p:sp>
      <p:sp>
        <p:nvSpPr>
          <p:cNvPr id="20" name="object 9">
            <a:extLst/>
          </p:cNvPr>
          <p:cNvSpPr/>
          <p:nvPr/>
        </p:nvSpPr>
        <p:spPr>
          <a:xfrm>
            <a:off x="4714875" y="144464"/>
            <a:ext cx="855663" cy="6032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 defTabSz="5758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132">
              <a:latin typeface="+mn-lt"/>
              <a:cs typeface="+mn-cs"/>
            </a:endParaRPr>
          </a:p>
        </p:txBody>
      </p:sp>
      <p:sp>
        <p:nvSpPr>
          <p:cNvPr id="21" name="object 10">
            <a:extLst/>
          </p:cNvPr>
          <p:cNvSpPr/>
          <p:nvPr/>
        </p:nvSpPr>
        <p:spPr>
          <a:xfrm>
            <a:off x="4714875" y="144464"/>
            <a:ext cx="855663" cy="6032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 defTabSz="5758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132">
              <a:latin typeface="+mn-lt"/>
              <a:cs typeface="+mn-cs"/>
            </a:endParaRPr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4714875" y="287338"/>
            <a:ext cx="838200" cy="323783"/>
          </a:xfrm>
          <a:prstGeom prst="rect">
            <a:avLst/>
          </a:prstGeom>
        </p:spPr>
        <p:txBody>
          <a:bodyPr lIns="0" tIns="15852" rIns="0" bIns="0">
            <a:spAutoFit/>
          </a:bodyPr>
          <a:lstStyle/>
          <a:p>
            <a:pPr algn="ctr" defTabSz="575895" eaLnBrk="1" fontAlgn="auto" hangingPunct="1">
              <a:spcBef>
                <a:spcPts val="125"/>
              </a:spcBef>
              <a:spcAft>
                <a:spcPts val="0"/>
              </a:spcAft>
              <a:defRPr/>
            </a:pPr>
            <a:r>
              <a:rPr lang="uz-Latn-UZ" sz="2000" b="1" spc="10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ru-RU" sz="2000" b="1" spc="10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uz-Latn-UZ" sz="2000" b="1" spc="10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000" b="1" dirty="0">
              <a:latin typeface="Arial"/>
              <a:cs typeface="Arial"/>
            </a:endParaRPr>
          </a:p>
        </p:txBody>
      </p:sp>
      <p:sp>
        <p:nvSpPr>
          <p:cNvPr id="24" name="object 2">
            <a:extLst/>
          </p:cNvPr>
          <p:cNvSpPr txBox="1">
            <a:spLocks/>
          </p:cNvSpPr>
          <p:nvPr/>
        </p:nvSpPr>
        <p:spPr>
          <a:xfrm>
            <a:off x="1054101" y="144464"/>
            <a:ext cx="3476625" cy="537967"/>
          </a:xfrm>
          <a:prstGeom prst="rect">
            <a:avLst/>
          </a:prstGeom>
        </p:spPr>
        <p:txBody>
          <a:bodyPr lIns="0" tIns="14604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 defTabSz="914400" eaLnBrk="1" fontAlgn="auto" hangingPunct="1">
              <a:spcBef>
                <a:spcPts val="114"/>
              </a:spcBef>
              <a:spcAft>
                <a:spcPts val="0"/>
              </a:spcAft>
              <a:defRPr/>
            </a:pPr>
            <a:r>
              <a:rPr lang="en-US" kern="0" spc="10" dirty="0" smtClean="0">
                <a:solidFill>
                  <a:sysClr val="window" lastClr="FFFFFF"/>
                </a:solidFill>
              </a:rPr>
              <a:t>JAHON</a:t>
            </a:r>
            <a:r>
              <a:rPr lang="en-US" kern="0" spc="-70" dirty="0" smtClean="0">
                <a:solidFill>
                  <a:sysClr val="window" lastClr="FFFFFF"/>
                </a:solidFill>
              </a:rPr>
              <a:t> </a:t>
            </a:r>
            <a:r>
              <a:rPr lang="en-US" kern="0" spc="5" dirty="0" smtClean="0">
                <a:solidFill>
                  <a:sysClr val="window" lastClr="FFFFFF"/>
                </a:solidFill>
              </a:rPr>
              <a:t>TARIXI</a:t>
            </a:r>
            <a:endParaRPr lang="en-US" kern="0" spc="5" dirty="0">
              <a:solidFill>
                <a:sysClr val="window" lastClr="FFFFFF"/>
              </a:solidFill>
            </a:endParaRPr>
          </a:p>
        </p:txBody>
      </p:sp>
      <p:sp>
        <p:nvSpPr>
          <p:cNvPr id="60423" name="object 11"/>
          <p:cNvSpPr>
            <a:spLocks/>
          </p:cNvSpPr>
          <p:nvPr/>
        </p:nvSpPr>
        <p:spPr bwMode="auto">
          <a:xfrm>
            <a:off x="539750" y="360364"/>
            <a:ext cx="65087" cy="174625"/>
          </a:xfrm>
          <a:custGeom>
            <a:avLst/>
            <a:gdLst>
              <a:gd name="T0" fmla="*/ 286648 w 61595"/>
              <a:gd name="T1" fmla="*/ 0 h 174625"/>
              <a:gd name="T2" fmla="*/ 175171 w 61595"/>
              <a:gd name="T3" fmla="*/ 2110 h 174625"/>
              <a:gd name="T4" fmla="*/ 84052 w 61595"/>
              <a:gd name="T5" fmla="*/ 7860 h 174625"/>
              <a:gd name="T6" fmla="*/ 22566 w 61595"/>
              <a:gd name="T7" fmla="*/ 16382 h 174625"/>
              <a:gd name="T8" fmla="*/ 0 w 61595"/>
              <a:gd name="T9" fmla="*/ 26804 h 174625"/>
              <a:gd name="T10" fmla="*/ 0 w 61595"/>
              <a:gd name="T11" fmla="*/ 147501 h 174625"/>
              <a:gd name="T12" fmla="*/ 22562 w 61595"/>
              <a:gd name="T13" fmla="*/ 157936 h 174625"/>
              <a:gd name="T14" fmla="*/ 84021 w 61595"/>
              <a:gd name="T15" fmla="*/ 166467 h 174625"/>
              <a:gd name="T16" fmla="*/ 175155 w 61595"/>
              <a:gd name="T17" fmla="*/ 172224 h 174625"/>
              <a:gd name="T18" fmla="*/ 286648 w 61595"/>
              <a:gd name="T19" fmla="*/ 174336 h 174625"/>
              <a:gd name="T20" fmla="*/ 398107 w 61595"/>
              <a:gd name="T21" fmla="*/ 172224 h 174625"/>
              <a:gd name="T22" fmla="*/ 489243 w 61595"/>
              <a:gd name="T23" fmla="*/ 166467 h 174625"/>
              <a:gd name="T24" fmla="*/ 550710 w 61595"/>
              <a:gd name="T25" fmla="*/ 157936 h 174625"/>
              <a:gd name="T26" fmla="*/ 554147 w 61595"/>
              <a:gd name="T27" fmla="*/ 156347 h 174625"/>
              <a:gd name="T28" fmla="*/ 234571 w 61595"/>
              <a:gd name="T29" fmla="*/ 156347 h 174625"/>
              <a:gd name="T30" fmla="*/ 192174 w 61595"/>
              <a:gd name="T31" fmla="*/ 152383 h 174625"/>
              <a:gd name="T32" fmla="*/ 192174 w 61595"/>
              <a:gd name="T33" fmla="*/ 21941 h 174625"/>
              <a:gd name="T34" fmla="*/ 234571 w 61595"/>
              <a:gd name="T35" fmla="*/ 17984 h 174625"/>
              <a:gd name="T36" fmla="*/ 554176 w 61595"/>
              <a:gd name="T37" fmla="*/ 17984 h 174625"/>
              <a:gd name="T38" fmla="*/ 550710 w 61595"/>
              <a:gd name="T39" fmla="*/ 16382 h 174625"/>
              <a:gd name="T40" fmla="*/ 489243 w 61595"/>
              <a:gd name="T41" fmla="*/ 7860 h 174625"/>
              <a:gd name="T42" fmla="*/ 398107 w 61595"/>
              <a:gd name="T43" fmla="*/ 2110 h 174625"/>
              <a:gd name="T44" fmla="*/ 286648 w 61595"/>
              <a:gd name="T45" fmla="*/ 0 h 174625"/>
              <a:gd name="T46" fmla="*/ 554176 w 61595"/>
              <a:gd name="T47" fmla="*/ 17984 h 174625"/>
              <a:gd name="T48" fmla="*/ 338688 w 61595"/>
              <a:gd name="T49" fmla="*/ 17984 h 174625"/>
              <a:gd name="T50" fmla="*/ 381116 w 61595"/>
              <a:gd name="T51" fmla="*/ 21941 h 174625"/>
              <a:gd name="T52" fmla="*/ 381116 w 61595"/>
              <a:gd name="T53" fmla="*/ 152383 h 174625"/>
              <a:gd name="T54" fmla="*/ 338688 w 61595"/>
              <a:gd name="T55" fmla="*/ 156347 h 174625"/>
              <a:gd name="T56" fmla="*/ 554147 w 61595"/>
              <a:gd name="T57" fmla="*/ 156347 h 174625"/>
              <a:gd name="T58" fmla="*/ 573263 w 61595"/>
              <a:gd name="T59" fmla="*/ 147501 h 174625"/>
              <a:gd name="T60" fmla="*/ 573263 w 61595"/>
              <a:gd name="T61" fmla="*/ 26804 h 174625"/>
              <a:gd name="T62" fmla="*/ 554176 w 61595"/>
              <a:gd name="T63" fmla="*/ 17984 h 17462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1595" h="174625">
                <a:moveTo>
                  <a:pt x="30553" y="0"/>
                </a:moveTo>
                <a:lnTo>
                  <a:pt x="18673" y="2110"/>
                </a:lnTo>
                <a:lnTo>
                  <a:pt x="8960" y="7860"/>
                </a:lnTo>
                <a:lnTo>
                  <a:pt x="2405" y="16382"/>
                </a:lnTo>
                <a:lnTo>
                  <a:pt x="0" y="26804"/>
                </a:lnTo>
                <a:lnTo>
                  <a:pt x="0" y="147501"/>
                </a:lnTo>
                <a:lnTo>
                  <a:pt x="2404" y="157936"/>
                </a:lnTo>
                <a:lnTo>
                  <a:pt x="8957" y="166467"/>
                </a:lnTo>
                <a:lnTo>
                  <a:pt x="18670" y="172224"/>
                </a:lnTo>
                <a:lnTo>
                  <a:pt x="30553" y="174336"/>
                </a:lnTo>
                <a:lnTo>
                  <a:pt x="42434" y="172224"/>
                </a:lnTo>
                <a:lnTo>
                  <a:pt x="52146" y="166467"/>
                </a:lnTo>
                <a:lnTo>
                  <a:pt x="58699" y="157936"/>
                </a:lnTo>
                <a:lnTo>
                  <a:pt x="59065" y="156347"/>
                </a:lnTo>
                <a:lnTo>
                  <a:pt x="25002" y="156347"/>
                </a:lnTo>
                <a:lnTo>
                  <a:pt x="20483" y="152383"/>
                </a:lnTo>
                <a:lnTo>
                  <a:pt x="20483" y="21941"/>
                </a:lnTo>
                <a:lnTo>
                  <a:pt x="25002" y="17984"/>
                </a:lnTo>
                <a:lnTo>
                  <a:pt x="59068" y="17984"/>
                </a:lnTo>
                <a:lnTo>
                  <a:pt x="58699" y="16382"/>
                </a:lnTo>
                <a:lnTo>
                  <a:pt x="52146" y="7860"/>
                </a:lnTo>
                <a:lnTo>
                  <a:pt x="42434" y="2110"/>
                </a:lnTo>
                <a:lnTo>
                  <a:pt x="30553" y="0"/>
                </a:lnTo>
                <a:close/>
              </a:path>
              <a:path w="61595" h="174625">
                <a:moveTo>
                  <a:pt x="59068" y="17984"/>
                </a:moveTo>
                <a:lnTo>
                  <a:pt x="36104" y="17984"/>
                </a:lnTo>
                <a:lnTo>
                  <a:pt x="40622" y="21941"/>
                </a:lnTo>
                <a:lnTo>
                  <a:pt x="40622" y="152383"/>
                </a:lnTo>
                <a:lnTo>
                  <a:pt x="36104" y="156347"/>
                </a:lnTo>
                <a:lnTo>
                  <a:pt x="59065" y="156347"/>
                </a:lnTo>
                <a:lnTo>
                  <a:pt x="61103" y="147501"/>
                </a:lnTo>
                <a:lnTo>
                  <a:pt x="61103" y="26804"/>
                </a:lnTo>
                <a:lnTo>
                  <a:pt x="59068" y="17984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0424" name="object 12"/>
          <p:cNvSpPr>
            <a:spLocks/>
          </p:cNvSpPr>
          <p:nvPr/>
        </p:nvSpPr>
        <p:spPr bwMode="auto">
          <a:xfrm>
            <a:off x="452438" y="360364"/>
            <a:ext cx="63500" cy="174625"/>
          </a:xfrm>
          <a:custGeom>
            <a:avLst/>
            <a:gdLst>
              <a:gd name="T0" fmla="*/ 109396 w 61595"/>
              <a:gd name="T1" fmla="*/ 0 h 174625"/>
              <a:gd name="T2" fmla="*/ 66842 w 61595"/>
              <a:gd name="T3" fmla="*/ 2110 h 174625"/>
              <a:gd name="T4" fmla="*/ 32063 w 61595"/>
              <a:gd name="T5" fmla="*/ 7860 h 174625"/>
              <a:gd name="T6" fmla="*/ 8612 w 61595"/>
              <a:gd name="T7" fmla="*/ 16382 h 174625"/>
              <a:gd name="T8" fmla="*/ 0 w 61595"/>
              <a:gd name="T9" fmla="*/ 26804 h 174625"/>
              <a:gd name="T10" fmla="*/ 0 w 61595"/>
              <a:gd name="T11" fmla="*/ 147501 h 174625"/>
              <a:gd name="T12" fmla="*/ 8612 w 61595"/>
              <a:gd name="T13" fmla="*/ 157936 h 174625"/>
              <a:gd name="T14" fmla="*/ 32063 w 61595"/>
              <a:gd name="T15" fmla="*/ 166467 h 174625"/>
              <a:gd name="T16" fmla="*/ 66842 w 61595"/>
              <a:gd name="T17" fmla="*/ 172224 h 174625"/>
              <a:gd name="T18" fmla="*/ 109396 w 61595"/>
              <a:gd name="T19" fmla="*/ 174336 h 174625"/>
              <a:gd name="T20" fmla="*/ 151970 w 61595"/>
              <a:gd name="T21" fmla="*/ 172224 h 174625"/>
              <a:gd name="T22" fmla="*/ 186785 w 61595"/>
              <a:gd name="T23" fmla="*/ 166467 h 174625"/>
              <a:gd name="T24" fmla="*/ 210279 w 61595"/>
              <a:gd name="T25" fmla="*/ 157936 h 174625"/>
              <a:gd name="T26" fmla="*/ 211582 w 61595"/>
              <a:gd name="T27" fmla="*/ 156347 h 174625"/>
              <a:gd name="T28" fmla="*/ 89518 w 61595"/>
              <a:gd name="T29" fmla="*/ 156347 h 174625"/>
              <a:gd name="T30" fmla="*/ 73339 w 61595"/>
              <a:gd name="T31" fmla="*/ 152383 h 174625"/>
              <a:gd name="T32" fmla="*/ 73339 w 61595"/>
              <a:gd name="T33" fmla="*/ 21941 h 174625"/>
              <a:gd name="T34" fmla="*/ 89501 w 61595"/>
              <a:gd name="T35" fmla="*/ 17984 h 174625"/>
              <a:gd name="T36" fmla="*/ 211594 w 61595"/>
              <a:gd name="T37" fmla="*/ 17984 h 174625"/>
              <a:gd name="T38" fmla="*/ 210279 w 61595"/>
              <a:gd name="T39" fmla="*/ 16382 h 174625"/>
              <a:gd name="T40" fmla="*/ 186785 w 61595"/>
              <a:gd name="T41" fmla="*/ 7860 h 174625"/>
              <a:gd name="T42" fmla="*/ 151970 w 61595"/>
              <a:gd name="T43" fmla="*/ 2110 h 174625"/>
              <a:gd name="T44" fmla="*/ 109396 w 61595"/>
              <a:gd name="T45" fmla="*/ 0 h 174625"/>
              <a:gd name="T46" fmla="*/ 211594 w 61595"/>
              <a:gd name="T47" fmla="*/ 17984 h 174625"/>
              <a:gd name="T48" fmla="*/ 129322 w 61595"/>
              <a:gd name="T49" fmla="*/ 17984 h 174625"/>
              <a:gd name="T50" fmla="*/ 145541 w 61595"/>
              <a:gd name="T51" fmla="*/ 21941 h 174625"/>
              <a:gd name="T52" fmla="*/ 145541 w 61595"/>
              <a:gd name="T53" fmla="*/ 152383 h 174625"/>
              <a:gd name="T54" fmla="*/ 129322 w 61595"/>
              <a:gd name="T55" fmla="*/ 156347 h 174625"/>
              <a:gd name="T56" fmla="*/ 211582 w 61595"/>
              <a:gd name="T57" fmla="*/ 156347 h 174625"/>
              <a:gd name="T58" fmla="*/ 218895 w 61595"/>
              <a:gd name="T59" fmla="*/ 147501 h 174625"/>
              <a:gd name="T60" fmla="*/ 218895 w 61595"/>
              <a:gd name="T61" fmla="*/ 26804 h 174625"/>
              <a:gd name="T62" fmla="*/ 211594 w 61595"/>
              <a:gd name="T63" fmla="*/ 17984 h 17462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1595" h="174625">
                <a:moveTo>
                  <a:pt x="30553" y="0"/>
                </a:moveTo>
                <a:lnTo>
                  <a:pt x="18671" y="2110"/>
                </a:lnTo>
                <a:lnTo>
                  <a:pt x="8958" y="7860"/>
                </a:lnTo>
                <a:lnTo>
                  <a:pt x="2404" y="16382"/>
                </a:lnTo>
                <a:lnTo>
                  <a:pt x="0" y="26804"/>
                </a:lnTo>
                <a:lnTo>
                  <a:pt x="0" y="147501"/>
                </a:lnTo>
                <a:lnTo>
                  <a:pt x="2404" y="157936"/>
                </a:lnTo>
                <a:lnTo>
                  <a:pt x="8958" y="166467"/>
                </a:lnTo>
                <a:lnTo>
                  <a:pt x="18671" y="172224"/>
                </a:lnTo>
                <a:lnTo>
                  <a:pt x="30553" y="174336"/>
                </a:lnTo>
                <a:lnTo>
                  <a:pt x="42445" y="172224"/>
                </a:lnTo>
                <a:lnTo>
                  <a:pt x="52167" y="166467"/>
                </a:lnTo>
                <a:lnTo>
                  <a:pt x="58728" y="157936"/>
                </a:lnTo>
                <a:lnTo>
                  <a:pt x="59094" y="156347"/>
                </a:lnTo>
                <a:lnTo>
                  <a:pt x="25002" y="156347"/>
                </a:lnTo>
                <a:lnTo>
                  <a:pt x="20483" y="152383"/>
                </a:lnTo>
                <a:lnTo>
                  <a:pt x="20483" y="21941"/>
                </a:lnTo>
                <a:lnTo>
                  <a:pt x="24998" y="17984"/>
                </a:lnTo>
                <a:lnTo>
                  <a:pt x="59098" y="17984"/>
                </a:lnTo>
                <a:lnTo>
                  <a:pt x="58728" y="16382"/>
                </a:lnTo>
                <a:lnTo>
                  <a:pt x="52167" y="7860"/>
                </a:lnTo>
                <a:lnTo>
                  <a:pt x="42445" y="2110"/>
                </a:lnTo>
                <a:lnTo>
                  <a:pt x="30553" y="0"/>
                </a:lnTo>
                <a:close/>
              </a:path>
              <a:path w="61595" h="174625">
                <a:moveTo>
                  <a:pt x="59098" y="17984"/>
                </a:moveTo>
                <a:lnTo>
                  <a:pt x="36122" y="17984"/>
                </a:lnTo>
                <a:lnTo>
                  <a:pt x="40651" y="21941"/>
                </a:lnTo>
                <a:lnTo>
                  <a:pt x="40651" y="152383"/>
                </a:lnTo>
                <a:lnTo>
                  <a:pt x="36122" y="156347"/>
                </a:lnTo>
                <a:lnTo>
                  <a:pt x="59094" y="156347"/>
                </a:lnTo>
                <a:lnTo>
                  <a:pt x="61135" y="147501"/>
                </a:lnTo>
                <a:lnTo>
                  <a:pt x="61135" y="26804"/>
                </a:lnTo>
                <a:lnTo>
                  <a:pt x="59098" y="17984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0425" name="object 13"/>
          <p:cNvSpPr>
            <a:spLocks/>
          </p:cNvSpPr>
          <p:nvPr/>
        </p:nvSpPr>
        <p:spPr bwMode="auto">
          <a:xfrm>
            <a:off x="339725" y="179389"/>
            <a:ext cx="377825" cy="457200"/>
          </a:xfrm>
          <a:custGeom>
            <a:avLst/>
            <a:gdLst>
              <a:gd name="T0" fmla="*/ 105182 w 366395"/>
              <a:gd name="T1" fmla="*/ 400232 h 457200"/>
              <a:gd name="T2" fmla="*/ 0 w 366395"/>
              <a:gd name="T3" fmla="*/ 428677 h 457200"/>
              <a:gd name="T4" fmla="*/ 112080 w 366395"/>
              <a:gd name="T5" fmla="*/ 457178 h 457200"/>
              <a:gd name="T6" fmla="*/ 1255394 w 366395"/>
              <a:gd name="T7" fmla="*/ 439759 h 457200"/>
              <a:gd name="T8" fmla="*/ 70677 w 366395"/>
              <a:gd name="T9" fmla="*/ 422876 h 457200"/>
              <a:gd name="T10" fmla="*/ 1233588 w 366395"/>
              <a:gd name="T11" fmla="*/ 409123 h 457200"/>
              <a:gd name="T12" fmla="*/ 226094 w 366395"/>
              <a:gd name="T13" fmla="*/ 370514 h 457200"/>
              <a:gd name="T14" fmla="*/ 1256157 w 366395"/>
              <a:gd name="T15" fmla="*/ 418161 h 457200"/>
              <a:gd name="T16" fmla="*/ 1174952 w 366395"/>
              <a:gd name="T17" fmla="*/ 439192 h 457200"/>
              <a:gd name="T18" fmla="*/ 1113892 w 366395"/>
              <a:gd name="T19" fmla="*/ 370514 h 457200"/>
              <a:gd name="T20" fmla="*/ 1113892 w 366395"/>
              <a:gd name="T21" fmla="*/ 370514 h 457200"/>
              <a:gd name="T22" fmla="*/ 124144 w 366395"/>
              <a:gd name="T23" fmla="*/ 92473 h 457200"/>
              <a:gd name="T24" fmla="*/ 16259 w 366395"/>
              <a:gd name="T25" fmla="*/ 137166 h 457200"/>
              <a:gd name="T26" fmla="*/ 205869 w 366395"/>
              <a:gd name="T27" fmla="*/ 352529 h 457200"/>
              <a:gd name="T28" fmla="*/ 313266 w 366395"/>
              <a:gd name="T29" fmla="*/ 177605 h 457200"/>
              <a:gd name="T30" fmla="*/ 193651 w 366395"/>
              <a:gd name="T31" fmla="*/ 167723 h 457200"/>
              <a:gd name="T32" fmla="*/ 97436 w 366395"/>
              <a:gd name="T33" fmla="*/ 125092 h 457200"/>
              <a:gd name="T34" fmla="*/ 492173 w 366395"/>
              <a:gd name="T35" fmla="*/ 103586 h 457200"/>
              <a:gd name="T36" fmla="*/ 272790 w 366395"/>
              <a:gd name="T37" fmla="*/ 85604 h 457200"/>
              <a:gd name="T38" fmla="*/ 901686 w 366395"/>
              <a:gd name="T39" fmla="*/ 162154 h 457200"/>
              <a:gd name="T40" fmla="*/ 987686 w 366395"/>
              <a:gd name="T41" fmla="*/ 182523 h 457200"/>
              <a:gd name="T42" fmla="*/ 1064797 w 366395"/>
              <a:gd name="T43" fmla="*/ 185853 h 457200"/>
              <a:gd name="T44" fmla="*/ 1208137 w 366395"/>
              <a:gd name="T45" fmla="*/ 168522 h 457200"/>
              <a:gd name="T46" fmla="*/ 965969 w 366395"/>
              <a:gd name="T47" fmla="*/ 151210 h 457200"/>
              <a:gd name="T48" fmla="*/ 294518 w 366395"/>
              <a:gd name="T49" fmla="*/ 143920 h 457200"/>
              <a:gd name="T50" fmla="*/ 258442 w 366395"/>
              <a:gd name="T51" fmla="*/ 166164 h 457200"/>
              <a:gd name="T52" fmla="*/ 365696 w 366395"/>
              <a:gd name="T53" fmla="*/ 151210 h 457200"/>
              <a:gd name="T54" fmla="*/ 970457 w 366395"/>
              <a:gd name="T55" fmla="*/ 139701 h 457200"/>
              <a:gd name="T56" fmla="*/ 991424 w 366395"/>
              <a:gd name="T57" fmla="*/ 55737 h 457200"/>
              <a:gd name="T58" fmla="*/ 756275 w 366395"/>
              <a:gd name="T59" fmla="*/ 99561 h 457200"/>
              <a:gd name="T60" fmla="*/ 1138443 w 366395"/>
              <a:gd name="T61" fmla="*/ 114312 h 457200"/>
              <a:gd name="T62" fmla="*/ 1173844 w 366395"/>
              <a:gd name="T63" fmla="*/ 146476 h 457200"/>
              <a:gd name="T64" fmla="*/ 1240539 w 366395"/>
              <a:gd name="T65" fmla="*/ 152790 h 457200"/>
              <a:gd name="T66" fmla="*/ 1140021 w 366395"/>
              <a:gd name="T67" fmla="*/ 92443 h 457200"/>
              <a:gd name="T68" fmla="*/ 1015284 w 366395"/>
              <a:gd name="T69" fmla="*/ 134556 h 457200"/>
              <a:gd name="T70" fmla="*/ 1068721 w 366395"/>
              <a:gd name="T71" fmla="*/ 151944 h 457200"/>
              <a:gd name="T72" fmla="*/ 1104267 w 366395"/>
              <a:gd name="T73" fmla="*/ 141508 h 457200"/>
              <a:gd name="T74" fmla="*/ 245574 w 366395"/>
              <a:gd name="T75" fmla="*/ 118022 h 457200"/>
              <a:gd name="T76" fmla="*/ 159277 w 366395"/>
              <a:gd name="T77" fmla="*/ 141508 h 457200"/>
              <a:gd name="T78" fmla="*/ 229957 w 366395"/>
              <a:gd name="T79" fmla="*/ 146476 h 457200"/>
              <a:gd name="T80" fmla="*/ 997910 w 366395"/>
              <a:gd name="T81" fmla="*/ 134715 h 457200"/>
              <a:gd name="T82" fmla="*/ 354558 w 366395"/>
              <a:gd name="T83" fmla="*/ 133224 h 457200"/>
              <a:gd name="T84" fmla="*/ 245574 w 366395"/>
              <a:gd name="T85" fmla="*/ 118022 h 457200"/>
              <a:gd name="T86" fmla="*/ 1008436 w 366395"/>
              <a:gd name="T87" fmla="*/ 117100 h 457200"/>
              <a:gd name="T88" fmla="*/ 35366 w 366395"/>
              <a:gd name="T89" fmla="*/ 8171 h 457200"/>
              <a:gd name="T90" fmla="*/ 35366 w 366395"/>
              <a:gd name="T91" fmla="*/ 47567 h 457200"/>
              <a:gd name="T92" fmla="*/ 1194010 w 366395"/>
              <a:gd name="T93" fmla="*/ 53544 h 457200"/>
              <a:gd name="T94" fmla="*/ 91359 w 366395"/>
              <a:gd name="T95" fmla="*/ 37755 h 457200"/>
              <a:gd name="T96" fmla="*/ 1253124 w 366395"/>
              <a:gd name="T97" fmla="*/ 17984 h 457200"/>
              <a:gd name="T98" fmla="*/ 1151383 w 366395"/>
              <a:gd name="T99" fmla="*/ 0 h 457200"/>
              <a:gd name="T100" fmla="*/ 1190304 w 366395"/>
              <a:gd name="T101" fmla="*/ 33317 h 457200"/>
              <a:gd name="T102" fmla="*/ 1253124 w 366395"/>
              <a:gd name="T103" fmla="*/ 17984 h 4572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0426" name="object 14"/>
          <p:cNvSpPr>
            <a:spLocks/>
          </p:cNvSpPr>
          <p:nvPr/>
        </p:nvSpPr>
        <p:spPr bwMode="auto">
          <a:xfrm>
            <a:off x="517526" y="346076"/>
            <a:ext cx="20638" cy="17463"/>
          </a:xfrm>
          <a:custGeom>
            <a:avLst/>
            <a:gdLst>
              <a:gd name="T0" fmla="*/ 7768 w 20954"/>
              <a:gd name="T1" fmla="*/ 0 h 18414"/>
              <a:gd name="T2" fmla="*/ 2214 w 20954"/>
              <a:gd name="T3" fmla="*/ 0 h 18414"/>
              <a:gd name="T4" fmla="*/ 0 w 20954"/>
              <a:gd name="T5" fmla="*/ 286 h 18414"/>
              <a:gd name="T6" fmla="*/ 0 w 20954"/>
              <a:gd name="T7" fmla="*/ 995 h 18414"/>
              <a:gd name="T8" fmla="*/ 2214 w 20954"/>
              <a:gd name="T9" fmla="*/ 1280 h 18414"/>
              <a:gd name="T10" fmla="*/ 7768 w 20954"/>
              <a:gd name="T11" fmla="*/ 1280 h 18414"/>
              <a:gd name="T12" fmla="*/ 9981 w 20954"/>
              <a:gd name="T13" fmla="*/ 995 h 18414"/>
              <a:gd name="T14" fmla="*/ 9981 w 20954"/>
              <a:gd name="T15" fmla="*/ 286 h 18414"/>
              <a:gd name="T16" fmla="*/ 7768 w 20954"/>
              <a:gd name="T17" fmla="*/ 0 h 184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954" h="18414">
                <a:moveTo>
                  <a:pt x="16099" y="0"/>
                </a:moveTo>
                <a:lnTo>
                  <a:pt x="4587" y="0"/>
                </a:lnTo>
                <a:lnTo>
                  <a:pt x="0" y="4028"/>
                </a:lnTo>
                <a:lnTo>
                  <a:pt x="0" y="14112"/>
                </a:lnTo>
                <a:lnTo>
                  <a:pt x="4587" y="18136"/>
                </a:lnTo>
                <a:lnTo>
                  <a:pt x="16099" y="18136"/>
                </a:lnTo>
                <a:lnTo>
                  <a:pt x="20685" y="14112"/>
                </a:lnTo>
                <a:lnTo>
                  <a:pt x="20685" y="4028"/>
                </a:lnTo>
                <a:lnTo>
                  <a:pt x="16099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0427" name="AutoShape 20" descr="Византия"/>
          <p:cNvSpPr>
            <a:spLocks noChangeAspect="1" noChangeArrowheads="1"/>
          </p:cNvSpPr>
          <p:nvPr/>
        </p:nvSpPr>
        <p:spPr bwMode="auto">
          <a:xfrm>
            <a:off x="1301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60428" name="AutoShape 22" descr="Византия"/>
          <p:cNvSpPr>
            <a:spLocks noChangeAspect="1" noChangeArrowheads="1"/>
          </p:cNvSpPr>
          <p:nvPr/>
        </p:nvSpPr>
        <p:spPr bwMode="auto">
          <a:xfrm>
            <a:off x="2825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60432" name="AutoShape 18" descr="Salib yurishlari paytida Montgisard jangi - Maslahatlar - 2020"/>
          <p:cNvSpPr>
            <a:spLocks noChangeAspect="1" noChangeArrowheads="1"/>
          </p:cNvSpPr>
          <p:nvPr/>
        </p:nvSpPr>
        <p:spPr bwMode="auto">
          <a:xfrm>
            <a:off x="4349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60433" name="AutoShape 20" descr="Salib yurishlari paytida Montgisard jangi - Maslahatlar - 2020"/>
          <p:cNvSpPr>
            <a:spLocks noChangeAspect="1" noChangeArrowheads="1"/>
          </p:cNvSpPr>
          <p:nvPr/>
        </p:nvSpPr>
        <p:spPr bwMode="auto">
          <a:xfrm>
            <a:off x="587375" y="3127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16" name="object 5">
            <a:extLst/>
          </p:cNvPr>
          <p:cNvSpPr/>
          <p:nvPr/>
        </p:nvSpPr>
        <p:spPr>
          <a:xfrm>
            <a:off x="168276" y="936625"/>
            <a:ext cx="182563" cy="84455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defTabSz="5758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132">
              <a:latin typeface="+mn-lt"/>
              <a:cs typeface="+mn-cs"/>
            </a:endParaRPr>
          </a:p>
        </p:txBody>
      </p:sp>
      <p:sp>
        <p:nvSpPr>
          <p:cNvPr id="17" name="object 6">
            <a:extLst/>
          </p:cNvPr>
          <p:cNvSpPr/>
          <p:nvPr/>
        </p:nvSpPr>
        <p:spPr>
          <a:xfrm>
            <a:off x="173039" y="2016125"/>
            <a:ext cx="177800" cy="7524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 defTabSz="5758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132">
              <a:latin typeface="+mn-lt"/>
              <a:cs typeface="+mn-cs"/>
            </a:endParaRPr>
          </a:p>
        </p:txBody>
      </p:sp>
      <p:pic>
        <p:nvPicPr>
          <p:cNvPr id="19" name="Picture 3" descr="C:\Users\User\Downloads\amerika\skxr1pFzqJV5xw2uN5b9TznG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95" y="1040210"/>
            <a:ext cx="3997239" cy="1803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8711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03" r="11583" b="10886"/>
          <a:stretch/>
        </p:blipFill>
        <p:spPr bwMode="auto">
          <a:xfrm>
            <a:off x="404756" y="395309"/>
            <a:ext cx="2547471" cy="194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229" y="679787"/>
            <a:ext cx="2715349" cy="142626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30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020" y="550346"/>
            <a:ext cx="3600398" cy="234351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78324" y="1807156"/>
            <a:ext cx="888824" cy="170102"/>
          </a:xfrm>
          <a:prstGeom prst="rect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508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52107" tIns="26054" rIns="52107" bIns="26054" rtlCol="0" anchor="ctr"/>
          <a:lstStyle/>
          <a:p>
            <a:pPr algn="ctr"/>
            <a:r>
              <a:rPr lang="uz-Latn-UZ" sz="1400" b="1" dirty="0">
                <a:latin typeface="Arial" pitchFamily="34" charset="0"/>
                <a:cs typeface="Arial" pitchFamily="34" charset="0"/>
              </a:rPr>
              <a:t>Yukatan 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5940425" cy="50323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098" tIns="47549" rIns="95098" bIns="47549" anchor="ctr"/>
          <a:lstStyle>
            <a:defPPr>
              <a:defRPr lang="en-US"/>
            </a:defPPr>
            <a:lvl1pPr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87338" indent="169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74675" indent="339725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63600" indent="508000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50938" indent="677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z-Latn-UZ" sz="2800" b="1" dirty="0">
                <a:latin typeface="Arial" pitchFamily="34" charset="0"/>
                <a:cs typeface="Arial" pitchFamily="34" charset="0"/>
              </a:rPr>
              <a:t>Mayyalar davlati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19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995" y="251892"/>
            <a:ext cx="3871273" cy="249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561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944" y="182302"/>
            <a:ext cx="2151521" cy="2018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83090" y="1946479"/>
            <a:ext cx="3065227" cy="50867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107" tIns="26054" rIns="52107" bIns="26054" rtlCol="0" anchor="ctr"/>
          <a:lstStyle/>
          <a:p>
            <a:pPr algn="ctr"/>
            <a:r>
              <a:rPr lang="uz-Latn-UZ" sz="1600" b="1" dirty="0">
                <a:latin typeface="Arial" pitchFamily="34" charset="0"/>
                <a:cs typeface="Arial" pitchFamily="34" charset="0"/>
              </a:rPr>
              <a:t>Mayyalar ruhoniysi va jangchisi</a:t>
            </a:r>
            <a:endParaRPr lang="ru-RU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2"/>
          <a:stretch/>
        </p:blipFill>
        <p:spPr bwMode="auto">
          <a:xfrm flipH="1">
            <a:off x="377923" y="68253"/>
            <a:ext cx="2088231" cy="2892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787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005" y="611931"/>
            <a:ext cx="3761676" cy="2399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5940425" cy="50323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098" tIns="47549" rIns="95098" bIns="47549" anchor="ctr"/>
          <a:lstStyle>
            <a:defPPr>
              <a:defRPr lang="en-US"/>
            </a:defPPr>
            <a:lvl1pPr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87338" indent="169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74675" indent="339725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63600" indent="508000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50938" indent="677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ATSEKLAR</a:t>
            </a:r>
            <a:r>
              <a:rPr lang="uz-Latn-UZ" sz="2800" b="1" dirty="0" smtClean="0">
                <a:latin typeface="Arial" pitchFamily="34" charset="0"/>
                <a:cs typeface="Arial" pitchFamily="34" charset="0"/>
              </a:rPr>
              <a:t> DAVLATI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2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076" y="-61106"/>
            <a:ext cx="4026463" cy="271429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85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00" y="324015"/>
            <a:ext cx="1942715" cy="194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30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47" y="1260004"/>
            <a:ext cx="4824536" cy="152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0522" y="203670"/>
            <a:ext cx="5052261" cy="883614"/>
          </a:xfrm>
          <a:prstGeom prst="rect">
            <a:avLst/>
          </a:prstGeom>
        </p:spPr>
        <p:txBody>
          <a:bodyPr wrap="square" lIns="52107" tIns="26054" rIns="52107" bIns="26054">
            <a:spAutoFit/>
          </a:bodyPr>
          <a:lstStyle/>
          <a:p>
            <a:pPr algn="ctr"/>
            <a:r>
              <a:rPr lang="uz-Latn-UZ" sz="1800" dirty="0">
                <a:latin typeface="Arial" pitchFamily="34" charset="0"/>
                <a:cs typeface="Arial" pitchFamily="34" charset="0"/>
              </a:rPr>
              <a:t>Hukmron qabila vakillaridan </a:t>
            </a:r>
          </a:p>
          <a:p>
            <a:pPr algn="ctr"/>
            <a:r>
              <a:rPr lang="uz-Latn-UZ" sz="1800" b="1" dirty="0">
                <a:latin typeface="Arial" pitchFamily="34" charset="0"/>
                <a:cs typeface="Arial" pitchFamily="34" charset="0"/>
              </a:rPr>
              <a:t>Tlatiani</a:t>
            </a:r>
            <a:r>
              <a:rPr lang="uz-Latn-UZ" sz="1800" dirty="0">
                <a:latin typeface="Arial" pitchFamily="34" charset="0"/>
                <a:cs typeface="Arial" pitchFamily="34" charset="0"/>
              </a:rPr>
              <a:t> – lashkarboshi saylanib, u oliy hukm</a:t>
            </a:r>
            <a:r>
              <a:rPr lang="en-US" sz="1800" dirty="0" err="1">
                <a:latin typeface="Arial" pitchFamily="34" charset="0"/>
                <a:cs typeface="Arial" pitchFamily="34" charset="0"/>
              </a:rPr>
              <a:t>dor</a:t>
            </a:r>
            <a:r>
              <a:rPr lang="uz-Latn-UZ" sz="1800" dirty="0">
                <a:latin typeface="Arial" pitchFamily="34" charset="0"/>
                <a:cs typeface="Arial" pitchFamily="34" charset="0"/>
              </a:rPr>
              <a:t> va bosh kohin vazifasini ham bajargan. </a:t>
            </a:r>
            <a:endParaRPr lang="ru-RU" sz="1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309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320" y="611932"/>
            <a:ext cx="4309708" cy="2261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5940425" cy="50323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098" tIns="47549" rIns="95098" bIns="47549" anchor="ctr"/>
          <a:lstStyle>
            <a:defPPr>
              <a:defRPr lang="en-US"/>
            </a:defPPr>
            <a:lvl1pPr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87338" indent="169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74675" indent="339725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63600" indent="508000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50938" indent="677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z-Latn-UZ" sz="2800" b="1" dirty="0">
                <a:latin typeface="Arial" pitchFamily="34" charset="0"/>
                <a:cs typeface="Arial" pitchFamily="34" charset="0"/>
              </a:rPr>
              <a:t>TENOCHTITLAN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9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5"/>
          <a:stretch/>
        </p:blipFill>
        <p:spPr bwMode="auto">
          <a:xfrm>
            <a:off x="3258244" y="555501"/>
            <a:ext cx="1782944" cy="243269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32" y="505315"/>
            <a:ext cx="1728193" cy="2558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5940425" cy="50323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098" tIns="47549" rIns="95098" bIns="47549" anchor="ctr"/>
          <a:lstStyle>
            <a:defPPr>
              <a:defRPr lang="en-US"/>
            </a:defPPr>
            <a:lvl1pPr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87338" indent="169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74675" indent="339725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63600" indent="508000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50938" indent="677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latin typeface="Arial" pitchFamily="34" charset="0"/>
                <a:cs typeface="Arial" pitchFamily="34" charset="0"/>
              </a:rPr>
              <a:t>INKLAR DAVLATI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99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88" y="573752"/>
            <a:ext cx="4189675" cy="2285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5940425" cy="50323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098" tIns="47549" rIns="95098" bIns="47549" anchor="ctr"/>
          <a:lstStyle>
            <a:defPPr>
              <a:defRPr lang="en-US"/>
            </a:defPPr>
            <a:lvl1pPr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87338" indent="169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74675" indent="339725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63600" indent="508000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50938" indent="677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z-Latn-UZ" sz="2400" b="1" dirty="0">
                <a:latin typeface="Arial" pitchFamily="34" charset="0"/>
                <a:cs typeface="Arial" pitchFamily="34" charset="0"/>
              </a:rPr>
              <a:t>OLIY INKA – “QUYOSHNING O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‘</a:t>
            </a:r>
            <a:r>
              <a:rPr lang="uz-Latn-UZ" sz="2400" b="1" dirty="0">
                <a:latin typeface="Arial" pitchFamily="34" charset="0"/>
                <a:cs typeface="Arial" pitchFamily="34" charset="0"/>
              </a:rPr>
              <a:t>G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‘</a:t>
            </a:r>
            <a:r>
              <a:rPr lang="uz-Latn-UZ" sz="2400" b="1" dirty="0">
                <a:latin typeface="Arial" pitchFamily="34" charset="0"/>
                <a:cs typeface="Arial" pitchFamily="34" charset="0"/>
              </a:rPr>
              <a:t>LI”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78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050255"/>
              </p:ext>
            </p:extLst>
          </p:nvPr>
        </p:nvGraphicFramePr>
        <p:xfrm>
          <a:off x="233571" y="656427"/>
          <a:ext cx="5520063" cy="21628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74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85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40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5869">
                <a:tc>
                  <a:txBody>
                    <a:bodyPr/>
                    <a:lstStyle/>
                    <a:p>
                      <a:pPr algn="ctr"/>
                      <a:endParaRPr lang="ru-RU" sz="1400" b="1" i="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405" marR="59405" marT="21601" marB="216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1400" b="1" i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Savol</a:t>
                      </a:r>
                      <a:endParaRPr lang="ru-RU" sz="1400" b="1" i="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405" marR="59405" marT="21601" marB="216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1400" b="1" i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Javob</a:t>
                      </a:r>
                      <a:endParaRPr lang="ru-RU" sz="1400" b="1" i="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405" marR="59405" marT="21601" marB="2160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740">
                <a:tc>
                  <a:txBody>
                    <a:bodyPr/>
                    <a:lstStyle/>
                    <a:p>
                      <a:pPr algn="just"/>
                      <a:r>
                        <a:rPr lang="uz-Latn-UZ" sz="1400" b="1" i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400" b="1" i="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405" marR="59405" marT="21601" marB="21601"/>
                </a:tc>
                <a:tc>
                  <a:txBody>
                    <a:bodyPr/>
                    <a:lstStyle/>
                    <a:p>
                      <a:pPr marL="0" marR="0" lvl="0" indent="2667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Latn-UZ" sz="14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Hindistonda Dehli sultonligi nechanchi yillarda faoliyat yuritgan</a:t>
                      </a:r>
                      <a:r>
                        <a:rPr lang="uz-Latn-UZ" sz="1400" b="1" i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ru-RU" sz="1400" b="1" i="0" dirty="0" smtClean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405" marR="59405" marT="21601" marB="216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1206–1526</a:t>
                      </a:r>
                      <a:r>
                        <a:rPr lang="ru-RU" sz="14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b="1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yillarda</a:t>
                      </a:r>
                      <a:endParaRPr lang="ru-RU" sz="1400" b="1" i="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405" marR="59405" marT="21601" marB="2160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4636">
                <a:tc>
                  <a:txBody>
                    <a:bodyPr/>
                    <a:lstStyle/>
                    <a:p>
                      <a:pPr algn="just"/>
                      <a:r>
                        <a:rPr lang="uz-Latn-UZ" sz="1400" b="1" i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1400" b="1" i="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405" marR="59405" marT="21601" marB="21601"/>
                </a:tc>
                <a:tc>
                  <a:txBody>
                    <a:bodyPr/>
                    <a:lstStyle/>
                    <a:p>
                      <a:pPr marL="0" indent="266700" algn="just"/>
                      <a:r>
                        <a:rPr lang="uz-Latn-UZ" sz="14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Dehli sultonligining qaysi hukmdori davrida Panjob, Sind va Bengaliya bo</a:t>
                      </a:r>
                      <a:r>
                        <a:rPr lang="ru-RU" sz="1400" b="1" i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‘</a:t>
                      </a:r>
                      <a:r>
                        <a:rPr lang="uz-Latn-UZ" sz="14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ysundiriladi</a:t>
                      </a:r>
                      <a:r>
                        <a:rPr lang="uz-Latn-UZ" sz="1400" b="1" i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r>
                        <a:rPr lang="sv-SE" sz="1400" b="1" i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1400" b="1" i="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405" marR="59405" marT="21601" marB="216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Sh</a:t>
                      </a:r>
                      <a:r>
                        <a:rPr lang="uz-Latn-UZ" sz="14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</a:t>
                      </a:r>
                      <a:r>
                        <a:rPr lang="en-US" sz="1400" b="1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msiddin</a:t>
                      </a:r>
                      <a:r>
                        <a:rPr lang="en-US" sz="1400" b="1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1400" b="1" i="0" u="none" strike="noStrike" kern="1200" baseline="0" dirty="0" err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Eltutmish</a:t>
                      </a:r>
                      <a:endParaRPr lang="ru-RU" sz="1400" b="1" i="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405" marR="59405" marT="21601" marB="2160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6629">
                <a:tc>
                  <a:txBody>
                    <a:bodyPr/>
                    <a:lstStyle/>
                    <a:p>
                      <a:pPr algn="just"/>
                      <a:r>
                        <a:rPr lang="uz-Latn-UZ" sz="1400" b="1" i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ru-RU" sz="1400" b="1" i="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405" marR="59405" marT="21601" marB="21601"/>
                </a:tc>
                <a:tc>
                  <a:txBody>
                    <a:bodyPr/>
                    <a:lstStyle/>
                    <a:p>
                      <a:pPr indent="265113" algn="just"/>
                      <a:r>
                        <a:rPr lang="uz-Latn-UZ" sz="1400" b="1" i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Dehli sultonligida yer egaligining asosiy</a:t>
                      </a:r>
                      <a:r>
                        <a:rPr lang="uz-Latn-UZ" sz="1400" b="1" i="0" baseline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 turi qanday atalgan</a:t>
                      </a:r>
                      <a:r>
                        <a:rPr lang="uz-Latn-UZ" sz="1400" b="1" i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?</a:t>
                      </a:r>
                      <a:endParaRPr lang="ru-RU" sz="1400" b="1" i="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405" marR="59405" marT="21601" marB="2160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1400" b="1" i="0" dirty="0" smtClean="0">
                          <a:effectLst/>
                          <a:latin typeface="Arial" pitchFamily="34" charset="0"/>
                          <a:cs typeface="Arial" pitchFamily="34" charset="0"/>
                        </a:rPr>
                        <a:t>Iqto’</a:t>
                      </a:r>
                      <a:endParaRPr lang="ru-RU" sz="1400" b="1" i="0" dirty="0"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405" marR="59405" marT="21601" marB="2160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>
            <a:off x="350522" y="123144"/>
            <a:ext cx="5286162" cy="40824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468" tIns="26234" rIns="52468" bIns="26234" rtlCol="0" anchor="ctr"/>
          <a:lstStyle/>
          <a:p>
            <a:pPr algn="ctr"/>
            <a:r>
              <a:rPr lang="uz-Latn-UZ" sz="2100" b="1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sz="2100" b="1" dirty="0"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2100" b="1" dirty="0">
                <a:latin typeface="Arial" panose="020B0604020202020204" pitchFamily="34" charset="0"/>
                <a:cs typeface="Arial" panose="020B0604020202020204" pitchFamily="34" charset="0"/>
              </a:rPr>
              <a:t>tgan mavzuni takrorlab olamiz...</a:t>
            </a:r>
            <a:endParaRPr lang="ru-RU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22340" y="1043980"/>
            <a:ext cx="1584176" cy="4180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39364" y="1764060"/>
            <a:ext cx="1584176" cy="4180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22340" y="2340124"/>
            <a:ext cx="1584176" cy="41807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Latn-U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42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5" r="24274" b="18144"/>
          <a:stretch/>
        </p:blipFill>
        <p:spPr bwMode="auto">
          <a:xfrm>
            <a:off x="4658591" y="83689"/>
            <a:ext cx="991447" cy="79889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6237" y="483134"/>
            <a:ext cx="1438111" cy="784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851" y="1518255"/>
            <a:ext cx="2145537" cy="1469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1" y="83689"/>
            <a:ext cx="2441949" cy="2760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763" y="1024058"/>
            <a:ext cx="1314593" cy="956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54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543994"/>
              </p:ext>
            </p:extLst>
          </p:nvPr>
        </p:nvGraphicFramePr>
        <p:xfrm>
          <a:off x="161900" y="554265"/>
          <a:ext cx="5542401" cy="228991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113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7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2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12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3429">
                <a:tc>
                  <a:txBody>
                    <a:bodyPr/>
                    <a:lstStyle/>
                    <a:p>
                      <a:pPr algn="ctr"/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405" marR="59405" marT="21601" marB="2160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Mayyalar</a:t>
                      </a:r>
                      <a:r>
                        <a:rPr lang="uz-Latn-UZ" sz="1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davlati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405" marR="59405" marT="21601" marB="2160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Asteklar davlati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405" marR="59405" marT="21601" marB="2160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Inklar </a:t>
                      </a:r>
                    </a:p>
                    <a:p>
                      <a:pPr algn="ctr"/>
                      <a:r>
                        <a:rPr lang="uz-Latn-UZ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davlati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405" marR="59405" marT="21601" marB="21601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2695">
                <a:tc>
                  <a:txBody>
                    <a:bodyPr/>
                    <a:lstStyle/>
                    <a:p>
                      <a:pPr algn="ctr"/>
                      <a:r>
                        <a:rPr lang="uz-Latn-UZ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Qachon tashkil topgan?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405" marR="59405" marT="21601" marB="21601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405" marR="59405" marT="21601" marB="21601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405" marR="59405" marT="21601" marB="21601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405" marR="59405" marT="21601" marB="2160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2695">
                <a:tc>
                  <a:txBody>
                    <a:bodyPr/>
                    <a:lstStyle/>
                    <a:p>
                      <a:pPr algn="ctr"/>
                      <a:r>
                        <a:rPr lang="uz-Latn-UZ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Qayerda vu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j</a:t>
                      </a:r>
                      <a:r>
                        <a:rPr lang="uz-Latn-UZ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udga</a:t>
                      </a:r>
                      <a:r>
                        <a:rPr lang="uz-Latn-UZ" sz="1400" b="1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kelgan?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405" marR="59405" marT="21601" marB="21601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405" marR="59405" marT="21601" marB="21601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405" marR="59405" marT="21601" marB="21601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405" marR="59405" marT="21601" marB="2160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4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z-Latn-UZ" sz="14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Poytaxti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405" marR="59405" marT="21601" marB="21601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405" marR="59405" marT="21601" marB="21601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405" marR="59405" marT="21601" marB="21601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59405" marR="59405" marT="21601" marB="2160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" y="1"/>
            <a:ext cx="5940425" cy="443163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123" tIns="21562" rIns="43123" bIns="21562" anchor="ctr"/>
          <a:lstStyle/>
          <a:p>
            <a:pPr algn="ctr" defTabSz="5758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z-Latn-UZ" sz="1900" b="1" dirty="0">
                <a:latin typeface="Arial" pitchFamily="34" charset="0"/>
                <a:cs typeface="Arial" pitchFamily="34" charset="0"/>
              </a:rPr>
              <a:t>MUSTAQIL BAJARISH UCHUN TOPSHIRIQ</a:t>
            </a:r>
            <a:r>
              <a:rPr lang="en-US" sz="1900" b="1">
                <a:latin typeface="Arial" pitchFamily="34" charset="0"/>
                <a:cs typeface="Arial" pitchFamily="34" charset="0"/>
              </a:rPr>
              <a:t>LAR:</a:t>
            </a:r>
            <a:endParaRPr lang="ru-RU" sz="19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050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92949" y="126065"/>
            <a:ext cx="4511892" cy="5928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107" tIns="26054" rIns="52107" bIns="26054" rtlCol="0" anchor="ctr"/>
          <a:lstStyle/>
          <a:p>
            <a:pPr indent="100414" algn="just"/>
            <a:r>
              <a:rPr lang="uz-Latn-UZ" sz="1600" dirty="0">
                <a:latin typeface="Arial" pitchFamily="34" charset="0"/>
                <a:cs typeface="Arial" pitchFamily="34" charset="0"/>
              </a:rPr>
              <a:t>Quyida keltirilgan xaritada qaysi huk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m</a:t>
            </a:r>
            <a:r>
              <a:rPr lang="uz-Latn-UZ" sz="1600" dirty="0">
                <a:latin typeface="Arial" pitchFamily="34" charset="0"/>
                <a:cs typeface="Arial" pitchFamily="34" charset="0"/>
              </a:rPr>
              <a:t>dorning Dehli sultonligiga qilgan yurishi ifodalangan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34622" y="252363"/>
            <a:ext cx="888824" cy="34020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52107" tIns="26054" rIns="52107" bIns="26054" rtlCol="0" anchor="ctr"/>
          <a:lstStyle/>
          <a:p>
            <a:pPr algn="ctr"/>
            <a:r>
              <a:rPr lang="uz-Latn-UZ" sz="1800" b="1" dirty="0">
                <a:latin typeface="Times New Roman" pitchFamily="18" charset="0"/>
                <a:cs typeface="Times New Roman" pitchFamily="18" charset="0"/>
              </a:rPr>
              <a:t>TEST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962100" y="957927"/>
            <a:ext cx="608142" cy="3402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52107" tIns="26054" rIns="52107" bIns="26054" rtlCol="0" anchor="ctr"/>
          <a:lstStyle/>
          <a:p>
            <a:pPr algn="ctr"/>
            <a:r>
              <a:rPr lang="uz-Latn-UZ" sz="2300" b="1" dirty="0">
                <a:latin typeface="Times New Roman" pitchFamily="18" charset="0"/>
                <a:cs typeface="Times New Roman" pitchFamily="18" charset="0"/>
              </a:rPr>
              <a:t>A</a:t>
            </a:r>
            <a:endParaRPr lang="ru-RU" sz="2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71838" y="2502561"/>
            <a:ext cx="608142" cy="3402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52107" tIns="26054" rIns="52107" bIns="26054" rtlCol="0" anchor="ctr"/>
          <a:lstStyle/>
          <a:p>
            <a:pPr algn="ctr"/>
            <a:r>
              <a:rPr lang="uz-Latn-UZ" sz="2500" b="1" dirty="0">
                <a:latin typeface="Times New Roman" pitchFamily="18" charset="0"/>
                <a:cs typeface="Times New Roman" pitchFamily="18" charset="0"/>
              </a:rPr>
              <a:t>D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71838" y="1995349"/>
            <a:ext cx="608142" cy="3402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52107" tIns="26054" rIns="52107" bIns="26054" rtlCol="0" anchor="ctr"/>
          <a:lstStyle/>
          <a:p>
            <a:pPr algn="ctr"/>
            <a:r>
              <a:rPr lang="uz-Latn-UZ" sz="2500" b="1" dirty="0">
                <a:latin typeface="Times New Roman" pitchFamily="18" charset="0"/>
                <a:cs typeface="Times New Roman" pitchFamily="18" charset="0"/>
              </a:rPr>
              <a:t>C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62100" y="1496926"/>
            <a:ext cx="608142" cy="34020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52107" tIns="26054" rIns="52107" bIns="26054" rtlCol="0" anchor="ctr"/>
          <a:lstStyle/>
          <a:p>
            <a:pPr algn="ctr"/>
            <a:r>
              <a:rPr lang="uz-Latn-UZ" sz="2500" b="1" dirty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32155" y="954184"/>
            <a:ext cx="2818646" cy="34020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52107" tIns="26054" rIns="52107" bIns="26054" rtlCol="0" anchor="ctr"/>
          <a:lstStyle/>
          <a:p>
            <a:pPr algn="ctr"/>
            <a:r>
              <a:rPr lang="uz-Latn-UZ" sz="2100" b="1" dirty="0">
                <a:latin typeface="Arial" pitchFamily="34" charset="0"/>
                <a:cs typeface="Arial" pitchFamily="34" charset="0"/>
              </a:rPr>
              <a:t>Mahmud G</a:t>
            </a:r>
            <a:r>
              <a:rPr lang="ru-RU" sz="2100" b="1" dirty="0">
                <a:latin typeface="Arial" pitchFamily="34" charset="0"/>
                <a:cs typeface="Arial" pitchFamily="34" charset="0"/>
              </a:rPr>
              <a:t>‘</a:t>
            </a:r>
            <a:r>
              <a:rPr lang="uz-Latn-UZ" sz="2100" b="1" dirty="0">
                <a:latin typeface="Arial" pitchFamily="34" charset="0"/>
                <a:cs typeface="Arial" pitchFamily="34" charset="0"/>
              </a:rPr>
              <a:t>aznaviy</a:t>
            </a:r>
            <a:endParaRPr lang="ru-RU" sz="2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732155" y="1496926"/>
            <a:ext cx="2806812" cy="34020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52107" tIns="26054" rIns="52107" bIns="26054" rtlCol="0" anchor="ctr"/>
          <a:lstStyle/>
          <a:p>
            <a:pPr algn="ctr"/>
            <a:r>
              <a:rPr lang="uz-Latn-UZ" sz="2100" b="1" dirty="0">
                <a:latin typeface="Arial" pitchFamily="34" charset="0"/>
                <a:cs typeface="Arial" pitchFamily="34" charset="0"/>
              </a:rPr>
              <a:t>Amir Temur</a:t>
            </a:r>
            <a:endParaRPr lang="ru-RU" sz="2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20321" y="1988613"/>
            <a:ext cx="2818646" cy="34020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52107" tIns="26054" rIns="52107" bIns="26054" rtlCol="0" anchor="ctr"/>
          <a:lstStyle/>
          <a:p>
            <a:pPr algn="ctr"/>
            <a:r>
              <a:rPr lang="uz-Latn-UZ" sz="2100" b="1" dirty="0">
                <a:latin typeface="Arial" pitchFamily="34" charset="0"/>
                <a:cs typeface="Arial" pitchFamily="34" charset="0"/>
              </a:rPr>
              <a:t>Sulton Boyazid</a:t>
            </a:r>
            <a:endParaRPr lang="en-US" sz="2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26237" y="2512678"/>
            <a:ext cx="2806812" cy="34020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52107" tIns="26054" rIns="52107" bIns="26054" rtlCol="0" anchor="ctr"/>
          <a:lstStyle/>
          <a:p>
            <a:pPr algn="ctr"/>
            <a:r>
              <a:rPr lang="uz-Latn-UZ" sz="2100" b="1" dirty="0">
                <a:latin typeface="Arial" pitchFamily="34" charset="0"/>
                <a:cs typeface="Arial" pitchFamily="34" charset="0"/>
              </a:rPr>
              <a:t>Mirzo Bobur</a:t>
            </a:r>
            <a:endParaRPr lang="ru-RU" sz="2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2" descr="C:\Users\User\Downloads\амир темур\Timur_India_campaig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2" y="832149"/>
            <a:ext cx="1710740" cy="217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41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1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/>
          </p:cNvPr>
          <p:cNvSpPr/>
          <p:nvPr/>
        </p:nvSpPr>
        <p:spPr>
          <a:xfrm>
            <a:off x="1589" y="-4763"/>
            <a:ext cx="5938837" cy="687388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lIns="0" tIns="0" rIns="0" bIns="0"/>
          <a:lstStyle/>
          <a:p>
            <a:pPr defTabSz="5758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132">
              <a:latin typeface="+mn-lt"/>
              <a:cs typeface="+mn-cs"/>
            </a:endParaRPr>
          </a:p>
        </p:txBody>
      </p:sp>
      <p:sp>
        <p:nvSpPr>
          <p:cNvPr id="24" name="object 2">
            <a:extLst/>
          </p:cNvPr>
          <p:cNvSpPr txBox="1">
            <a:spLocks/>
          </p:cNvSpPr>
          <p:nvPr/>
        </p:nvSpPr>
        <p:spPr>
          <a:xfrm>
            <a:off x="1437804" y="35868"/>
            <a:ext cx="3476625" cy="537967"/>
          </a:xfrm>
          <a:prstGeom prst="rect">
            <a:avLst/>
          </a:prstGeom>
        </p:spPr>
        <p:txBody>
          <a:bodyPr lIns="0" tIns="14604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 algn="ctr" defTabSz="914400" eaLnBrk="1" fontAlgn="auto" hangingPunct="1">
              <a:spcBef>
                <a:spcPts val="114"/>
              </a:spcBef>
              <a:spcAft>
                <a:spcPts val="0"/>
              </a:spcAft>
              <a:defRPr/>
            </a:pPr>
            <a:r>
              <a:rPr lang="en-US" kern="0" spc="10" dirty="0" smtClean="0">
                <a:solidFill>
                  <a:sysClr val="window" lastClr="FFFFFF"/>
                </a:solidFill>
              </a:rPr>
              <a:t>JAHON</a:t>
            </a:r>
            <a:r>
              <a:rPr lang="en-US" kern="0" spc="-70" dirty="0" smtClean="0">
                <a:solidFill>
                  <a:sysClr val="window" lastClr="FFFFFF"/>
                </a:solidFill>
              </a:rPr>
              <a:t> </a:t>
            </a:r>
            <a:r>
              <a:rPr lang="en-US" kern="0" spc="5" dirty="0" smtClean="0">
                <a:solidFill>
                  <a:sysClr val="window" lastClr="FFFFFF"/>
                </a:solidFill>
              </a:rPr>
              <a:t>TARIXI</a:t>
            </a:r>
            <a:endParaRPr lang="en-US" kern="0" spc="5" dirty="0">
              <a:solidFill>
                <a:sysClr val="window" lastClr="FFFFFF"/>
              </a:solidFill>
            </a:endParaRPr>
          </a:p>
        </p:txBody>
      </p:sp>
      <p:sp>
        <p:nvSpPr>
          <p:cNvPr id="60423" name="object 11"/>
          <p:cNvSpPr>
            <a:spLocks/>
          </p:cNvSpPr>
          <p:nvPr/>
        </p:nvSpPr>
        <p:spPr bwMode="auto">
          <a:xfrm>
            <a:off x="539750" y="323901"/>
            <a:ext cx="65087" cy="174625"/>
          </a:xfrm>
          <a:custGeom>
            <a:avLst/>
            <a:gdLst>
              <a:gd name="T0" fmla="*/ 286648 w 61595"/>
              <a:gd name="T1" fmla="*/ 0 h 174625"/>
              <a:gd name="T2" fmla="*/ 175171 w 61595"/>
              <a:gd name="T3" fmla="*/ 2110 h 174625"/>
              <a:gd name="T4" fmla="*/ 84052 w 61595"/>
              <a:gd name="T5" fmla="*/ 7860 h 174625"/>
              <a:gd name="T6" fmla="*/ 22566 w 61595"/>
              <a:gd name="T7" fmla="*/ 16382 h 174625"/>
              <a:gd name="T8" fmla="*/ 0 w 61595"/>
              <a:gd name="T9" fmla="*/ 26804 h 174625"/>
              <a:gd name="T10" fmla="*/ 0 w 61595"/>
              <a:gd name="T11" fmla="*/ 147501 h 174625"/>
              <a:gd name="T12" fmla="*/ 22562 w 61595"/>
              <a:gd name="T13" fmla="*/ 157936 h 174625"/>
              <a:gd name="T14" fmla="*/ 84021 w 61595"/>
              <a:gd name="T15" fmla="*/ 166467 h 174625"/>
              <a:gd name="T16" fmla="*/ 175155 w 61595"/>
              <a:gd name="T17" fmla="*/ 172224 h 174625"/>
              <a:gd name="T18" fmla="*/ 286648 w 61595"/>
              <a:gd name="T19" fmla="*/ 174336 h 174625"/>
              <a:gd name="T20" fmla="*/ 398107 w 61595"/>
              <a:gd name="T21" fmla="*/ 172224 h 174625"/>
              <a:gd name="T22" fmla="*/ 489243 w 61595"/>
              <a:gd name="T23" fmla="*/ 166467 h 174625"/>
              <a:gd name="T24" fmla="*/ 550710 w 61595"/>
              <a:gd name="T25" fmla="*/ 157936 h 174625"/>
              <a:gd name="T26" fmla="*/ 554147 w 61595"/>
              <a:gd name="T27" fmla="*/ 156347 h 174625"/>
              <a:gd name="T28" fmla="*/ 234571 w 61595"/>
              <a:gd name="T29" fmla="*/ 156347 h 174625"/>
              <a:gd name="T30" fmla="*/ 192174 w 61595"/>
              <a:gd name="T31" fmla="*/ 152383 h 174625"/>
              <a:gd name="T32" fmla="*/ 192174 w 61595"/>
              <a:gd name="T33" fmla="*/ 21941 h 174625"/>
              <a:gd name="T34" fmla="*/ 234571 w 61595"/>
              <a:gd name="T35" fmla="*/ 17984 h 174625"/>
              <a:gd name="T36" fmla="*/ 554176 w 61595"/>
              <a:gd name="T37" fmla="*/ 17984 h 174625"/>
              <a:gd name="T38" fmla="*/ 550710 w 61595"/>
              <a:gd name="T39" fmla="*/ 16382 h 174625"/>
              <a:gd name="T40" fmla="*/ 489243 w 61595"/>
              <a:gd name="T41" fmla="*/ 7860 h 174625"/>
              <a:gd name="T42" fmla="*/ 398107 w 61595"/>
              <a:gd name="T43" fmla="*/ 2110 h 174625"/>
              <a:gd name="T44" fmla="*/ 286648 w 61595"/>
              <a:gd name="T45" fmla="*/ 0 h 174625"/>
              <a:gd name="T46" fmla="*/ 554176 w 61595"/>
              <a:gd name="T47" fmla="*/ 17984 h 174625"/>
              <a:gd name="T48" fmla="*/ 338688 w 61595"/>
              <a:gd name="T49" fmla="*/ 17984 h 174625"/>
              <a:gd name="T50" fmla="*/ 381116 w 61595"/>
              <a:gd name="T51" fmla="*/ 21941 h 174625"/>
              <a:gd name="T52" fmla="*/ 381116 w 61595"/>
              <a:gd name="T53" fmla="*/ 152383 h 174625"/>
              <a:gd name="T54" fmla="*/ 338688 w 61595"/>
              <a:gd name="T55" fmla="*/ 156347 h 174625"/>
              <a:gd name="T56" fmla="*/ 554147 w 61595"/>
              <a:gd name="T57" fmla="*/ 156347 h 174625"/>
              <a:gd name="T58" fmla="*/ 573263 w 61595"/>
              <a:gd name="T59" fmla="*/ 147501 h 174625"/>
              <a:gd name="T60" fmla="*/ 573263 w 61595"/>
              <a:gd name="T61" fmla="*/ 26804 h 174625"/>
              <a:gd name="T62" fmla="*/ 554176 w 61595"/>
              <a:gd name="T63" fmla="*/ 17984 h 17462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1595" h="174625">
                <a:moveTo>
                  <a:pt x="30553" y="0"/>
                </a:moveTo>
                <a:lnTo>
                  <a:pt x="18673" y="2110"/>
                </a:lnTo>
                <a:lnTo>
                  <a:pt x="8960" y="7860"/>
                </a:lnTo>
                <a:lnTo>
                  <a:pt x="2405" y="16382"/>
                </a:lnTo>
                <a:lnTo>
                  <a:pt x="0" y="26804"/>
                </a:lnTo>
                <a:lnTo>
                  <a:pt x="0" y="147501"/>
                </a:lnTo>
                <a:lnTo>
                  <a:pt x="2404" y="157936"/>
                </a:lnTo>
                <a:lnTo>
                  <a:pt x="8957" y="166467"/>
                </a:lnTo>
                <a:lnTo>
                  <a:pt x="18670" y="172224"/>
                </a:lnTo>
                <a:lnTo>
                  <a:pt x="30553" y="174336"/>
                </a:lnTo>
                <a:lnTo>
                  <a:pt x="42434" y="172224"/>
                </a:lnTo>
                <a:lnTo>
                  <a:pt x="52146" y="166467"/>
                </a:lnTo>
                <a:lnTo>
                  <a:pt x="58699" y="157936"/>
                </a:lnTo>
                <a:lnTo>
                  <a:pt x="59065" y="156347"/>
                </a:lnTo>
                <a:lnTo>
                  <a:pt x="25002" y="156347"/>
                </a:lnTo>
                <a:lnTo>
                  <a:pt x="20483" y="152383"/>
                </a:lnTo>
                <a:lnTo>
                  <a:pt x="20483" y="21941"/>
                </a:lnTo>
                <a:lnTo>
                  <a:pt x="25002" y="17984"/>
                </a:lnTo>
                <a:lnTo>
                  <a:pt x="59068" y="17984"/>
                </a:lnTo>
                <a:lnTo>
                  <a:pt x="58699" y="16382"/>
                </a:lnTo>
                <a:lnTo>
                  <a:pt x="52146" y="7860"/>
                </a:lnTo>
                <a:lnTo>
                  <a:pt x="42434" y="2110"/>
                </a:lnTo>
                <a:lnTo>
                  <a:pt x="30553" y="0"/>
                </a:lnTo>
                <a:close/>
              </a:path>
              <a:path w="61595" h="174625">
                <a:moveTo>
                  <a:pt x="59068" y="17984"/>
                </a:moveTo>
                <a:lnTo>
                  <a:pt x="36104" y="17984"/>
                </a:lnTo>
                <a:lnTo>
                  <a:pt x="40622" y="21941"/>
                </a:lnTo>
                <a:lnTo>
                  <a:pt x="40622" y="152383"/>
                </a:lnTo>
                <a:lnTo>
                  <a:pt x="36104" y="156347"/>
                </a:lnTo>
                <a:lnTo>
                  <a:pt x="59065" y="156347"/>
                </a:lnTo>
                <a:lnTo>
                  <a:pt x="61103" y="147501"/>
                </a:lnTo>
                <a:lnTo>
                  <a:pt x="61103" y="26804"/>
                </a:lnTo>
                <a:lnTo>
                  <a:pt x="59068" y="17984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0424" name="object 12"/>
          <p:cNvSpPr>
            <a:spLocks/>
          </p:cNvSpPr>
          <p:nvPr/>
        </p:nvSpPr>
        <p:spPr bwMode="auto">
          <a:xfrm>
            <a:off x="452438" y="323901"/>
            <a:ext cx="63500" cy="174625"/>
          </a:xfrm>
          <a:custGeom>
            <a:avLst/>
            <a:gdLst>
              <a:gd name="T0" fmla="*/ 109396 w 61595"/>
              <a:gd name="T1" fmla="*/ 0 h 174625"/>
              <a:gd name="T2" fmla="*/ 66842 w 61595"/>
              <a:gd name="T3" fmla="*/ 2110 h 174625"/>
              <a:gd name="T4" fmla="*/ 32063 w 61595"/>
              <a:gd name="T5" fmla="*/ 7860 h 174625"/>
              <a:gd name="T6" fmla="*/ 8612 w 61595"/>
              <a:gd name="T7" fmla="*/ 16382 h 174625"/>
              <a:gd name="T8" fmla="*/ 0 w 61595"/>
              <a:gd name="T9" fmla="*/ 26804 h 174625"/>
              <a:gd name="T10" fmla="*/ 0 w 61595"/>
              <a:gd name="T11" fmla="*/ 147501 h 174625"/>
              <a:gd name="T12" fmla="*/ 8612 w 61595"/>
              <a:gd name="T13" fmla="*/ 157936 h 174625"/>
              <a:gd name="T14" fmla="*/ 32063 w 61595"/>
              <a:gd name="T15" fmla="*/ 166467 h 174625"/>
              <a:gd name="T16" fmla="*/ 66842 w 61595"/>
              <a:gd name="T17" fmla="*/ 172224 h 174625"/>
              <a:gd name="T18" fmla="*/ 109396 w 61595"/>
              <a:gd name="T19" fmla="*/ 174336 h 174625"/>
              <a:gd name="T20" fmla="*/ 151970 w 61595"/>
              <a:gd name="T21" fmla="*/ 172224 h 174625"/>
              <a:gd name="T22" fmla="*/ 186785 w 61595"/>
              <a:gd name="T23" fmla="*/ 166467 h 174625"/>
              <a:gd name="T24" fmla="*/ 210279 w 61595"/>
              <a:gd name="T25" fmla="*/ 157936 h 174625"/>
              <a:gd name="T26" fmla="*/ 211582 w 61595"/>
              <a:gd name="T27" fmla="*/ 156347 h 174625"/>
              <a:gd name="T28" fmla="*/ 89518 w 61595"/>
              <a:gd name="T29" fmla="*/ 156347 h 174625"/>
              <a:gd name="T30" fmla="*/ 73339 w 61595"/>
              <a:gd name="T31" fmla="*/ 152383 h 174625"/>
              <a:gd name="T32" fmla="*/ 73339 w 61595"/>
              <a:gd name="T33" fmla="*/ 21941 h 174625"/>
              <a:gd name="T34" fmla="*/ 89501 w 61595"/>
              <a:gd name="T35" fmla="*/ 17984 h 174625"/>
              <a:gd name="T36" fmla="*/ 211594 w 61595"/>
              <a:gd name="T37" fmla="*/ 17984 h 174625"/>
              <a:gd name="T38" fmla="*/ 210279 w 61595"/>
              <a:gd name="T39" fmla="*/ 16382 h 174625"/>
              <a:gd name="T40" fmla="*/ 186785 w 61595"/>
              <a:gd name="T41" fmla="*/ 7860 h 174625"/>
              <a:gd name="T42" fmla="*/ 151970 w 61595"/>
              <a:gd name="T43" fmla="*/ 2110 h 174625"/>
              <a:gd name="T44" fmla="*/ 109396 w 61595"/>
              <a:gd name="T45" fmla="*/ 0 h 174625"/>
              <a:gd name="T46" fmla="*/ 211594 w 61595"/>
              <a:gd name="T47" fmla="*/ 17984 h 174625"/>
              <a:gd name="T48" fmla="*/ 129322 w 61595"/>
              <a:gd name="T49" fmla="*/ 17984 h 174625"/>
              <a:gd name="T50" fmla="*/ 145541 w 61595"/>
              <a:gd name="T51" fmla="*/ 21941 h 174625"/>
              <a:gd name="T52" fmla="*/ 145541 w 61595"/>
              <a:gd name="T53" fmla="*/ 152383 h 174625"/>
              <a:gd name="T54" fmla="*/ 129322 w 61595"/>
              <a:gd name="T55" fmla="*/ 156347 h 174625"/>
              <a:gd name="T56" fmla="*/ 211582 w 61595"/>
              <a:gd name="T57" fmla="*/ 156347 h 174625"/>
              <a:gd name="T58" fmla="*/ 218895 w 61595"/>
              <a:gd name="T59" fmla="*/ 147501 h 174625"/>
              <a:gd name="T60" fmla="*/ 218895 w 61595"/>
              <a:gd name="T61" fmla="*/ 26804 h 174625"/>
              <a:gd name="T62" fmla="*/ 211594 w 61595"/>
              <a:gd name="T63" fmla="*/ 17984 h 17462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1595" h="174625">
                <a:moveTo>
                  <a:pt x="30553" y="0"/>
                </a:moveTo>
                <a:lnTo>
                  <a:pt x="18671" y="2110"/>
                </a:lnTo>
                <a:lnTo>
                  <a:pt x="8958" y="7860"/>
                </a:lnTo>
                <a:lnTo>
                  <a:pt x="2404" y="16382"/>
                </a:lnTo>
                <a:lnTo>
                  <a:pt x="0" y="26804"/>
                </a:lnTo>
                <a:lnTo>
                  <a:pt x="0" y="147501"/>
                </a:lnTo>
                <a:lnTo>
                  <a:pt x="2404" y="157936"/>
                </a:lnTo>
                <a:lnTo>
                  <a:pt x="8958" y="166467"/>
                </a:lnTo>
                <a:lnTo>
                  <a:pt x="18671" y="172224"/>
                </a:lnTo>
                <a:lnTo>
                  <a:pt x="30553" y="174336"/>
                </a:lnTo>
                <a:lnTo>
                  <a:pt x="42445" y="172224"/>
                </a:lnTo>
                <a:lnTo>
                  <a:pt x="52167" y="166467"/>
                </a:lnTo>
                <a:lnTo>
                  <a:pt x="58728" y="157936"/>
                </a:lnTo>
                <a:lnTo>
                  <a:pt x="59094" y="156347"/>
                </a:lnTo>
                <a:lnTo>
                  <a:pt x="25002" y="156347"/>
                </a:lnTo>
                <a:lnTo>
                  <a:pt x="20483" y="152383"/>
                </a:lnTo>
                <a:lnTo>
                  <a:pt x="20483" y="21941"/>
                </a:lnTo>
                <a:lnTo>
                  <a:pt x="24998" y="17984"/>
                </a:lnTo>
                <a:lnTo>
                  <a:pt x="59098" y="17984"/>
                </a:lnTo>
                <a:lnTo>
                  <a:pt x="58728" y="16382"/>
                </a:lnTo>
                <a:lnTo>
                  <a:pt x="52167" y="7860"/>
                </a:lnTo>
                <a:lnTo>
                  <a:pt x="42445" y="2110"/>
                </a:lnTo>
                <a:lnTo>
                  <a:pt x="30553" y="0"/>
                </a:lnTo>
                <a:close/>
              </a:path>
              <a:path w="61595" h="174625">
                <a:moveTo>
                  <a:pt x="59098" y="17984"/>
                </a:moveTo>
                <a:lnTo>
                  <a:pt x="36122" y="17984"/>
                </a:lnTo>
                <a:lnTo>
                  <a:pt x="40651" y="21941"/>
                </a:lnTo>
                <a:lnTo>
                  <a:pt x="40651" y="152383"/>
                </a:lnTo>
                <a:lnTo>
                  <a:pt x="36122" y="156347"/>
                </a:lnTo>
                <a:lnTo>
                  <a:pt x="59094" y="156347"/>
                </a:lnTo>
                <a:lnTo>
                  <a:pt x="61135" y="147501"/>
                </a:lnTo>
                <a:lnTo>
                  <a:pt x="61135" y="26804"/>
                </a:lnTo>
                <a:lnTo>
                  <a:pt x="59098" y="17984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0425" name="object 13"/>
          <p:cNvSpPr>
            <a:spLocks/>
          </p:cNvSpPr>
          <p:nvPr/>
        </p:nvSpPr>
        <p:spPr bwMode="auto">
          <a:xfrm>
            <a:off x="339725" y="107876"/>
            <a:ext cx="377825" cy="457200"/>
          </a:xfrm>
          <a:custGeom>
            <a:avLst/>
            <a:gdLst>
              <a:gd name="T0" fmla="*/ 105182 w 366395"/>
              <a:gd name="T1" fmla="*/ 400232 h 457200"/>
              <a:gd name="T2" fmla="*/ 0 w 366395"/>
              <a:gd name="T3" fmla="*/ 428677 h 457200"/>
              <a:gd name="T4" fmla="*/ 112080 w 366395"/>
              <a:gd name="T5" fmla="*/ 457178 h 457200"/>
              <a:gd name="T6" fmla="*/ 1255394 w 366395"/>
              <a:gd name="T7" fmla="*/ 439759 h 457200"/>
              <a:gd name="T8" fmla="*/ 70677 w 366395"/>
              <a:gd name="T9" fmla="*/ 422876 h 457200"/>
              <a:gd name="T10" fmla="*/ 1233588 w 366395"/>
              <a:gd name="T11" fmla="*/ 409123 h 457200"/>
              <a:gd name="T12" fmla="*/ 226094 w 366395"/>
              <a:gd name="T13" fmla="*/ 370514 h 457200"/>
              <a:gd name="T14" fmla="*/ 1256157 w 366395"/>
              <a:gd name="T15" fmla="*/ 418161 h 457200"/>
              <a:gd name="T16" fmla="*/ 1174952 w 366395"/>
              <a:gd name="T17" fmla="*/ 439192 h 457200"/>
              <a:gd name="T18" fmla="*/ 1113892 w 366395"/>
              <a:gd name="T19" fmla="*/ 370514 h 457200"/>
              <a:gd name="T20" fmla="*/ 1113892 w 366395"/>
              <a:gd name="T21" fmla="*/ 370514 h 457200"/>
              <a:gd name="T22" fmla="*/ 124144 w 366395"/>
              <a:gd name="T23" fmla="*/ 92473 h 457200"/>
              <a:gd name="T24" fmla="*/ 16259 w 366395"/>
              <a:gd name="T25" fmla="*/ 137166 h 457200"/>
              <a:gd name="T26" fmla="*/ 205869 w 366395"/>
              <a:gd name="T27" fmla="*/ 352529 h 457200"/>
              <a:gd name="T28" fmla="*/ 313266 w 366395"/>
              <a:gd name="T29" fmla="*/ 177605 h 457200"/>
              <a:gd name="T30" fmla="*/ 193651 w 366395"/>
              <a:gd name="T31" fmla="*/ 167723 h 457200"/>
              <a:gd name="T32" fmla="*/ 97436 w 366395"/>
              <a:gd name="T33" fmla="*/ 125092 h 457200"/>
              <a:gd name="T34" fmla="*/ 492173 w 366395"/>
              <a:gd name="T35" fmla="*/ 103586 h 457200"/>
              <a:gd name="T36" fmla="*/ 272790 w 366395"/>
              <a:gd name="T37" fmla="*/ 85604 h 457200"/>
              <a:gd name="T38" fmla="*/ 901686 w 366395"/>
              <a:gd name="T39" fmla="*/ 162154 h 457200"/>
              <a:gd name="T40" fmla="*/ 987686 w 366395"/>
              <a:gd name="T41" fmla="*/ 182523 h 457200"/>
              <a:gd name="T42" fmla="*/ 1064797 w 366395"/>
              <a:gd name="T43" fmla="*/ 185853 h 457200"/>
              <a:gd name="T44" fmla="*/ 1208137 w 366395"/>
              <a:gd name="T45" fmla="*/ 168522 h 457200"/>
              <a:gd name="T46" fmla="*/ 965969 w 366395"/>
              <a:gd name="T47" fmla="*/ 151210 h 457200"/>
              <a:gd name="T48" fmla="*/ 294518 w 366395"/>
              <a:gd name="T49" fmla="*/ 143920 h 457200"/>
              <a:gd name="T50" fmla="*/ 258442 w 366395"/>
              <a:gd name="T51" fmla="*/ 166164 h 457200"/>
              <a:gd name="T52" fmla="*/ 365696 w 366395"/>
              <a:gd name="T53" fmla="*/ 151210 h 457200"/>
              <a:gd name="T54" fmla="*/ 970457 w 366395"/>
              <a:gd name="T55" fmla="*/ 139701 h 457200"/>
              <a:gd name="T56" fmla="*/ 991424 w 366395"/>
              <a:gd name="T57" fmla="*/ 55737 h 457200"/>
              <a:gd name="T58" fmla="*/ 756275 w 366395"/>
              <a:gd name="T59" fmla="*/ 99561 h 457200"/>
              <a:gd name="T60" fmla="*/ 1138443 w 366395"/>
              <a:gd name="T61" fmla="*/ 114312 h 457200"/>
              <a:gd name="T62" fmla="*/ 1173844 w 366395"/>
              <a:gd name="T63" fmla="*/ 146476 h 457200"/>
              <a:gd name="T64" fmla="*/ 1240539 w 366395"/>
              <a:gd name="T65" fmla="*/ 152790 h 457200"/>
              <a:gd name="T66" fmla="*/ 1140021 w 366395"/>
              <a:gd name="T67" fmla="*/ 92443 h 457200"/>
              <a:gd name="T68" fmla="*/ 1015284 w 366395"/>
              <a:gd name="T69" fmla="*/ 134556 h 457200"/>
              <a:gd name="T70" fmla="*/ 1068721 w 366395"/>
              <a:gd name="T71" fmla="*/ 151944 h 457200"/>
              <a:gd name="T72" fmla="*/ 1104267 w 366395"/>
              <a:gd name="T73" fmla="*/ 141508 h 457200"/>
              <a:gd name="T74" fmla="*/ 245574 w 366395"/>
              <a:gd name="T75" fmla="*/ 118022 h 457200"/>
              <a:gd name="T76" fmla="*/ 159277 w 366395"/>
              <a:gd name="T77" fmla="*/ 141508 h 457200"/>
              <a:gd name="T78" fmla="*/ 229957 w 366395"/>
              <a:gd name="T79" fmla="*/ 146476 h 457200"/>
              <a:gd name="T80" fmla="*/ 997910 w 366395"/>
              <a:gd name="T81" fmla="*/ 134715 h 457200"/>
              <a:gd name="T82" fmla="*/ 354558 w 366395"/>
              <a:gd name="T83" fmla="*/ 133224 h 457200"/>
              <a:gd name="T84" fmla="*/ 245574 w 366395"/>
              <a:gd name="T85" fmla="*/ 118022 h 457200"/>
              <a:gd name="T86" fmla="*/ 1008436 w 366395"/>
              <a:gd name="T87" fmla="*/ 117100 h 457200"/>
              <a:gd name="T88" fmla="*/ 35366 w 366395"/>
              <a:gd name="T89" fmla="*/ 8171 h 457200"/>
              <a:gd name="T90" fmla="*/ 35366 w 366395"/>
              <a:gd name="T91" fmla="*/ 47567 h 457200"/>
              <a:gd name="T92" fmla="*/ 1194010 w 366395"/>
              <a:gd name="T93" fmla="*/ 53544 h 457200"/>
              <a:gd name="T94" fmla="*/ 91359 w 366395"/>
              <a:gd name="T95" fmla="*/ 37755 h 457200"/>
              <a:gd name="T96" fmla="*/ 1253124 w 366395"/>
              <a:gd name="T97" fmla="*/ 17984 h 457200"/>
              <a:gd name="T98" fmla="*/ 1151383 w 366395"/>
              <a:gd name="T99" fmla="*/ 0 h 457200"/>
              <a:gd name="T100" fmla="*/ 1190304 w 366395"/>
              <a:gd name="T101" fmla="*/ 33317 h 457200"/>
              <a:gd name="T102" fmla="*/ 1253124 w 366395"/>
              <a:gd name="T103" fmla="*/ 17984 h 45720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0426" name="object 14"/>
          <p:cNvSpPr>
            <a:spLocks/>
          </p:cNvSpPr>
          <p:nvPr/>
        </p:nvSpPr>
        <p:spPr bwMode="auto">
          <a:xfrm>
            <a:off x="517526" y="346076"/>
            <a:ext cx="20638" cy="17463"/>
          </a:xfrm>
          <a:custGeom>
            <a:avLst/>
            <a:gdLst>
              <a:gd name="T0" fmla="*/ 7768 w 20954"/>
              <a:gd name="T1" fmla="*/ 0 h 18414"/>
              <a:gd name="T2" fmla="*/ 2214 w 20954"/>
              <a:gd name="T3" fmla="*/ 0 h 18414"/>
              <a:gd name="T4" fmla="*/ 0 w 20954"/>
              <a:gd name="T5" fmla="*/ 286 h 18414"/>
              <a:gd name="T6" fmla="*/ 0 w 20954"/>
              <a:gd name="T7" fmla="*/ 995 h 18414"/>
              <a:gd name="T8" fmla="*/ 2214 w 20954"/>
              <a:gd name="T9" fmla="*/ 1280 h 18414"/>
              <a:gd name="T10" fmla="*/ 7768 w 20954"/>
              <a:gd name="T11" fmla="*/ 1280 h 18414"/>
              <a:gd name="T12" fmla="*/ 9981 w 20954"/>
              <a:gd name="T13" fmla="*/ 995 h 18414"/>
              <a:gd name="T14" fmla="*/ 9981 w 20954"/>
              <a:gd name="T15" fmla="*/ 286 h 18414"/>
              <a:gd name="T16" fmla="*/ 7768 w 20954"/>
              <a:gd name="T17" fmla="*/ 0 h 184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0954" h="18414">
                <a:moveTo>
                  <a:pt x="16099" y="0"/>
                </a:moveTo>
                <a:lnTo>
                  <a:pt x="4587" y="0"/>
                </a:lnTo>
                <a:lnTo>
                  <a:pt x="0" y="4028"/>
                </a:lnTo>
                <a:lnTo>
                  <a:pt x="0" y="14112"/>
                </a:lnTo>
                <a:lnTo>
                  <a:pt x="4587" y="18136"/>
                </a:lnTo>
                <a:lnTo>
                  <a:pt x="16099" y="18136"/>
                </a:lnTo>
                <a:lnTo>
                  <a:pt x="20685" y="14112"/>
                </a:lnTo>
                <a:lnTo>
                  <a:pt x="20685" y="4028"/>
                </a:lnTo>
                <a:lnTo>
                  <a:pt x="16099" y="0"/>
                </a:lnTo>
                <a:close/>
              </a:path>
            </a:pathLst>
          </a:custGeom>
          <a:solidFill>
            <a:srgbClr val="00AE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0427" name="AutoShape 20" descr="Византия"/>
          <p:cNvSpPr>
            <a:spLocks noChangeAspect="1" noChangeArrowheads="1"/>
          </p:cNvSpPr>
          <p:nvPr/>
        </p:nvSpPr>
        <p:spPr bwMode="auto">
          <a:xfrm>
            <a:off x="1301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60428" name="AutoShape 22" descr="Византия"/>
          <p:cNvSpPr>
            <a:spLocks noChangeAspect="1" noChangeArrowheads="1"/>
          </p:cNvSpPr>
          <p:nvPr/>
        </p:nvSpPr>
        <p:spPr bwMode="auto">
          <a:xfrm>
            <a:off x="2825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60429" name="object 4"/>
          <p:cNvSpPr txBox="1">
            <a:spLocks noChangeArrowheads="1"/>
          </p:cNvSpPr>
          <p:nvPr/>
        </p:nvSpPr>
        <p:spPr bwMode="auto">
          <a:xfrm>
            <a:off x="233908" y="683940"/>
            <a:ext cx="5451475" cy="75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3949" rIns="0" bIns="0">
            <a:spAutoFit/>
          </a:bodyPr>
          <a:lstStyle>
            <a:lvl1pPr>
              <a:tabLst>
                <a:tab pos="361950" algn="l"/>
              </a:tabLs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1pPr>
            <a:lvl2pPr marL="742950" indent="-285750">
              <a:tabLst>
                <a:tab pos="361950" algn="l"/>
              </a:tabLs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2pPr>
            <a:lvl3pPr marL="1143000" indent="-228600">
              <a:tabLst>
                <a:tab pos="361950" algn="l"/>
              </a:tabLs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3pPr>
            <a:lvl4pPr marL="1600200" indent="-228600">
              <a:tabLst>
                <a:tab pos="361950" algn="l"/>
              </a:tabLs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4pPr>
            <a:lvl5pPr marL="2057400" indent="-228600">
              <a:tabLst>
                <a:tab pos="361950" algn="l"/>
              </a:tabLs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rgbClr val="000000"/>
                </a:solidFill>
                <a:latin typeface="Arial" pitchFamily="34" charset="0"/>
              </a:rPr>
              <a:t>MAVZU:</a:t>
            </a:r>
            <a:r>
              <a:rPr lang="uz-Latn-UZ" altLang="ru-RU" sz="2400" b="1" dirty="0" smtClean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ru-RU" sz="2400" b="1" dirty="0" smtClean="0">
                <a:solidFill>
                  <a:srgbClr val="000000"/>
                </a:solidFill>
                <a:latin typeface="Arial" pitchFamily="34" charset="0"/>
              </a:rPr>
              <a:t>AMERIKA O‘RTA </a:t>
            </a:r>
          </a:p>
          <a:p>
            <a:pPr algn="ctr"/>
            <a:r>
              <a:rPr lang="en-US" altLang="ru-RU" sz="2400" b="1" dirty="0" smtClean="0">
                <a:solidFill>
                  <a:srgbClr val="000000"/>
                </a:solidFill>
                <a:latin typeface="Arial" pitchFamily="34" charset="0"/>
              </a:rPr>
              <a:t>ASRLARDA</a:t>
            </a:r>
            <a:endParaRPr lang="uz-Latn-UZ" altLang="ru-RU" sz="2400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" name="object 5">
            <a:extLst/>
          </p:cNvPr>
          <p:cNvSpPr/>
          <p:nvPr/>
        </p:nvSpPr>
        <p:spPr>
          <a:xfrm>
            <a:off x="168276" y="936625"/>
            <a:ext cx="182563" cy="84455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defTabSz="5758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132">
              <a:latin typeface="+mn-lt"/>
              <a:cs typeface="+mn-cs"/>
            </a:endParaRPr>
          </a:p>
        </p:txBody>
      </p:sp>
      <p:sp>
        <p:nvSpPr>
          <p:cNvPr id="17" name="object 6">
            <a:extLst/>
          </p:cNvPr>
          <p:cNvSpPr/>
          <p:nvPr/>
        </p:nvSpPr>
        <p:spPr>
          <a:xfrm>
            <a:off x="173039" y="2016125"/>
            <a:ext cx="177800" cy="75247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lIns="0" tIns="0" rIns="0" bIns="0"/>
          <a:lstStyle/>
          <a:p>
            <a:pPr defTabSz="57589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132">
              <a:latin typeface="+mn-lt"/>
              <a:cs typeface="+mn-cs"/>
            </a:endParaRPr>
          </a:p>
        </p:txBody>
      </p:sp>
      <p:sp>
        <p:nvSpPr>
          <p:cNvPr id="60432" name="AutoShape 18" descr="Salib yurishlari paytida Montgisard jangi - Maslahatlar - 2020"/>
          <p:cNvSpPr>
            <a:spLocks noChangeAspect="1" noChangeArrowheads="1"/>
          </p:cNvSpPr>
          <p:nvPr/>
        </p:nvSpPr>
        <p:spPr bwMode="auto">
          <a:xfrm>
            <a:off x="4349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9pPr>
          </a:lstStyle>
          <a:p>
            <a:endParaRPr lang="ru-RU" altLang="ru-RU"/>
          </a:p>
        </p:txBody>
      </p:sp>
      <p:sp>
        <p:nvSpPr>
          <p:cNvPr id="60433" name="AutoShape 20" descr="Salib yurishlari paytida Montgisard jangi - Maslahatlar - 2020"/>
          <p:cNvSpPr>
            <a:spLocks noChangeAspect="1" noChangeArrowheads="1"/>
          </p:cNvSpPr>
          <p:nvPr/>
        </p:nvSpPr>
        <p:spPr bwMode="auto">
          <a:xfrm>
            <a:off x="587375" y="312739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1pPr>
            <a:lvl2pPr marL="742950" indent="-28575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2pPr>
            <a:lvl3pPr marL="11430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3pPr>
            <a:lvl4pPr marL="16002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4pPr>
            <a:lvl5pPr marL="2057400" indent="-228600"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5pPr>
            <a:lvl6pPr marL="25146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6pPr>
            <a:lvl7pPr marL="29718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7pPr>
            <a:lvl8pPr marL="34290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8pPr>
            <a:lvl9pPr marL="3886200" indent="-228600" defTabSz="574675" eaLnBrk="0" fontAlgn="base" hangingPunct="0">
              <a:spcBef>
                <a:spcPct val="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Open Sans Light"/>
                <a:cs typeface="Arial" pitchFamily="34" charset="0"/>
              </a:defRPr>
            </a:lvl9pPr>
          </a:lstStyle>
          <a:p>
            <a:endParaRPr lang="ru-RU" altLang="ru-RU"/>
          </a:p>
        </p:txBody>
      </p:sp>
      <p:pic>
        <p:nvPicPr>
          <p:cNvPr id="18" name="Picture 3" descr="C:\Users\User\Downloads\amerika\skxr1pFzqJV5xw2uN5b9TznG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012" y="1496034"/>
            <a:ext cx="3816424" cy="137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06182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65825565"/>
              </p:ext>
            </p:extLst>
          </p:nvPr>
        </p:nvGraphicFramePr>
        <p:xfrm>
          <a:off x="140009" y="640467"/>
          <a:ext cx="5660404" cy="2109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8-конечная звезда 4"/>
          <p:cNvSpPr/>
          <p:nvPr/>
        </p:nvSpPr>
        <p:spPr>
          <a:xfrm>
            <a:off x="222956" y="847002"/>
            <a:ext cx="502555" cy="432048"/>
          </a:xfrm>
          <a:prstGeom prst="star8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8-конечная звезда 5"/>
          <p:cNvSpPr/>
          <p:nvPr/>
        </p:nvSpPr>
        <p:spPr>
          <a:xfrm>
            <a:off x="375421" y="1476029"/>
            <a:ext cx="515787" cy="468873"/>
          </a:xfrm>
          <a:prstGeom prst="star8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uz-Latn-UZ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8-конечная звезда 6"/>
          <p:cNvSpPr/>
          <p:nvPr/>
        </p:nvSpPr>
        <p:spPr>
          <a:xfrm>
            <a:off x="222956" y="2091523"/>
            <a:ext cx="502555" cy="483303"/>
          </a:xfrm>
          <a:prstGeom prst="star8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2459" tIns="26230" rIns="52459" bIns="26230" rtlCol="0" anchor="ctr"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0"/>
            <a:ext cx="5940425" cy="503238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098" tIns="47549" rIns="95098" bIns="47549" anchor="ctr"/>
          <a:lstStyle>
            <a:defPPr>
              <a:defRPr lang="en-US"/>
            </a:defPPr>
            <a:lvl1pPr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287338" indent="169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574675" indent="339725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863600" indent="508000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150938" indent="677863" algn="l" defTabSz="574675" rtl="0" eaLnBrk="0" fontAlgn="base" hangingPunct="0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59893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latin typeface="Arial" pitchFamily="34" charset="0"/>
                <a:cs typeface="Arial" pitchFamily="34" charset="0"/>
              </a:rPr>
              <a:t>BUGUN TANISHIB CHIQAMIZ</a:t>
            </a:r>
            <a:endParaRPr lang="ru-RU" sz="2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75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amerika\07_8fLMP9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972" y="395907"/>
            <a:ext cx="4299001" cy="234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58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6" y="114521"/>
            <a:ext cx="3158079" cy="2932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578355" y="157165"/>
            <a:ext cx="1871208" cy="2721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107" tIns="26054" rIns="52107" bIns="26054" rtlCol="0" anchor="ctr"/>
          <a:lstStyle/>
          <a:p>
            <a:pPr algn="ctr"/>
            <a:r>
              <a:rPr lang="uz-Latn-UZ" sz="2100" b="1" dirty="0">
                <a:latin typeface="Arial" pitchFamily="34" charset="0"/>
                <a:cs typeface="Arial" pitchFamily="34" charset="0"/>
              </a:rPr>
              <a:t>kechua</a:t>
            </a:r>
            <a:endParaRPr lang="ru-RU" sz="2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69217" y="1616690"/>
            <a:ext cx="1380346" cy="2721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107" tIns="26054" rIns="52107" bIns="26054" rtlCol="0" anchor="ctr"/>
          <a:lstStyle/>
          <a:p>
            <a:pPr algn="ctr"/>
            <a:r>
              <a:rPr lang="uz-Latn-UZ" sz="2100" b="1" dirty="0">
                <a:latin typeface="Arial" pitchFamily="34" charset="0"/>
                <a:cs typeface="Arial" pitchFamily="34" charset="0"/>
              </a:rPr>
              <a:t>astek</a:t>
            </a:r>
            <a:endParaRPr lang="ru-RU" sz="2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71059" y="1177779"/>
            <a:ext cx="1478505" cy="2721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107" tIns="26054" rIns="52107" bIns="26054" rtlCol="0" anchor="ctr"/>
          <a:lstStyle/>
          <a:p>
            <a:pPr algn="ctr"/>
            <a:r>
              <a:rPr lang="uz-Latn-UZ" sz="2100" b="1" dirty="0">
                <a:latin typeface="Arial" pitchFamily="34" charset="0"/>
                <a:cs typeface="Arial" pitchFamily="34" charset="0"/>
              </a:rPr>
              <a:t>oltek</a:t>
            </a:r>
            <a:endParaRPr lang="ru-RU" sz="2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2597" y="670152"/>
            <a:ext cx="1496967" cy="2721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107" tIns="26054" rIns="52107" bIns="26054" rtlCol="0" anchor="ctr"/>
          <a:lstStyle/>
          <a:p>
            <a:pPr algn="ctr"/>
            <a:r>
              <a:rPr lang="uz-Latn-UZ" sz="2100" b="1" dirty="0">
                <a:latin typeface="Arial" pitchFamily="34" charset="0"/>
                <a:cs typeface="Arial" pitchFamily="34" charset="0"/>
              </a:rPr>
              <a:t>mayya</a:t>
            </a:r>
            <a:endParaRPr lang="ru-RU" sz="2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952597" y="2177287"/>
            <a:ext cx="1496967" cy="2721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107" tIns="26054" rIns="52107" bIns="26054" rtlCol="0" anchor="ctr"/>
          <a:lstStyle/>
          <a:p>
            <a:pPr algn="ctr"/>
            <a:r>
              <a:rPr lang="uz-Latn-UZ" sz="2100" b="1" dirty="0">
                <a:latin typeface="Arial" pitchFamily="34" charset="0"/>
                <a:cs typeface="Arial" pitchFamily="34" charset="0"/>
              </a:rPr>
              <a:t>toltek</a:t>
            </a:r>
            <a:endParaRPr lang="ru-RU" sz="21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единительная линия 8"/>
          <p:cNvCxnSpPr>
            <a:stCxn id="2" idx="1"/>
          </p:cNvCxnSpPr>
          <p:nvPr/>
        </p:nvCxnSpPr>
        <p:spPr>
          <a:xfrm flipH="1">
            <a:off x="2081389" y="293246"/>
            <a:ext cx="1496967" cy="115669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6" idx="1"/>
          </p:cNvCxnSpPr>
          <p:nvPr/>
        </p:nvCxnSpPr>
        <p:spPr>
          <a:xfrm flipH="1">
            <a:off x="2221729" y="806234"/>
            <a:ext cx="1730868" cy="57566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5" idx="1"/>
          </p:cNvCxnSpPr>
          <p:nvPr/>
        </p:nvCxnSpPr>
        <p:spPr>
          <a:xfrm flipH="1">
            <a:off x="1984630" y="1313860"/>
            <a:ext cx="1986429" cy="13608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4" idx="1"/>
          </p:cNvCxnSpPr>
          <p:nvPr/>
        </p:nvCxnSpPr>
        <p:spPr>
          <a:xfrm flipH="1" flipV="1">
            <a:off x="1772389" y="1408868"/>
            <a:ext cx="2296828" cy="34390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stCxn id="8" idx="1"/>
          </p:cNvCxnSpPr>
          <p:nvPr/>
        </p:nvCxnSpPr>
        <p:spPr>
          <a:xfrm flipH="1" flipV="1">
            <a:off x="1966167" y="1517983"/>
            <a:ext cx="1986429" cy="79538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3" name="Скругленный прямоугольник 22"/>
          <p:cNvSpPr/>
          <p:nvPr/>
        </p:nvSpPr>
        <p:spPr>
          <a:xfrm>
            <a:off x="3204114" y="2715338"/>
            <a:ext cx="1309846" cy="272164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52107" tIns="26054" rIns="52107" bIns="26054" rtlCol="0" anchor="ctr"/>
          <a:lstStyle/>
          <a:p>
            <a:pPr algn="ctr"/>
            <a:r>
              <a:rPr lang="uz-Latn-UZ" sz="2100" b="1" dirty="0">
                <a:latin typeface="Arial" pitchFamily="34" charset="0"/>
                <a:cs typeface="Arial" pitchFamily="34" charset="0"/>
              </a:rPr>
              <a:t>ink</a:t>
            </a:r>
            <a:endParaRPr lang="ru-RU" sz="21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H="1" flipV="1">
            <a:off x="2571739" y="2097651"/>
            <a:ext cx="632375" cy="75376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21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67" y="291626"/>
            <a:ext cx="2438354" cy="2192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" t="4247" r="1951" b="7227"/>
          <a:stretch/>
        </p:blipFill>
        <p:spPr bwMode="auto">
          <a:xfrm>
            <a:off x="2826196" y="114966"/>
            <a:ext cx="264135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774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6" y="191186"/>
            <a:ext cx="1356837" cy="900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6" y="1523739"/>
            <a:ext cx="1656184" cy="1153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364" y="96819"/>
            <a:ext cx="1130590" cy="831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221" y="1538743"/>
            <a:ext cx="1368152" cy="815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4108" y="1231913"/>
            <a:ext cx="1656184" cy="118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529" y="53152"/>
            <a:ext cx="896747" cy="1038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36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1800</TotalTime>
  <Words>180</Words>
  <Application>Microsoft Office PowerPoint</Application>
  <PresentationFormat>Произвольный</PresentationFormat>
  <Paragraphs>63</Paragraphs>
  <Slides>21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6" baseType="lpstr">
      <vt:lpstr>Arial</vt:lpstr>
      <vt:lpstr>Calibri</vt:lpstr>
      <vt:lpstr>Open Sans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best</dc:creator>
  <cp:lastModifiedBy>Пользователь</cp:lastModifiedBy>
  <cp:revision>313</cp:revision>
  <cp:lastPrinted>2020-03-20T04:04:48Z</cp:lastPrinted>
  <dcterms:created xsi:type="dcterms:W3CDTF">2020-03-19T15:04:51Z</dcterms:created>
  <dcterms:modified xsi:type="dcterms:W3CDTF">2021-03-11T06:05:16Z</dcterms:modified>
</cp:coreProperties>
</file>