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8" r:id="rId2"/>
    <p:sldId id="334" r:id="rId3"/>
    <p:sldId id="304" r:id="rId4"/>
    <p:sldId id="349" r:id="rId5"/>
    <p:sldId id="350" r:id="rId6"/>
    <p:sldId id="279" r:id="rId7"/>
    <p:sldId id="336" r:id="rId8"/>
    <p:sldId id="337" r:id="rId9"/>
    <p:sldId id="338" r:id="rId10"/>
    <p:sldId id="339" r:id="rId11"/>
    <p:sldId id="340" r:id="rId12"/>
    <p:sldId id="341" r:id="rId13"/>
    <p:sldId id="316" r:id="rId14"/>
    <p:sldId id="342" r:id="rId15"/>
    <p:sldId id="343" r:id="rId16"/>
    <p:sldId id="344" r:id="rId17"/>
    <p:sldId id="345" r:id="rId18"/>
    <p:sldId id="346" r:id="rId19"/>
    <p:sldId id="347" r:id="rId20"/>
    <p:sldId id="332" r:id="rId21"/>
  </p:sldIdLst>
  <p:sldSz cx="5940425" cy="3240088"/>
  <p:notesSz cx="9144000" cy="6858000"/>
  <p:defaultTextStyle>
    <a:defPPr>
      <a:defRPr lang="ru-RU"/>
    </a:defPPr>
    <a:lvl1pPr marL="0" algn="l" defTabSz="5246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2341" algn="l" defTabSz="5246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4683" algn="l" defTabSz="5246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7024" algn="l" defTabSz="5246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9365" algn="l" defTabSz="5246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11707" algn="l" defTabSz="5246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74048" algn="l" defTabSz="5246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36390" algn="l" defTabSz="5246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98731" algn="l" defTabSz="5246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8" autoAdjust="0"/>
    <p:restoredTop sz="94660"/>
  </p:normalViewPr>
  <p:slideViewPr>
    <p:cSldViewPr>
      <p:cViewPr varScale="1">
        <p:scale>
          <a:sx n="127" d="100"/>
          <a:sy n="127" d="100"/>
        </p:scale>
        <p:origin x="780" y="76"/>
      </p:cViewPr>
      <p:guideLst>
        <p:guide orient="horz" pos="1021"/>
        <p:guide pos="1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FBDE-DCA6-4E97-AA6B-A46521E18F2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BB15F8-3BAF-43A5-88EF-C32A087D01EB}">
      <dgm:prSet phldrT="[Текст]" custT="1"/>
      <dgm:spPr/>
      <dgm:t>
        <a:bodyPr/>
        <a:lstStyle/>
        <a:p>
          <a:pPr algn="ctr"/>
          <a:r>
            <a:rPr lang="uz-Latn-UZ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Dehli  sultonligining  tashkil  topishi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3C64D-E07A-4D66-AAEC-9E9D3DD3E233}" type="parTrans" cxnId="{EBA43B00-78B1-4414-A44F-84078F025274}">
      <dgm:prSet/>
      <dgm:spPr/>
      <dgm:t>
        <a:bodyPr/>
        <a:lstStyle/>
        <a:p>
          <a:endParaRPr lang="ru-RU"/>
        </a:p>
      </dgm:t>
    </dgm:pt>
    <dgm:pt modelId="{CF299974-2C82-435B-A017-B9C433E33C8B}" type="sibTrans" cxnId="{EBA43B00-78B1-4414-A44F-84078F025274}">
      <dgm:prSet/>
      <dgm:spPr/>
      <dgm:t>
        <a:bodyPr/>
        <a:lstStyle/>
        <a:p>
          <a:endParaRPr lang="ru-RU"/>
        </a:p>
      </dgm:t>
    </dgm:pt>
    <dgm:pt modelId="{20B2106A-B854-48BC-B4CF-ECDE01C548C5}">
      <dgm:prSet phldrT="[Текст]" custT="1"/>
      <dgm:spPr/>
      <dgm:t>
        <a:bodyPr/>
        <a:lstStyle/>
        <a:p>
          <a:pPr algn="ctr"/>
          <a:r>
            <a:rPr lang="uz-Latn-UZ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Yer  egaligi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2E40D-44D7-4B22-BC31-96E776C1AF12}" type="parTrans" cxnId="{9F2E1CE0-66DD-4980-99A4-2C636544735F}">
      <dgm:prSet/>
      <dgm:spPr/>
      <dgm:t>
        <a:bodyPr/>
        <a:lstStyle/>
        <a:p>
          <a:endParaRPr lang="ru-RU"/>
        </a:p>
      </dgm:t>
    </dgm:pt>
    <dgm:pt modelId="{B351D0ED-D158-4B5E-B0DB-9282EB7B8EAA}" type="sibTrans" cxnId="{9F2E1CE0-66DD-4980-99A4-2C636544735F}">
      <dgm:prSet/>
      <dgm:spPr/>
      <dgm:t>
        <a:bodyPr/>
        <a:lstStyle/>
        <a:p>
          <a:endParaRPr lang="ru-RU"/>
        </a:p>
      </dgm:t>
    </dgm:pt>
    <dgm:pt modelId="{F49B909F-A33B-44A9-A59D-8C9E21F2028A}">
      <dgm:prSet phldrT="[Текст]" custT="1"/>
      <dgm:spPr/>
      <dgm:t>
        <a:bodyPr/>
        <a:lstStyle/>
        <a:p>
          <a:pPr algn="ctr"/>
          <a:r>
            <a:rPr lang="uz-Latn-UZ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Dehli  sultonligi  XIV-XV  asrlarda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50B8AF-FD56-490D-9C5F-5A2C7930663C}" type="parTrans" cxnId="{CF09CD68-0556-4B60-90DF-CC3F348D340B}">
      <dgm:prSet/>
      <dgm:spPr/>
      <dgm:t>
        <a:bodyPr/>
        <a:lstStyle/>
        <a:p>
          <a:endParaRPr lang="ru-RU"/>
        </a:p>
      </dgm:t>
    </dgm:pt>
    <dgm:pt modelId="{9D96994E-BE6E-48B6-894D-E0E4C2BE7DFB}" type="sibTrans" cxnId="{CF09CD68-0556-4B60-90DF-CC3F348D340B}">
      <dgm:prSet/>
      <dgm:spPr/>
      <dgm:t>
        <a:bodyPr/>
        <a:lstStyle/>
        <a:p>
          <a:endParaRPr lang="ru-RU"/>
        </a:p>
      </dgm:t>
    </dgm:pt>
    <dgm:pt modelId="{E5B65F5C-AA75-40BC-99F8-716F21FE7279}" type="pres">
      <dgm:prSet presAssocID="{E0ECFBDE-DCA6-4E97-AA6B-A46521E18F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481B9A-7B71-433E-B6CF-BA5D016216D3}" type="pres">
      <dgm:prSet presAssocID="{E0ECFBDE-DCA6-4E97-AA6B-A46521E18F2F}" presName="Name1" presStyleCnt="0"/>
      <dgm:spPr/>
    </dgm:pt>
    <dgm:pt modelId="{6760B150-97BC-4961-BBEC-9B64A1A5A09A}" type="pres">
      <dgm:prSet presAssocID="{E0ECFBDE-DCA6-4E97-AA6B-A46521E18F2F}" presName="cycle" presStyleCnt="0"/>
      <dgm:spPr/>
    </dgm:pt>
    <dgm:pt modelId="{F67751B1-7A31-4F26-98A9-0FC4723E77B8}" type="pres">
      <dgm:prSet presAssocID="{E0ECFBDE-DCA6-4E97-AA6B-A46521E18F2F}" presName="srcNode" presStyleLbl="node1" presStyleIdx="0" presStyleCnt="3"/>
      <dgm:spPr/>
    </dgm:pt>
    <dgm:pt modelId="{791C7E10-6926-4068-A429-0A978C366367}" type="pres">
      <dgm:prSet presAssocID="{E0ECFBDE-DCA6-4E97-AA6B-A46521E18F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3B3CEBB-9E1F-4AC3-8C25-01C72AEC954E}" type="pres">
      <dgm:prSet presAssocID="{E0ECFBDE-DCA6-4E97-AA6B-A46521E18F2F}" presName="extraNode" presStyleLbl="node1" presStyleIdx="0" presStyleCnt="3"/>
      <dgm:spPr/>
    </dgm:pt>
    <dgm:pt modelId="{2254EDD8-89EE-4F64-B363-1FB7C0EE99A4}" type="pres">
      <dgm:prSet presAssocID="{E0ECFBDE-DCA6-4E97-AA6B-A46521E18F2F}" presName="dstNode" presStyleLbl="node1" presStyleIdx="0" presStyleCnt="3"/>
      <dgm:spPr/>
    </dgm:pt>
    <dgm:pt modelId="{66856E51-BDFB-49B9-BE52-BB018A589556}" type="pres">
      <dgm:prSet presAssocID="{7FBB15F8-3BAF-43A5-88EF-C32A087D01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0325-7BF1-43FF-884C-34121334CF45}" type="pres">
      <dgm:prSet presAssocID="{7FBB15F8-3BAF-43A5-88EF-C32A087D01EB}" presName="accent_1" presStyleCnt="0"/>
      <dgm:spPr/>
    </dgm:pt>
    <dgm:pt modelId="{B70A8609-E24F-45C0-88E3-C7C47355A406}" type="pres">
      <dgm:prSet presAssocID="{7FBB15F8-3BAF-43A5-88EF-C32A087D01EB}" presName="accentRepeatNode" presStyleLbl="solidFgAcc1" presStyleIdx="0" presStyleCnt="3" custScaleX="100725" custScaleY="98824" custLinFactNeighborX="45" custLinFactNeighborY="-15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07BE8E-1A6E-4BCE-8371-6B76ADF40D5B}" type="pres">
      <dgm:prSet presAssocID="{20B2106A-B854-48BC-B4CF-ECDE01C548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7145-3300-4C4A-8CE7-818108AD99FF}" type="pres">
      <dgm:prSet presAssocID="{20B2106A-B854-48BC-B4CF-ECDE01C548C5}" presName="accent_2" presStyleCnt="0"/>
      <dgm:spPr/>
    </dgm:pt>
    <dgm:pt modelId="{40256A19-E013-4FB8-8AB5-6A968A6CADA8}" type="pres">
      <dgm:prSet presAssocID="{20B2106A-B854-48BC-B4CF-ECDE01C548C5}" presName="accentRepeatNode" presStyleLbl="solidFgAcc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4956F1B-EF59-4206-ACCC-189671DC46E9}" type="pres">
      <dgm:prSet presAssocID="{F49B909F-A33B-44A9-A59D-8C9E21F2028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76377-6705-46CB-B100-5045AF5372C3}" type="pres">
      <dgm:prSet presAssocID="{F49B909F-A33B-44A9-A59D-8C9E21F2028A}" presName="accent_3" presStyleCnt="0"/>
      <dgm:spPr/>
    </dgm:pt>
    <dgm:pt modelId="{BB421504-7B04-4AC9-AF51-12F9071924BC}" type="pres">
      <dgm:prSet presAssocID="{F49B909F-A33B-44A9-A59D-8C9E21F2028A}" presName="accentRepeatNode" presStyleLbl="solidFgAcc1" presStyleIdx="2" presStyleCnt="3"/>
      <dgm:spPr/>
    </dgm:pt>
  </dgm:ptLst>
  <dgm:cxnLst>
    <dgm:cxn modelId="{CF09CD68-0556-4B60-90DF-CC3F348D340B}" srcId="{E0ECFBDE-DCA6-4E97-AA6B-A46521E18F2F}" destId="{F49B909F-A33B-44A9-A59D-8C9E21F2028A}" srcOrd="2" destOrd="0" parTransId="{BF50B8AF-FD56-490D-9C5F-5A2C7930663C}" sibTransId="{9D96994E-BE6E-48B6-894D-E0E4C2BE7DFB}"/>
    <dgm:cxn modelId="{606A27B0-518A-4992-911F-D114571CB26B}" type="presOf" srcId="{F49B909F-A33B-44A9-A59D-8C9E21F2028A}" destId="{94956F1B-EF59-4206-ACCC-189671DC46E9}" srcOrd="0" destOrd="0" presId="urn:microsoft.com/office/officeart/2008/layout/VerticalCurvedList"/>
    <dgm:cxn modelId="{9F2E1CE0-66DD-4980-99A4-2C636544735F}" srcId="{E0ECFBDE-DCA6-4E97-AA6B-A46521E18F2F}" destId="{20B2106A-B854-48BC-B4CF-ECDE01C548C5}" srcOrd="1" destOrd="0" parTransId="{D5B2E40D-44D7-4B22-BC31-96E776C1AF12}" sibTransId="{B351D0ED-D158-4B5E-B0DB-9282EB7B8EAA}"/>
    <dgm:cxn modelId="{61C2844C-839C-4AAD-8B26-C3F1207E423E}" type="presOf" srcId="{20B2106A-B854-48BC-B4CF-ECDE01C548C5}" destId="{2707BE8E-1A6E-4BCE-8371-6B76ADF40D5B}" srcOrd="0" destOrd="0" presId="urn:microsoft.com/office/officeart/2008/layout/VerticalCurvedList"/>
    <dgm:cxn modelId="{9F5712AF-E032-4593-AADA-0B75C0EFC8CF}" type="presOf" srcId="{7FBB15F8-3BAF-43A5-88EF-C32A087D01EB}" destId="{66856E51-BDFB-49B9-BE52-BB018A589556}" srcOrd="0" destOrd="0" presId="urn:microsoft.com/office/officeart/2008/layout/VerticalCurvedList"/>
    <dgm:cxn modelId="{2CF044F9-F379-4C45-9C5A-D3B2C98878E6}" type="presOf" srcId="{CF299974-2C82-435B-A017-B9C433E33C8B}" destId="{791C7E10-6926-4068-A429-0A978C366367}" srcOrd="0" destOrd="0" presId="urn:microsoft.com/office/officeart/2008/layout/VerticalCurvedList"/>
    <dgm:cxn modelId="{EBA43B00-78B1-4414-A44F-84078F025274}" srcId="{E0ECFBDE-DCA6-4E97-AA6B-A46521E18F2F}" destId="{7FBB15F8-3BAF-43A5-88EF-C32A087D01EB}" srcOrd="0" destOrd="0" parTransId="{91F3C64D-E07A-4D66-AAEC-9E9D3DD3E233}" sibTransId="{CF299974-2C82-435B-A017-B9C433E33C8B}"/>
    <dgm:cxn modelId="{AEAF5FC1-9DED-482A-AE4E-F3BC63C7C8B9}" type="presOf" srcId="{E0ECFBDE-DCA6-4E97-AA6B-A46521E18F2F}" destId="{E5B65F5C-AA75-40BC-99F8-716F21FE7279}" srcOrd="0" destOrd="0" presId="urn:microsoft.com/office/officeart/2008/layout/VerticalCurvedList"/>
    <dgm:cxn modelId="{D321C80A-F73D-43F0-8AC5-B578F9BF57DC}" type="presParOf" srcId="{E5B65F5C-AA75-40BC-99F8-716F21FE7279}" destId="{B6481B9A-7B71-433E-B6CF-BA5D016216D3}" srcOrd="0" destOrd="0" presId="urn:microsoft.com/office/officeart/2008/layout/VerticalCurvedList"/>
    <dgm:cxn modelId="{FBC41293-BCE7-4119-A361-395E66A01422}" type="presParOf" srcId="{B6481B9A-7B71-433E-B6CF-BA5D016216D3}" destId="{6760B150-97BC-4961-BBEC-9B64A1A5A09A}" srcOrd="0" destOrd="0" presId="urn:microsoft.com/office/officeart/2008/layout/VerticalCurvedList"/>
    <dgm:cxn modelId="{36CC07FF-FB14-4DB2-A6C0-D54D7ADEBE11}" type="presParOf" srcId="{6760B150-97BC-4961-BBEC-9B64A1A5A09A}" destId="{F67751B1-7A31-4F26-98A9-0FC4723E77B8}" srcOrd="0" destOrd="0" presId="urn:microsoft.com/office/officeart/2008/layout/VerticalCurvedList"/>
    <dgm:cxn modelId="{3C2877DD-18AD-4AF5-9FE0-2649F83D7BF9}" type="presParOf" srcId="{6760B150-97BC-4961-BBEC-9B64A1A5A09A}" destId="{791C7E10-6926-4068-A429-0A978C366367}" srcOrd="1" destOrd="0" presId="urn:microsoft.com/office/officeart/2008/layout/VerticalCurvedList"/>
    <dgm:cxn modelId="{6D476287-5DD0-40C5-A55E-270308914EC5}" type="presParOf" srcId="{6760B150-97BC-4961-BBEC-9B64A1A5A09A}" destId="{63B3CEBB-9E1F-4AC3-8C25-01C72AEC954E}" srcOrd="2" destOrd="0" presId="urn:microsoft.com/office/officeart/2008/layout/VerticalCurvedList"/>
    <dgm:cxn modelId="{FD67A044-EA61-45F2-A97E-135C8C75684D}" type="presParOf" srcId="{6760B150-97BC-4961-BBEC-9B64A1A5A09A}" destId="{2254EDD8-89EE-4F64-B363-1FB7C0EE99A4}" srcOrd="3" destOrd="0" presId="urn:microsoft.com/office/officeart/2008/layout/VerticalCurvedList"/>
    <dgm:cxn modelId="{EF7912C4-C8F0-479B-8791-891764109D09}" type="presParOf" srcId="{B6481B9A-7B71-433E-B6CF-BA5D016216D3}" destId="{66856E51-BDFB-49B9-BE52-BB018A589556}" srcOrd="1" destOrd="0" presId="urn:microsoft.com/office/officeart/2008/layout/VerticalCurvedList"/>
    <dgm:cxn modelId="{4934A953-75C8-4DAF-8202-B15B76085539}" type="presParOf" srcId="{B6481B9A-7B71-433E-B6CF-BA5D016216D3}" destId="{A0730325-7BF1-43FF-884C-34121334CF45}" srcOrd="2" destOrd="0" presId="urn:microsoft.com/office/officeart/2008/layout/VerticalCurvedList"/>
    <dgm:cxn modelId="{EDF379B0-90D4-48AA-905A-93F7A936F7A8}" type="presParOf" srcId="{A0730325-7BF1-43FF-884C-34121334CF45}" destId="{B70A8609-E24F-45C0-88E3-C7C47355A406}" srcOrd="0" destOrd="0" presId="urn:microsoft.com/office/officeart/2008/layout/VerticalCurvedList"/>
    <dgm:cxn modelId="{AAC817B4-84D6-4C73-A40D-2F2FAE72CE1B}" type="presParOf" srcId="{B6481B9A-7B71-433E-B6CF-BA5D016216D3}" destId="{2707BE8E-1A6E-4BCE-8371-6B76ADF40D5B}" srcOrd="3" destOrd="0" presId="urn:microsoft.com/office/officeart/2008/layout/VerticalCurvedList"/>
    <dgm:cxn modelId="{B4EE24DC-5578-4034-9546-A0B41A9F4DFE}" type="presParOf" srcId="{B6481B9A-7B71-433E-B6CF-BA5D016216D3}" destId="{BAE07145-3300-4C4A-8CE7-818108AD99FF}" srcOrd="4" destOrd="0" presId="urn:microsoft.com/office/officeart/2008/layout/VerticalCurvedList"/>
    <dgm:cxn modelId="{A35960C9-A224-4514-89E8-EADC252A5B4E}" type="presParOf" srcId="{BAE07145-3300-4C4A-8CE7-818108AD99FF}" destId="{40256A19-E013-4FB8-8AB5-6A968A6CADA8}" srcOrd="0" destOrd="0" presId="urn:microsoft.com/office/officeart/2008/layout/VerticalCurvedList"/>
    <dgm:cxn modelId="{FB5745B5-55BF-4D7A-8CAE-0C829F41AB60}" type="presParOf" srcId="{B6481B9A-7B71-433E-B6CF-BA5D016216D3}" destId="{94956F1B-EF59-4206-ACCC-189671DC46E9}" srcOrd="5" destOrd="0" presId="urn:microsoft.com/office/officeart/2008/layout/VerticalCurvedList"/>
    <dgm:cxn modelId="{CDF5C7A9-73FC-4BFB-8547-CE45AC6DBA85}" type="presParOf" srcId="{B6481B9A-7B71-433E-B6CF-BA5D016216D3}" destId="{BB976377-6705-46CB-B100-5045AF5372C3}" srcOrd="6" destOrd="0" presId="urn:microsoft.com/office/officeart/2008/layout/VerticalCurvedList"/>
    <dgm:cxn modelId="{EF5E6321-D9D3-41A8-81C1-F2EFDCF8F05C}" type="presParOf" srcId="{BB976377-6705-46CB-B100-5045AF5372C3}" destId="{BB421504-7B04-4AC9-AF51-12F9071924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7E10-6926-4068-A429-0A978C366367}">
      <dsp:nvSpPr>
        <dsp:cNvPr id="0" name=""/>
        <dsp:cNvSpPr/>
      </dsp:nvSpPr>
      <dsp:spPr>
        <a:xfrm>
          <a:off x="-2382787" y="-368194"/>
          <a:ext cx="2845656" cy="2845656"/>
        </a:xfrm>
        <a:prstGeom prst="blockArc">
          <a:avLst>
            <a:gd name="adj1" fmla="val 18900000"/>
            <a:gd name="adj2" fmla="val 2700000"/>
            <a:gd name="adj3" fmla="val 75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6E51-BDFB-49B9-BE52-BB018A589556}">
      <dsp:nvSpPr>
        <dsp:cNvPr id="0" name=""/>
        <dsp:cNvSpPr/>
      </dsp:nvSpPr>
      <dsp:spPr>
        <a:xfrm>
          <a:off x="297560" y="210926"/>
          <a:ext cx="5338529" cy="421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Dehli  sultonligining  tashkil  topishi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60" y="210926"/>
        <a:ext cx="5338529" cy="421853"/>
      </dsp:txXfrm>
    </dsp:sp>
    <dsp:sp modelId="{B70A8609-E24F-45C0-88E3-C7C47355A406}">
      <dsp:nvSpPr>
        <dsp:cNvPr id="0" name=""/>
        <dsp:cNvSpPr/>
      </dsp:nvSpPr>
      <dsp:spPr>
        <a:xfrm>
          <a:off x="32227" y="160478"/>
          <a:ext cx="531140" cy="52111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07BE8E-1A6E-4BCE-8371-6B76ADF40D5B}">
      <dsp:nvSpPr>
        <dsp:cNvPr id="0" name=""/>
        <dsp:cNvSpPr/>
      </dsp:nvSpPr>
      <dsp:spPr>
        <a:xfrm>
          <a:off x="450904" y="843707"/>
          <a:ext cx="5185185" cy="42185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Yer  egaligi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904" y="843707"/>
        <a:ext cx="5185185" cy="421853"/>
      </dsp:txXfrm>
    </dsp:sp>
    <dsp:sp modelId="{40256A19-E013-4FB8-8AB5-6A968A6CADA8}">
      <dsp:nvSpPr>
        <dsp:cNvPr id="0" name=""/>
        <dsp:cNvSpPr/>
      </dsp:nvSpPr>
      <dsp:spPr>
        <a:xfrm>
          <a:off x="187245" y="790975"/>
          <a:ext cx="527317" cy="52731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4956F1B-EF59-4206-ACCC-189671DC46E9}">
      <dsp:nvSpPr>
        <dsp:cNvPr id="0" name=""/>
        <dsp:cNvSpPr/>
      </dsp:nvSpPr>
      <dsp:spPr>
        <a:xfrm>
          <a:off x="297560" y="1476487"/>
          <a:ext cx="5338529" cy="42185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Dehli  sultonligi  XIV-XV  asrlarda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60" y="1476487"/>
        <a:ext cx="5338529" cy="421853"/>
      </dsp:txXfrm>
    </dsp:sp>
    <dsp:sp modelId="{BB421504-7B04-4AC9-AF51-12F9071924BC}">
      <dsp:nvSpPr>
        <dsp:cNvPr id="0" name=""/>
        <dsp:cNvSpPr/>
      </dsp:nvSpPr>
      <dsp:spPr>
        <a:xfrm>
          <a:off x="33902" y="1423755"/>
          <a:ext cx="527317" cy="5273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34E2-41C3-434B-9394-2D218242EB5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B11A-A79B-4527-A520-8D6B6CEBC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DFC89-3C11-4876-8537-C2FE21720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514350"/>
            <a:ext cx="47148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8E6CA-A7A0-4DB3-985F-6A54B81B9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3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468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2341" algn="l" defTabSz="52468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24683" algn="l" defTabSz="52468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87024" algn="l" defTabSz="52468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49365" algn="l" defTabSz="52468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11707" algn="l" defTabSz="52468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74048" algn="l" defTabSz="52468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36390" algn="l" defTabSz="52468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98731" algn="l" defTabSz="52468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514350"/>
            <a:ext cx="47148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fld id="{C4495876-9680-41EC-8564-FA285AAD5A06}" type="slidenum">
              <a:rPr lang="en-US" altLang="ru-RU" sz="1200" smtClean="0">
                <a:latin typeface="Calibri" pitchFamily="34" charset="0"/>
              </a:rPr>
              <a:pPr/>
              <a:t>1</a:t>
            </a:fld>
            <a:endParaRPr lang="en-US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514350"/>
            <a:ext cx="47148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fld id="{C4495876-9680-41EC-8564-FA285AAD5A06}" type="slidenum">
              <a:rPr lang="en-US" altLang="ru-RU" sz="1200" smtClean="0">
                <a:latin typeface="Calibri" pitchFamily="34" charset="0"/>
              </a:rPr>
              <a:pPr/>
              <a:t>4</a:t>
            </a:fld>
            <a:endParaRPr lang="en-US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532" y="1006528"/>
            <a:ext cx="5049361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065" y="1836049"/>
            <a:ext cx="4158298" cy="8280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7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1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06808" y="129754"/>
            <a:ext cx="1336596" cy="2764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7022" y="129754"/>
            <a:ext cx="3910779" cy="2764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88487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76974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965462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42433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953948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88487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76974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965462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942433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953948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88487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76974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965462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942433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953948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88487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76974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965462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942433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953948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510913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52" y="2082057"/>
            <a:ext cx="5049361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252" y="1373288"/>
            <a:ext cx="5049361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23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46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70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93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1170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740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363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9873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021" y="756022"/>
            <a:ext cx="2623687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9717" y="756022"/>
            <a:ext cx="2623687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2" y="725271"/>
            <a:ext cx="262471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341" indent="0">
              <a:buNone/>
              <a:defRPr sz="1100" b="1"/>
            </a:lvl2pPr>
            <a:lvl3pPr marL="524683" indent="0">
              <a:buNone/>
              <a:defRPr sz="1000" b="1"/>
            </a:lvl3pPr>
            <a:lvl4pPr marL="787024" indent="0">
              <a:buNone/>
              <a:defRPr sz="900" b="1"/>
            </a:lvl4pPr>
            <a:lvl5pPr marL="1049365" indent="0">
              <a:buNone/>
              <a:defRPr sz="900" b="1"/>
            </a:lvl5pPr>
            <a:lvl6pPr marL="1311707" indent="0">
              <a:buNone/>
              <a:defRPr sz="900" b="1"/>
            </a:lvl6pPr>
            <a:lvl7pPr marL="1574048" indent="0">
              <a:buNone/>
              <a:defRPr sz="900" b="1"/>
            </a:lvl7pPr>
            <a:lvl8pPr marL="1836390" indent="0">
              <a:buNone/>
              <a:defRPr sz="900" b="1"/>
            </a:lvl8pPr>
            <a:lvl9pPr marL="2098731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7022" y="1027528"/>
            <a:ext cx="262471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17654" y="725271"/>
            <a:ext cx="2625751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341" indent="0">
              <a:buNone/>
              <a:defRPr sz="1100" b="1"/>
            </a:lvl2pPr>
            <a:lvl3pPr marL="524683" indent="0">
              <a:buNone/>
              <a:defRPr sz="1000" b="1"/>
            </a:lvl3pPr>
            <a:lvl4pPr marL="787024" indent="0">
              <a:buNone/>
              <a:defRPr sz="900" b="1"/>
            </a:lvl4pPr>
            <a:lvl5pPr marL="1049365" indent="0">
              <a:buNone/>
              <a:defRPr sz="900" b="1"/>
            </a:lvl5pPr>
            <a:lvl6pPr marL="1311707" indent="0">
              <a:buNone/>
              <a:defRPr sz="900" b="1"/>
            </a:lvl6pPr>
            <a:lvl7pPr marL="1574048" indent="0">
              <a:buNone/>
              <a:defRPr sz="900" b="1"/>
            </a:lvl7pPr>
            <a:lvl8pPr marL="1836390" indent="0">
              <a:buNone/>
              <a:defRPr sz="900" b="1"/>
            </a:lvl8pPr>
            <a:lvl9pPr marL="2098731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17654" y="1027528"/>
            <a:ext cx="2625751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129003"/>
            <a:ext cx="195435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541" y="129003"/>
            <a:ext cx="3320862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021" y="678019"/>
            <a:ext cx="195435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62341" indent="0">
              <a:buNone/>
              <a:defRPr sz="700"/>
            </a:lvl2pPr>
            <a:lvl3pPr marL="524683" indent="0">
              <a:buNone/>
              <a:defRPr sz="600"/>
            </a:lvl3pPr>
            <a:lvl4pPr marL="787024" indent="0">
              <a:buNone/>
              <a:defRPr sz="500"/>
            </a:lvl4pPr>
            <a:lvl5pPr marL="1049365" indent="0">
              <a:buNone/>
              <a:defRPr sz="500"/>
            </a:lvl5pPr>
            <a:lvl6pPr marL="1311707" indent="0">
              <a:buNone/>
              <a:defRPr sz="500"/>
            </a:lvl6pPr>
            <a:lvl7pPr marL="1574048" indent="0">
              <a:buNone/>
              <a:defRPr sz="500"/>
            </a:lvl7pPr>
            <a:lvl8pPr marL="1836390" indent="0">
              <a:buNone/>
              <a:defRPr sz="500"/>
            </a:lvl8pPr>
            <a:lvl9pPr marL="2098731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366" y="2268062"/>
            <a:ext cx="3564255" cy="26775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64366" y="289508"/>
            <a:ext cx="3564255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62341" indent="0">
              <a:buNone/>
              <a:defRPr sz="1600"/>
            </a:lvl2pPr>
            <a:lvl3pPr marL="524683" indent="0">
              <a:buNone/>
              <a:defRPr sz="1400"/>
            </a:lvl3pPr>
            <a:lvl4pPr marL="787024" indent="0">
              <a:buNone/>
              <a:defRPr sz="1100"/>
            </a:lvl4pPr>
            <a:lvl5pPr marL="1049365" indent="0">
              <a:buNone/>
              <a:defRPr sz="1100"/>
            </a:lvl5pPr>
            <a:lvl6pPr marL="1311707" indent="0">
              <a:buNone/>
              <a:defRPr sz="1100"/>
            </a:lvl6pPr>
            <a:lvl7pPr marL="1574048" indent="0">
              <a:buNone/>
              <a:defRPr sz="1100"/>
            </a:lvl7pPr>
            <a:lvl8pPr marL="1836390" indent="0">
              <a:buNone/>
              <a:defRPr sz="1100"/>
            </a:lvl8pPr>
            <a:lvl9pPr marL="2098731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4366" y="2535819"/>
            <a:ext cx="3564255" cy="380261"/>
          </a:xfrm>
        </p:spPr>
        <p:txBody>
          <a:bodyPr/>
          <a:lstStyle>
            <a:lvl1pPr marL="0" indent="0">
              <a:buNone/>
              <a:defRPr sz="800"/>
            </a:lvl1pPr>
            <a:lvl2pPr marL="262341" indent="0">
              <a:buNone/>
              <a:defRPr sz="700"/>
            </a:lvl2pPr>
            <a:lvl3pPr marL="524683" indent="0">
              <a:buNone/>
              <a:defRPr sz="600"/>
            </a:lvl3pPr>
            <a:lvl4pPr marL="787024" indent="0">
              <a:buNone/>
              <a:defRPr sz="500"/>
            </a:lvl4pPr>
            <a:lvl5pPr marL="1049365" indent="0">
              <a:buNone/>
              <a:defRPr sz="500"/>
            </a:lvl5pPr>
            <a:lvl6pPr marL="1311707" indent="0">
              <a:buNone/>
              <a:defRPr sz="500"/>
            </a:lvl6pPr>
            <a:lvl7pPr marL="1574048" indent="0">
              <a:buNone/>
              <a:defRPr sz="500"/>
            </a:lvl7pPr>
            <a:lvl8pPr marL="1836390" indent="0">
              <a:buNone/>
              <a:defRPr sz="500"/>
            </a:lvl8pPr>
            <a:lvl9pPr marL="2098731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2" y="129754"/>
            <a:ext cx="5346382" cy="540015"/>
          </a:xfrm>
          <a:prstGeom prst="rect">
            <a:avLst/>
          </a:prstGeom>
        </p:spPr>
        <p:txBody>
          <a:bodyPr vert="horz" lIns="52468" tIns="26234" rIns="52468" bIns="2623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2" y="756022"/>
            <a:ext cx="5346382" cy="2138308"/>
          </a:xfrm>
          <a:prstGeom prst="rect">
            <a:avLst/>
          </a:prstGeom>
        </p:spPr>
        <p:txBody>
          <a:bodyPr vert="horz" lIns="52468" tIns="26234" rIns="52468" bIns="2623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7021" y="3003082"/>
            <a:ext cx="1386099" cy="172505"/>
          </a:xfrm>
          <a:prstGeom prst="rect">
            <a:avLst/>
          </a:prstGeom>
        </p:spPr>
        <p:txBody>
          <a:bodyPr vert="horz" lIns="52468" tIns="26234" rIns="52468" bIns="26234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29646" y="3003082"/>
            <a:ext cx="1881135" cy="172505"/>
          </a:xfrm>
          <a:prstGeom prst="rect">
            <a:avLst/>
          </a:prstGeom>
        </p:spPr>
        <p:txBody>
          <a:bodyPr vert="horz" lIns="52468" tIns="26234" rIns="52468" bIns="26234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57305" y="3003082"/>
            <a:ext cx="1386099" cy="172505"/>
          </a:xfrm>
          <a:prstGeom prst="rect">
            <a:avLst/>
          </a:prstGeom>
        </p:spPr>
        <p:txBody>
          <a:bodyPr vert="horz" lIns="52468" tIns="26234" rIns="52468" bIns="26234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defTabSz="52468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756" indent="-196756" algn="l" defTabSz="5246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6305" indent="-163963" algn="l" defTabSz="52468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5853" indent="-131171" algn="l" defTabSz="52468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8195" indent="-131171" algn="l" defTabSz="524683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0536" indent="-131171" algn="l" defTabSz="524683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2877" indent="-131171" algn="l" defTabSz="52468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05219" indent="-131171" algn="l" defTabSz="52468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67560" indent="-131171" algn="l" defTabSz="52468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9902" indent="-131171" algn="l" defTabSz="52468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68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341" algn="l" defTabSz="52468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4683" algn="l" defTabSz="52468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7024" algn="l" defTabSz="52468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9365" algn="l" defTabSz="52468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707" algn="l" defTabSz="52468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74048" algn="l" defTabSz="52468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6390" algn="l" defTabSz="52468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98731" algn="l" defTabSz="52468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89" y="-4763"/>
            <a:ext cx="5938837" cy="8334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4714875" y="144464"/>
            <a:ext cx="855663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4714875" y="144464"/>
            <a:ext cx="855663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4714875" y="287338"/>
            <a:ext cx="838200" cy="323783"/>
          </a:xfrm>
          <a:prstGeom prst="rect">
            <a:avLst/>
          </a:prstGeom>
        </p:spPr>
        <p:txBody>
          <a:bodyPr lIns="0" tIns="15852" rIns="0" bIns="0">
            <a:spAutoFit/>
          </a:bodyPr>
          <a:lstStyle/>
          <a:p>
            <a:pPr algn="ctr" defTabSz="575895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uz-Latn-UZ" sz="2000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2000" b="1" spc="10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2000" b="1" spc="10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054101" y="144464"/>
            <a:ext cx="3476625" cy="537967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 defTabSz="914400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en-US" kern="0" spc="10" dirty="0" smtClean="0">
                <a:solidFill>
                  <a:sysClr val="window" lastClr="FFFFFF"/>
                </a:solidFill>
              </a:rPr>
              <a:t>JAHON</a:t>
            </a:r>
            <a:r>
              <a:rPr lang="en-US" kern="0" spc="-70" dirty="0" smtClean="0">
                <a:solidFill>
                  <a:sysClr val="window" lastClr="FFFFFF"/>
                </a:solidFill>
              </a:rPr>
              <a:t> </a:t>
            </a:r>
            <a:r>
              <a:rPr lang="en-US" kern="0" spc="5" dirty="0" smtClean="0">
                <a:solidFill>
                  <a:sysClr val="window" lastClr="FFFFFF"/>
                </a:solidFill>
              </a:rPr>
              <a:t>TARIXI</a:t>
            </a:r>
            <a:endParaRPr lang="en-US" kern="0" spc="5" dirty="0">
              <a:solidFill>
                <a:sysClr val="window" lastClr="FFFFFF"/>
              </a:solidFill>
            </a:endParaRPr>
          </a:p>
        </p:txBody>
      </p:sp>
      <p:sp>
        <p:nvSpPr>
          <p:cNvPr id="60423" name="object 11"/>
          <p:cNvSpPr>
            <a:spLocks/>
          </p:cNvSpPr>
          <p:nvPr/>
        </p:nvSpPr>
        <p:spPr bwMode="auto">
          <a:xfrm>
            <a:off x="539750" y="360364"/>
            <a:ext cx="65087" cy="174625"/>
          </a:xfrm>
          <a:custGeom>
            <a:avLst/>
            <a:gdLst>
              <a:gd name="T0" fmla="*/ 286648 w 61595"/>
              <a:gd name="T1" fmla="*/ 0 h 174625"/>
              <a:gd name="T2" fmla="*/ 175171 w 61595"/>
              <a:gd name="T3" fmla="*/ 2110 h 174625"/>
              <a:gd name="T4" fmla="*/ 84052 w 61595"/>
              <a:gd name="T5" fmla="*/ 7860 h 174625"/>
              <a:gd name="T6" fmla="*/ 22566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22562 w 61595"/>
              <a:gd name="T13" fmla="*/ 157936 h 174625"/>
              <a:gd name="T14" fmla="*/ 84021 w 61595"/>
              <a:gd name="T15" fmla="*/ 166467 h 174625"/>
              <a:gd name="T16" fmla="*/ 175155 w 61595"/>
              <a:gd name="T17" fmla="*/ 172224 h 174625"/>
              <a:gd name="T18" fmla="*/ 286648 w 61595"/>
              <a:gd name="T19" fmla="*/ 174336 h 174625"/>
              <a:gd name="T20" fmla="*/ 398107 w 61595"/>
              <a:gd name="T21" fmla="*/ 172224 h 174625"/>
              <a:gd name="T22" fmla="*/ 489243 w 61595"/>
              <a:gd name="T23" fmla="*/ 166467 h 174625"/>
              <a:gd name="T24" fmla="*/ 550710 w 61595"/>
              <a:gd name="T25" fmla="*/ 157936 h 174625"/>
              <a:gd name="T26" fmla="*/ 554147 w 61595"/>
              <a:gd name="T27" fmla="*/ 156347 h 174625"/>
              <a:gd name="T28" fmla="*/ 234571 w 61595"/>
              <a:gd name="T29" fmla="*/ 156347 h 174625"/>
              <a:gd name="T30" fmla="*/ 192174 w 61595"/>
              <a:gd name="T31" fmla="*/ 152383 h 174625"/>
              <a:gd name="T32" fmla="*/ 192174 w 61595"/>
              <a:gd name="T33" fmla="*/ 21941 h 174625"/>
              <a:gd name="T34" fmla="*/ 234571 w 61595"/>
              <a:gd name="T35" fmla="*/ 17984 h 174625"/>
              <a:gd name="T36" fmla="*/ 554176 w 61595"/>
              <a:gd name="T37" fmla="*/ 17984 h 174625"/>
              <a:gd name="T38" fmla="*/ 550710 w 61595"/>
              <a:gd name="T39" fmla="*/ 16382 h 174625"/>
              <a:gd name="T40" fmla="*/ 489243 w 61595"/>
              <a:gd name="T41" fmla="*/ 7860 h 174625"/>
              <a:gd name="T42" fmla="*/ 398107 w 61595"/>
              <a:gd name="T43" fmla="*/ 2110 h 174625"/>
              <a:gd name="T44" fmla="*/ 286648 w 61595"/>
              <a:gd name="T45" fmla="*/ 0 h 174625"/>
              <a:gd name="T46" fmla="*/ 554176 w 61595"/>
              <a:gd name="T47" fmla="*/ 17984 h 174625"/>
              <a:gd name="T48" fmla="*/ 338688 w 61595"/>
              <a:gd name="T49" fmla="*/ 17984 h 174625"/>
              <a:gd name="T50" fmla="*/ 381116 w 61595"/>
              <a:gd name="T51" fmla="*/ 21941 h 174625"/>
              <a:gd name="T52" fmla="*/ 381116 w 61595"/>
              <a:gd name="T53" fmla="*/ 152383 h 174625"/>
              <a:gd name="T54" fmla="*/ 338688 w 61595"/>
              <a:gd name="T55" fmla="*/ 156347 h 174625"/>
              <a:gd name="T56" fmla="*/ 554147 w 61595"/>
              <a:gd name="T57" fmla="*/ 156347 h 174625"/>
              <a:gd name="T58" fmla="*/ 573263 w 61595"/>
              <a:gd name="T59" fmla="*/ 147501 h 174625"/>
              <a:gd name="T60" fmla="*/ 573263 w 61595"/>
              <a:gd name="T61" fmla="*/ 26804 h 174625"/>
              <a:gd name="T62" fmla="*/ 55417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2"/>
          <p:cNvSpPr>
            <a:spLocks/>
          </p:cNvSpPr>
          <p:nvPr/>
        </p:nvSpPr>
        <p:spPr bwMode="auto">
          <a:xfrm>
            <a:off x="452438" y="360364"/>
            <a:ext cx="63500" cy="174625"/>
          </a:xfrm>
          <a:custGeom>
            <a:avLst/>
            <a:gdLst>
              <a:gd name="T0" fmla="*/ 109396 w 61595"/>
              <a:gd name="T1" fmla="*/ 0 h 174625"/>
              <a:gd name="T2" fmla="*/ 66842 w 61595"/>
              <a:gd name="T3" fmla="*/ 2110 h 174625"/>
              <a:gd name="T4" fmla="*/ 32063 w 61595"/>
              <a:gd name="T5" fmla="*/ 7860 h 174625"/>
              <a:gd name="T6" fmla="*/ 8612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8612 w 61595"/>
              <a:gd name="T13" fmla="*/ 157936 h 174625"/>
              <a:gd name="T14" fmla="*/ 32063 w 61595"/>
              <a:gd name="T15" fmla="*/ 166467 h 174625"/>
              <a:gd name="T16" fmla="*/ 66842 w 61595"/>
              <a:gd name="T17" fmla="*/ 172224 h 174625"/>
              <a:gd name="T18" fmla="*/ 109396 w 61595"/>
              <a:gd name="T19" fmla="*/ 174336 h 174625"/>
              <a:gd name="T20" fmla="*/ 151970 w 61595"/>
              <a:gd name="T21" fmla="*/ 172224 h 174625"/>
              <a:gd name="T22" fmla="*/ 186785 w 61595"/>
              <a:gd name="T23" fmla="*/ 166467 h 174625"/>
              <a:gd name="T24" fmla="*/ 210279 w 61595"/>
              <a:gd name="T25" fmla="*/ 157936 h 174625"/>
              <a:gd name="T26" fmla="*/ 211582 w 61595"/>
              <a:gd name="T27" fmla="*/ 156347 h 174625"/>
              <a:gd name="T28" fmla="*/ 89518 w 61595"/>
              <a:gd name="T29" fmla="*/ 156347 h 174625"/>
              <a:gd name="T30" fmla="*/ 73339 w 61595"/>
              <a:gd name="T31" fmla="*/ 152383 h 174625"/>
              <a:gd name="T32" fmla="*/ 73339 w 61595"/>
              <a:gd name="T33" fmla="*/ 21941 h 174625"/>
              <a:gd name="T34" fmla="*/ 89501 w 61595"/>
              <a:gd name="T35" fmla="*/ 17984 h 174625"/>
              <a:gd name="T36" fmla="*/ 211594 w 61595"/>
              <a:gd name="T37" fmla="*/ 17984 h 174625"/>
              <a:gd name="T38" fmla="*/ 210279 w 61595"/>
              <a:gd name="T39" fmla="*/ 16382 h 174625"/>
              <a:gd name="T40" fmla="*/ 186785 w 61595"/>
              <a:gd name="T41" fmla="*/ 7860 h 174625"/>
              <a:gd name="T42" fmla="*/ 151970 w 61595"/>
              <a:gd name="T43" fmla="*/ 2110 h 174625"/>
              <a:gd name="T44" fmla="*/ 109396 w 61595"/>
              <a:gd name="T45" fmla="*/ 0 h 174625"/>
              <a:gd name="T46" fmla="*/ 211594 w 61595"/>
              <a:gd name="T47" fmla="*/ 17984 h 174625"/>
              <a:gd name="T48" fmla="*/ 129322 w 61595"/>
              <a:gd name="T49" fmla="*/ 17984 h 174625"/>
              <a:gd name="T50" fmla="*/ 145541 w 61595"/>
              <a:gd name="T51" fmla="*/ 21941 h 174625"/>
              <a:gd name="T52" fmla="*/ 145541 w 61595"/>
              <a:gd name="T53" fmla="*/ 152383 h 174625"/>
              <a:gd name="T54" fmla="*/ 129322 w 61595"/>
              <a:gd name="T55" fmla="*/ 156347 h 174625"/>
              <a:gd name="T56" fmla="*/ 211582 w 61595"/>
              <a:gd name="T57" fmla="*/ 156347 h 174625"/>
              <a:gd name="T58" fmla="*/ 218895 w 61595"/>
              <a:gd name="T59" fmla="*/ 147501 h 174625"/>
              <a:gd name="T60" fmla="*/ 218895 w 61595"/>
              <a:gd name="T61" fmla="*/ 26804 h 174625"/>
              <a:gd name="T62" fmla="*/ 211594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3"/>
          <p:cNvSpPr>
            <a:spLocks/>
          </p:cNvSpPr>
          <p:nvPr/>
        </p:nvSpPr>
        <p:spPr bwMode="auto">
          <a:xfrm>
            <a:off x="339725" y="179389"/>
            <a:ext cx="377825" cy="457200"/>
          </a:xfrm>
          <a:custGeom>
            <a:avLst/>
            <a:gdLst>
              <a:gd name="T0" fmla="*/ 105182 w 366395"/>
              <a:gd name="T1" fmla="*/ 400232 h 457200"/>
              <a:gd name="T2" fmla="*/ 0 w 366395"/>
              <a:gd name="T3" fmla="*/ 428677 h 457200"/>
              <a:gd name="T4" fmla="*/ 112080 w 366395"/>
              <a:gd name="T5" fmla="*/ 457178 h 457200"/>
              <a:gd name="T6" fmla="*/ 1255394 w 366395"/>
              <a:gd name="T7" fmla="*/ 439759 h 457200"/>
              <a:gd name="T8" fmla="*/ 70677 w 366395"/>
              <a:gd name="T9" fmla="*/ 422876 h 457200"/>
              <a:gd name="T10" fmla="*/ 1233588 w 366395"/>
              <a:gd name="T11" fmla="*/ 409123 h 457200"/>
              <a:gd name="T12" fmla="*/ 226094 w 366395"/>
              <a:gd name="T13" fmla="*/ 370514 h 457200"/>
              <a:gd name="T14" fmla="*/ 1256157 w 366395"/>
              <a:gd name="T15" fmla="*/ 418161 h 457200"/>
              <a:gd name="T16" fmla="*/ 1174952 w 366395"/>
              <a:gd name="T17" fmla="*/ 439192 h 457200"/>
              <a:gd name="T18" fmla="*/ 1113892 w 366395"/>
              <a:gd name="T19" fmla="*/ 370514 h 457200"/>
              <a:gd name="T20" fmla="*/ 1113892 w 366395"/>
              <a:gd name="T21" fmla="*/ 370514 h 457200"/>
              <a:gd name="T22" fmla="*/ 124144 w 366395"/>
              <a:gd name="T23" fmla="*/ 92473 h 457200"/>
              <a:gd name="T24" fmla="*/ 16259 w 366395"/>
              <a:gd name="T25" fmla="*/ 137166 h 457200"/>
              <a:gd name="T26" fmla="*/ 205869 w 366395"/>
              <a:gd name="T27" fmla="*/ 352529 h 457200"/>
              <a:gd name="T28" fmla="*/ 313266 w 366395"/>
              <a:gd name="T29" fmla="*/ 177605 h 457200"/>
              <a:gd name="T30" fmla="*/ 193651 w 366395"/>
              <a:gd name="T31" fmla="*/ 167723 h 457200"/>
              <a:gd name="T32" fmla="*/ 97436 w 366395"/>
              <a:gd name="T33" fmla="*/ 125092 h 457200"/>
              <a:gd name="T34" fmla="*/ 492173 w 366395"/>
              <a:gd name="T35" fmla="*/ 103586 h 457200"/>
              <a:gd name="T36" fmla="*/ 272790 w 366395"/>
              <a:gd name="T37" fmla="*/ 85604 h 457200"/>
              <a:gd name="T38" fmla="*/ 901686 w 366395"/>
              <a:gd name="T39" fmla="*/ 162154 h 457200"/>
              <a:gd name="T40" fmla="*/ 987686 w 366395"/>
              <a:gd name="T41" fmla="*/ 182523 h 457200"/>
              <a:gd name="T42" fmla="*/ 1064797 w 366395"/>
              <a:gd name="T43" fmla="*/ 185853 h 457200"/>
              <a:gd name="T44" fmla="*/ 1208137 w 366395"/>
              <a:gd name="T45" fmla="*/ 168522 h 457200"/>
              <a:gd name="T46" fmla="*/ 965969 w 366395"/>
              <a:gd name="T47" fmla="*/ 151210 h 457200"/>
              <a:gd name="T48" fmla="*/ 294518 w 366395"/>
              <a:gd name="T49" fmla="*/ 143920 h 457200"/>
              <a:gd name="T50" fmla="*/ 258442 w 366395"/>
              <a:gd name="T51" fmla="*/ 166164 h 457200"/>
              <a:gd name="T52" fmla="*/ 365696 w 366395"/>
              <a:gd name="T53" fmla="*/ 151210 h 457200"/>
              <a:gd name="T54" fmla="*/ 970457 w 366395"/>
              <a:gd name="T55" fmla="*/ 139701 h 457200"/>
              <a:gd name="T56" fmla="*/ 991424 w 366395"/>
              <a:gd name="T57" fmla="*/ 55737 h 457200"/>
              <a:gd name="T58" fmla="*/ 756275 w 366395"/>
              <a:gd name="T59" fmla="*/ 99561 h 457200"/>
              <a:gd name="T60" fmla="*/ 1138443 w 366395"/>
              <a:gd name="T61" fmla="*/ 114312 h 457200"/>
              <a:gd name="T62" fmla="*/ 1173844 w 366395"/>
              <a:gd name="T63" fmla="*/ 146476 h 457200"/>
              <a:gd name="T64" fmla="*/ 1240539 w 366395"/>
              <a:gd name="T65" fmla="*/ 152790 h 457200"/>
              <a:gd name="T66" fmla="*/ 1140021 w 366395"/>
              <a:gd name="T67" fmla="*/ 92443 h 457200"/>
              <a:gd name="T68" fmla="*/ 1015284 w 366395"/>
              <a:gd name="T69" fmla="*/ 134556 h 457200"/>
              <a:gd name="T70" fmla="*/ 1068721 w 366395"/>
              <a:gd name="T71" fmla="*/ 151944 h 457200"/>
              <a:gd name="T72" fmla="*/ 1104267 w 366395"/>
              <a:gd name="T73" fmla="*/ 141508 h 457200"/>
              <a:gd name="T74" fmla="*/ 245574 w 366395"/>
              <a:gd name="T75" fmla="*/ 118022 h 457200"/>
              <a:gd name="T76" fmla="*/ 159277 w 366395"/>
              <a:gd name="T77" fmla="*/ 141508 h 457200"/>
              <a:gd name="T78" fmla="*/ 229957 w 366395"/>
              <a:gd name="T79" fmla="*/ 146476 h 457200"/>
              <a:gd name="T80" fmla="*/ 997910 w 366395"/>
              <a:gd name="T81" fmla="*/ 134715 h 457200"/>
              <a:gd name="T82" fmla="*/ 354558 w 366395"/>
              <a:gd name="T83" fmla="*/ 133224 h 457200"/>
              <a:gd name="T84" fmla="*/ 245574 w 366395"/>
              <a:gd name="T85" fmla="*/ 118022 h 457200"/>
              <a:gd name="T86" fmla="*/ 1008436 w 366395"/>
              <a:gd name="T87" fmla="*/ 117100 h 457200"/>
              <a:gd name="T88" fmla="*/ 35366 w 366395"/>
              <a:gd name="T89" fmla="*/ 8171 h 457200"/>
              <a:gd name="T90" fmla="*/ 35366 w 366395"/>
              <a:gd name="T91" fmla="*/ 47567 h 457200"/>
              <a:gd name="T92" fmla="*/ 1194010 w 366395"/>
              <a:gd name="T93" fmla="*/ 53544 h 457200"/>
              <a:gd name="T94" fmla="*/ 91359 w 366395"/>
              <a:gd name="T95" fmla="*/ 37755 h 457200"/>
              <a:gd name="T96" fmla="*/ 1253124 w 366395"/>
              <a:gd name="T97" fmla="*/ 17984 h 457200"/>
              <a:gd name="T98" fmla="*/ 1151383 w 366395"/>
              <a:gd name="T99" fmla="*/ 0 h 457200"/>
              <a:gd name="T100" fmla="*/ 1190304 w 366395"/>
              <a:gd name="T101" fmla="*/ 33317 h 457200"/>
              <a:gd name="T102" fmla="*/ 1253124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4"/>
          <p:cNvSpPr>
            <a:spLocks/>
          </p:cNvSpPr>
          <p:nvPr/>
        </p:nvSpPr>
        <p:spPr bwMode="auto">
          <a:xfrm>
            <a:off x="517526" y="346076"/>
            <a:ext cx="20638" cy="17463"/>
          </a:xfrm>
          <a:custGeom>
            <a:avLst/>
            <a:gdLst>
              <a:gd name="T0" fmla="*/ 7768 w 20954"/>
              <a:gd name="T1" fmla="*/ 0 h 18414"/>
              <a:gd name="T2" fmla="*/ 2214 w 20954"/>
              <a:gd name="T3" fmla="*/ 0 h 18414"/>
              <a:gd name="T4" fmla="*/ 0 w 20954"/>
              <a:gd name="T5" fmla="*/ 286 h 18414"/>
              <a:gd name="T6" fmla="*/ 0 w 20954"/>
              <a:gd name="T7" fmla="*/ 995 h 18414"/>
              <a:gd name="T8" fmla="*/ 2214 w 20954"/>
              <a:gd name="T9" fmla="*/ 1280 h 18414"/>
              <a:gd name="T10" fmla="*/ 7768 w 20954"/>
              <a:gd name="T11" fmla="*/ 1280 h 18414"/>
              <a:gd name="T12" fmla="*/ 9981 w 20954"/>
              <a:gd name="T13" fmla="*/ 995 h 18414"/>
              <a:gd name="T14" fmla="*/ 9981 w 20954"/>
              <a:gd name="T15" fmla="*/ 286 h 18414"/>
              <a:gd name="T16" fmla="*/ 7768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7" name="AutoShape 20" descr="Византия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8" name="AutoShape 22" descr="Византия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2" name="AutoShape 18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AutoShape 20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5873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68276" y="936625"/>
            <a:ext cx="182563" cy="844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73039" y="2016125"/>
            <a:ext cx="177800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pic>
        <p:nvPicPr>
          <p:cNvPr id="1026" name="Picture 2" descr="XI IOV XIII-XV ASRLARDA - Jahon tarixi (m loci y V asr oxindan — XV asr o\i  ich?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" y="1074453"/>
            <a:ext cx="1647010" cy="1567899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FfN_6KOCJi4/TE6YSQHzEYI/AAAAAAAAEfc/OZfUh0-jH7U/s1600/Medieval-Ind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0"/>
          <a:stretch/>
        </p:blipFill>
        <p:spPr bwMode="auto">
          <a:xfrm>
            <a:off x="2620017" y="983415"/>
            <a:ext cx="2726202" cy="146917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81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60" y="2368494"/>
            <a:ext cx="1917988" cy="51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100" b="1" dirty="0">
                <a:latin typeface="Arial" pitchFamily="34" charset="0"/>
                <a:cs typeface="Arial" pitchFamily="34" charset="0"/>
              </a:rPr>
              <a:t>Shamsiddin Eltutmish</a:t>
            </a:r>
          </a:p>
          <a:p>
            <a:pPr algn="ctr"/>
            <a:r>
              <a:rPr lang="uz-Latn-UZ" sz="1100" b="1" dirty="0">
                <a:latin typeface="Arial" pitchFamily="34" charset="0"/>
                <a:cs typeface="Arial" pitchFamily="34" charset="0"/>
              </a:rPr>
              <a:t>(1211-1236)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User\Downloads\Hindiston\Iltutm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0" y="603768"/>
            <a:ext cx="1862800" cy="17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Hindiston\slave-dynas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1" y="595679"/>
            <a:ext cx="2079005" cy="20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1215" y="2067479"/>
            <a:ext cx="1633504" cy="602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400" b="1" dirty="0">
                <a:latin typeface="Arial" pitchFamily="34" charset="0"/>
                <a:cs typeface="Arial" pitchFamily="34" charset="0"/>
              </a:rPr>
              <a:t>Panjob</a:t>
            </a:r>
          </a:p>
          <a:p>
            <a:pPr algn="ctr"/>
            <a:r>
              <a:rPr lang="uz-Latn-UZ" sz="1400" b="1" dirty="0">
                <a:latin typeface="Arial" pitchFamily="34" charset="0"/>
                <a:cs typeface="Arial" pitchFamily="34" charset="0"/>
              </a:rPr>
              <a:t>Sind</a:t>
            </a:r>
          </a:p>
          <a:p>
            <a:pPr algn="ctr"/>
            <a:r>
              <a:rPr lang="uz-Latn-UZ" sz="1400" b="1" dirty="0">
                <a:latin typeface="Arial" pitchFamily="34" charset="0"/>
                <a:cs typeface="Arial" pitchFamily="34" charset="0"/>
              </a:rPr>
              <a:t>Bengaliya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DEHLI  SULTONLIGINING  TASHKIL  TOPISHI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79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22" y="2235917"/>
            <a:ext cx="2526130" cy="460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100" b="1" dirty="0">
                <a:latin typeface="Arial" pitchFamily="34" charset="0"/>
                <a:cs typeface="Arial" pitchFamily="34" charset="0"/>
              </a:rPr>
              <a:t>Roziya Sulton</a:t>
            </a:r>
          </a:p>
          <a:p>
            <a:pPr algn="ctr"/>
            <a:r>
              <a:rPr lang="uz-Latn-UZ" sz="1100" b="1" dirty="0">
                <a:latin typeface="Arial" pitchFamily="34" charset="0"/>
                <a:cs typeface="Arial" pitchFamily="34" charset="0"/>
              </a:rPr>
              <a:t>(1236-1240)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ownloads\Hindiston\Raziya sult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7" y="635311"/>
            <a:ext cx="2185339" cy="15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озия Султон. Деҳли султонлигини бошқарган қипчоқ қизи -  Номадлар,Турклар,Қозоқ одатлари ва анъаналари,Қозоғистон табиа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 t="9169" b="5389"/>
          <a:stretch/>
        </p:blipFill>
        <p:spPr bwMode="auto">
          <a:xfrm flipH="1">
            <a:off x="2939667" y="782890"/>
            <a:ext cx="2768274" cy="1531138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DEHLI  SULTONLIG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83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20027" y="89124"/>
            <a:ext cx="3227834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YER EGALIGI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402" y="701492"/>
            <a:ext cx="2526130" cy="460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300" b="1" dirty="0">
                <a:latin typeface="Arial" pitchFamily="34" charset="0"/>
                <a:cs typeface="Arial" pitchFamily="34" charset="0"/>
              </a:rPr>
              <a:t>Iqto’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3767" y="2062310"/>
            <a:ext cx="2526130" cy="460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300" b="1" dirty="0">
                <a:latin typeface="Arial" pitchFamily="34" charset="0"/>
                <a:cs typeface="Arial" pitchFamily="34" charset="0"/>
              </a:rPr>
              <a:t>vaqf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6467" y="1381901"/>
            <a:ext cx="2526130" cy="460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300" b="1" dirty="0">
                <a:latin typeface="Arial" pitchFamily="34" charset="0"/>
                <a:cs typeface="Arial" pitchFamily="34" charset="0"/>
              </a:rPr>
              <a:t>xolisa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04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DEHLI  SULTONLIGI  XIV-XV  ASRLARDA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User\Downloads\Hindiston\khilji-dynasty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62" y="568634"/>
            <a:ext cx="2301756" cy="232175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Hindiston\393px-Sultan_Alauddin_Khalj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4" y="589732"/>
            <a:ext cx="1446857" cy="19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7099" y="2259349"/>
            <a:ext cx="1917988" cy="5266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Alouddin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Xiljiy</a:t>
            </a:r>
          </a:p>
          <a:p>
            <a:pPr algn="ctr"/>
            <a:r>
              <a:rPr lang="uz-Latn-UZ" sz="1600" b="1" dirty="0">
                <a:latin typeface="Arial" pitchFamily="34" charset="0"/>
                <a:cs typeface="Arial" pitchFamily="34" charset="0"/>
              </a:rPr>
              <a:t>(1296-1316)</a:t>
            </a:r>
          </a:p>
          <a:p>
            <a:pPr algn="ctr"/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79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7951" y="2372121"/>
            <a:ext cx="1917988" cy="429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endParaRPr lang="uz-Latn-UZ" sz="11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1100" b="1" dirty="0">
                <a:latin typeface="Arial" pitchFamily="34" charset="0"/>
                <a:cs typeface="Arial" pitchFamily="34" charset="0"/>
              </a:rPr>
              <a:t>Muhammad Tug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z-Latn-UZ" sz="1100" b="1" dirty="0">
                <a:latin typeface="Arial" pitchFamily="34" charset="0"/>
                <a:cs typeface="Arial" pitchFamily="34" charset="0"/>
              </a:rPr>
              <a:t>laq</a:t>
            </a:r>
          </a:p>
          <a:p>
            <a:pPr algn="ctr"/>
            <a:r>
              <a:rPr lang="uz-Latn-UZ" sz="1100" b="1" dirty="0">
                <a:latin typeface="Arial" pitchFamily="34" charset="0"/>
                <a:cs typeface="Arial" pitchFamily="34" charset="0"/>
              </a:rPr>
              <a:t>(1325-1351)</a:t>
            </a:r>
          </a:p>
          <a:p>
            <a:pPr algn="ctr"/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User\Downloads\Hindiston\main-qimg-e4dbdf53ac24fe98f4c87fc850cf38a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42" y="565411"/>
            <a:ext cx="1930506" cy="20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wnloads\Hindiston\Dehli sulto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" y="565411"/>
            <a:ext cx="1507529" cy="180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35465" y="2096212"/>
            <a:ext cx="1915810" cy="5266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200" b="1" dirty="0">
                <a:latin typeface="Arial" pitchFamily="34" charset="0"/>
                <a:cs typeface="Arial" pitchFamily="34" charset="0"/>
              </a:rPr>
              <a:t>“Iskandar Zulqaynarning davomchisi”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DEHLI  SULTONLIGI  XIV-XV  ASRLARDA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71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8186" y="2243627"/>
            <a:ext cx="1917988" cy="429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400" b="1" dirty="0">
                <a:latin typeface="Arial" pitchFamily="34" charset="0"/>
                <a:cs typeface="Arial" pitchFamily="34" charset="0"/>
              </a:rPr>
              <a:t>Feruzshoh Tug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z-Latn-UZ" sz="1400" b="1" dirty="0">
                <a:latin typeface="Arial" pitchFamily="34" charset="0"/>
                <a:cs typeface="Arial" pitchFamily="34" charset="0"/>
              </a:rPr>
              <a:t>laq</a:t>
            </a:r>
          </a:p>
          <a:p>
            <a:pPr algn="ctr"/>
            <a:r>
              <a:rPr lang="uz-Latn-UZ" sz="1100" b="1" dirty="0">
                <a:latin typeface="Arial" pitchFamily="34" charset="0"/>
                <a:cs typeface="Arial" pitchFamily="34" charset="0"/>
              </a:rPr>
              <a:t>(1351-1388)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User\Downloads\Hindiston\main-qimg-e4dbdf53ac24fe98f4c87fc850cf38a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09" y="628213"/>
            <a:ext cx="1971665" cy="21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ownloads\Hindiston\Firoz Shah Tughla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" y="593243"/>
            <a:ext cx="1338730" cy="16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DEHLI  SULTONLIGI  XIV-XV  ASRLARDA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08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амир темур\Timur_India_campa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14" y="573031"/>
            <a:ext cx="1969549" cy="21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38906" y="2217604"/>
            <a:ext cx="1917988" cy="327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100" b="1" dirty="0">
                <a:latin typeface="Arial" pitchFamily="34" charset="0"/>
                <a:cs typeface="Arial" pitchFamily="34" charset="0"/>
              </a:rPr>
              <a:t>Dehli sultoni Mahmudga qarshi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C:\Users\User\Downloads\амир темур\6cb8871eb8b80dc34eb3a95ef50fd5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6" y="508095"/>
            <a:ext cx="1478536" cy="2026939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8209" y="2096331"/>
            <a:ext cx="1917988" cy="612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100" b="1" dirty="0">
                <a:latin typeface="Arial" pitchFamily="34" charset="0"/>
                <a:cs typeface="Arial" pitchFamily="34" charset="0"/>
              </a:rPr>
              <a:t>1398-1399-yillar</a:t>
            </a:r>
          </a:p>
          <a:p>
            <a:pPr algn="ctr"/>
            <a:endParaRPr lang="uz-Latn-UZ" sz="11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1100" b="1" dirty="0">
                <a:latin typeface="Arial" pitchFamily="34" charset="0"/>
                <a:cs typeface="Arial" pitchFamily="34" charset="0"/>
              </a:rPr>
              <a:t>Amir Temur yurishi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DEHLI  SULTONLIGI  XIV-XV  ASRLARDA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24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92423" y="687998"/>
            <a:ext cx="3555295" cy="5443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500" dirty="0">
                <a:latin typeface="Arial" pitchFamily="34" charset="0"/>
                <a:cs typeface="Arial" pitchFamily="34" charset="0"/>
              </a:rPr>
              <a:t>Sayyidlar sulolasi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5307" y="1347881"/>
            <a:ext cx="2900372" cy="4762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500" dirty="0">
                <a:latin typeface="Arial" pitchFamily="34" charset="0"/>
                <a:cs typeface="Arial" pitchFamily="34" charset="0"/>
              </a:rPr>
              <a:t>1414-1451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User\Downloads\Hindiston\Sayyid-Dynas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0"/>
          <a:stretch/>
        </p:blipFill>
        <p:spPr bwMode="auto">
          <a:xfrm>
            <a:off x="1525307" y="1926229"/>
            <a:ext cx="2772131" cy="9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DEHLI  SULTONLIGI  XIV-XV  ASRLARDA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85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Hindiston\BAhlul Lodi (1451-148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" y="735512"/>
            <a:ext cx="1487504" cy="187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ownloads\Hindiston\lodi-dynasty-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63" y="665261"/>
            <a:ext cx="2119980" cy="21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DEHLI  SULTONLIGI  XIV-XV  ASRLARDA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65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Hindiston\Sultan-Ibrahim-Lod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" y="681207"/>
            <a:ext cx="1413368" cy="19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589" y="2302031"/>
            <a:ext cx="1993269" cy="374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600" b="1" dirty="0">
                <a:latin typeface="Arial" pitchFamily="34" charset="0"/>
                <a:cs typeface="Arial" pitchFamily="34" charset="0"/>
              </a:rPr>
              <a:t>Ibrohim Lo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diy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DEHLI  SULTONLIGI  XIV-XV  ASRLARDA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User\Downloads\Hindiston\lodi-dynasty-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63" y="665261"/>
            <a:ext cx="2119980" cy="21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02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522" y="123144"/>
            <a:ext cx="5286162" cy="408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tgan mavzuni takrorlab olamiz...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28305"/>
              </p:ext>
            </p:extLst>
          </p:nvPr>
        </p:nvGraphicFramePr>
        <p:xfrm>
          <a:off x="148707" y="660018"/>
          <a:ext cx="5581540" cy="2273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algn="ctr"/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Savol:</a:t>
                      </a:r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Javob:</a:t>
                      </a:r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494">
                <a:tc>
                  <a:txBody>
                    <a:bodyPr/>
                    <a:lstStyle/>
                    <a:p>
                      <a:pPr algn="just"/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lvl="0" indent="2698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 qirollik 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668-yilda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Xitoydagi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sulolasi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ittifoq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tuzib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Koreya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yarimorolini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hokimiyati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ostida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birlashtirdi</a:t>
                      </a:r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300" b="1" i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Silla qirolligi</a:t>
                      </a:r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21">
                <a:tc>
                  <a:txBody>
                    <a:bodyPr/>
                    <a:lstStyle/>
                    <a:p>
                      <a:pPr algn="just"/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indent="265113" algn="just"/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sv-SE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aponiya taxt vorisi bo‘lgan shahzodaga ustozlik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qilgan</a:t>
                      </a:r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pekchelik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olim</a:t>
                      </a:r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kim edi?</a:t>
                      </a:r>
                      <a:r>
                        <a:rPr lang="sv-SE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 In </a:t>
                      </a:r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347">
                <a:tc>
                  <a:txBody>
                    <a:bodyPr/>
                    <a:lstStyle/>
                    <a:p>
                      <a:pPr algn="just"/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indent="265113" algn="just"/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Parxe qirolligi 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asrda</a:t>
                      </a:r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qaysi qabilalar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zarbasidan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so‘ng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parchalanib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ketadi</a:t>
                      </a:r>
                      <a:r>
                        <a:rPr lang="uz-Latn-UZ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ko‘chmanchi</a:t>
                      </a:r>
                      <a:r>
                        <a:rPr lang="en-US" sz="13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kidanlar</a:t>
                      </a:r>
                      <a:endParaRPr lang="ru-RU" sz="1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25930" y="2506627"/>
            <a:ext cx="1410753" cy="4091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9609" y="2029236"/>
            <a:ext cx="1410753" cy="3409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5930" y="1133774"/>
            <a:ext cx="1410753" cy="4180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35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60665"/>
              </p:ext>
            </p:extLst>
          </p:nvPr>
        </p:nvGraphicFramePr>
        <p:xfrm>
          <a:off x="210181" y="633451"/>
          <a:ext cx="2245449" cy="19901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45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uz-Latn-UZ" sz="1500" dirty="0" smtClean="0"/>
                        <a:t>Tarixiy </a:t>
                      </a:r>
                      <a:r>
                        <a:rPr lang="en-US" sz="1500" dirty="0" err="1" smtClean="0"/>
                        <a:t>sana</a:t>
                      </a:r>
                      <a:r>
                        <a:rPr lang="uz-Latn-UZ" sz="1500" dirty="0" smtClean="0"/>
                        <a:t>lar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23188"/>
              </p:ext>
            </p:extLst>
          </p:nvPr>
        </p:nvGraphicFramePr>
        <p:xfrm>
          <a:off x="2970213" y="531389"/>
          <a:ext cx="2691292" cy="22161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9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024">
                <a:tc>
                  <a:txBody>
                    <a:bodyPr/>
                    <a:lstStyle/>
                    <a:p>
                      <a:pPr algn="ctr"/>
                      <a:r>
                        <a:rPr lang="uz-Latn-UZ" sz="1500" dirty="0" smtClean="0">
                          <a:latin typeface="+mn-lt"/>
                          <a:cs typeface="+mn-cs"/>
                        </a:rPr>
                        <a:t>Dehli</a:t>
                      </a:r>
                      <a:r>
                        <a:rPr lang="uz-Latn-UZ" sz="1500" baseline="0" dirty="0" smtClean="0">
                          <a:latin typeface="+mn-lt"/>
                          <a:cs typeface="+mn-cs"/>
                        </a:rPr>
                        <a:t> sultonlari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" y="1"/>
            <a:ext cx="5940425" cy="4431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23" tIns="21562" rIns="43123" bIns="21562" anchor="ctr"/>
          <a:lstStyle/>
          <a:p>
            <a:pPr algn="ctr"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1900" b="1" dirty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1900" b="1">
                <a:latin typeface="Arial" pitchFamily="34" charset="0"/>
                <a:cs typeface="Arial" pitchFamily="34" charset="0"/>
              </a:rPr>
              <a:t>LAR: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50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522" y="123144"/>
            <a:ext cx="5286162" cy="408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tgan mavzuni takrorlab olamiz...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9005" y="667472"/>
            <a:ext cx="4631240" cy="4422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indent="101111" algn="just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Quyidagi xaritada qaysi tarixiy davlatning hududlari keltirilgan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621" y="667472"/>
            <a:ext cx="888823" cy="340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800" b="1" dirty="0">
                <a:latin typeface="Times New Roman" pitchFamily="18" charset="0"/>
                <a:cs typeface="Times New Roman" pitchFamily="18" charset="0"/>
              </a:rPr>
              <a:t>TEST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4950" y="1279840"/>
            <a:ext cx="608142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3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74950" y="2538596"/>
            <a:ext cx="608142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73215" y="2116302"/>
            <a:ext cx="608142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74950" y="1690885"/>
            <a:ext cx="608142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3433" y="1279840"/>
            <a:ext cx="2818646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300" b="1" dirty="0">
                <a:latin typeface="Times New Roman" pitchFamily="18" charset="0"/>
                <a:cs typeface="Times New Roman" pitchFamily="18" charset="0"/>
              </a:rPr>
              <a:t>Koguryo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35267" y="1690885"/>
            <a:ext cx="2806812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300" b="1" dirty="0">
                <a:latin typeface="Times New Roman" pitchFamily="18" charset="0"/>
                <a:cs typeface="Times New Roman" pitchFamily="18" charset="0"/>
              </a:rPr>
              <a:t>Pekche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3433" y="2116302"/>
            <a:ext cx="2818646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300" b="1" dirty="0">
                <a:latin typeface="Times New Roman" pitchFamily="18" charset="0"/>
                <a:cs typeface="Times New Roman" pitchFamily="18" charset="0"/>
              </a:rPr>
              <a:t>Silla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3432" y="2529918"/>
            <a:ext cx="2806812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300" b="1" dirty="0">
                <a:latin typeface="Times New Roman" pitchFamily="18" charset="0"/>
                <a:cs typeface="Times New Roman" pitchFamily="18" charset="0"/>
              </a:rPr>
              <a:t>Parxe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User\Downloads\koreya\Пархе (Balhae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7" y="1209255"/>
            <a:ext cx="1662995" cy="181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12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89" y="-4763"/>
            <a:ext cx="5938837" cy="6873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437804" y="35868"/>
            <a:ext cx="3476625" cy="537967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 defTabSz="914400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en-US" kern="0" spc="10" dirty="0" smtClean="0">
                <a:solidFill>
                  <a:sysClr val="window" lastClr="FFFFFF"/>
                </a:solidFill>
              </a:rPr>
              <a:t>JAHON</a:t>
            </a:r>
            <a:r>
              <a:rPr lang="en-US" kern="0" spc="-70" dirty="0" smtClean="0">
                <a:solidFill>
                  <a:sysClr val="window" lastClr="FFFFFF"/>
                </a:solidFill>
              </a:rPr>
              <a:t> </a:t>
            </a:r>
            <a:r>
              <a:rPr lang="en-US" kern="0" spc="5" dirty="0" smtClean="0">
                <a:solidFill>
                  <a:sysClr val="window" lastClr="FFFFFF"/>
                </a:solidFill>
              </a:rPr>
              <a:t>TARIXI</a:t>
            </a:r>
            <a:endParaRPr lang="en-US" kern="0" spc="5" dirty="0">
              <a:solidFill>
                <a:sysClr val="window" lastClr="FFFFFF"/>
              </a:solidFill>
            </a:endParaRPr>
          </a:p>
        </p:txBody>
      </p:sp>
      <p:sp>
        <p:nvSpPr>
          <p:cNvPr id="60423" name="object 11"/>
          <p:cNvSpPr>
            <a:spLocks/>
          </p:cNvSpPr>
          <p:nvPr/>
        </p:nvSpPr>
        <p:spPr bwMode="auto">
          <a:xfrm>
            <a:off x="539750" y="323901"/>
            <a:ext cx="65087" cy="174625"/>
          </a:xfrm>
          <a:custGeom>
            <a:avLst/>
            <a:gdLst>
              <a:gd name="T0" fmla="*/ 286648 w 61595"/>
              <a:gd name="T1" fmla="*/ 0 h 174625"/>
              <a:gd name="T2" fmla="*/ 175171 w 61595"/>
              <a:gd name="T3" fmla="*/ 2110 h 174625"/>
              <a:gd name="T4" fmla="*/ 84052 w 61595"/>
              <a:gd name="T5" fmla="*/ 7860 h 174625"/>
              <a:gd name="T6" fmla="*/ 22566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22562 w 61595"/>
              <a:gd name="T13" fmla="*/ 157936 h 174625"/>
              <a:gd name="T14" fmla="*/ 84021 w 61595"/>
              <a:gd name="T15" fmla="*/ 166467 h 174625"/>
              <a:gd name="T16" fmla="*/ 175155 w 61595"/>
              <a:gd name="T17" fmla="*/ 172224 h 174625"/>
              <a:gd name="T18" fmla="*/ 286648 w 61595"/>
              <a:gd name="T19" fmla="*/ 174336 h 174625"/>
              <a:gd name="T20" fmla="*/ 398107 w 61595"/>
              <a:gd name="T21" fmla="*/ 172224 h 174625"/>
              <a:gd name="T22" fmla="*/ 489243 w 61595"/>
              <a:gd name="T23" fmla="*/ 166467 h 174625"/>
              <a:gd name="T24" fmla="*/ 550710 w 61595"/>
              <a:gd name="T25" fmla="*/ 157936 h 174625"/>
              <a:gd name="T26" fmla="*/ 554147 w 61595"/>
              <a:gd name="T27" fmla="*/ 156347 h 174625"/>
              <a:gd name="T28" fmla="*/ 234571 w 61595"/>
              <a:gd name="T29" fmla="*/ 156347 h 174625"/>
              <a:gd name="T30" fmla="*/ 192174 w 61595"/>
              <a:gd name="T31" fmla="*/ 152383 h 174625"/>
              <a:gd name="T32" fmla="*/ 192174 w 61595"/>
              <a:gd name="T33" fmla="*/ 21941 h 174625"/>
              <a:gd name="T34" fmla="*/ 234571 w 61595"/>
              <a:gd name="T35" fmla="*/ 17984 h 174625"/>
              <a:gd name="T36" fmla="*/ 554176 w 61595"/>
              <a:gd name="T37" fmla="*/ 17984 h 174625"/>
              <a:gd name="T38" fmla="*/ 550710 w 61595"/>
              <a:gd name="T39" fmla="*/ 16382 h 174625"/>
              <a:gd name="T40" fmla="*/ 489243 w 61595"/>
              <a:gd name="T41" fmla="*/ 7860 h 174625"/>
              <a:gd name="T42" fmla="*/ 398107 w 61595"/>
              <a:gd name="T43" fmla="*/ 2110 h 174625"/>
              <a:gd name="T44" fmla="*/ 286648 w 61595"/>
              <a:gd name="T45" fmla="*/ 0 h 174625"/>
              <a:gd name="T46" fmla="*/ 554176 w 61595"/>
              <a:gd name="T47" fmla="*/ 17984 h 174625"/>
              <a:gd name="T48" fmla="*/ 338688 w 61595"/>
              <a:gd name="T49" fmla="*/ 17984 h 174625"/>
              <a:gd name="T50" fmla="*/ 381116 w 61595"/>
              <a:gd name="T51" fmla="*/ 21941 h 174625"/>
              <a:gd name="T52" fmla="*/ 381116 w 61595"/>
              <a:gd name="T53" fmla="*/ 152383 h 174625"/>
              <a:gd name="T54" fmla="*/ 338688 w 61595"/>
              <a:gd name="T55" fmla="*/ 156347 h 174625"/>
              <a:gd name="T56" fmla="*/ 554147 w 61595"/>
              <a:gd name="T57" fmla="*/ 156347 h 174625"/>
              <a:gd name="T58" fmla="*/ 573263 w 61595"/>
              <a:gd name="T59" fmla="*/ 147501 h 174625"/>
              <a:gd name="T60" fmla="*/ 573263 w 61595"/>
              <a:gd name="T61" fmla="*/ 26804 h 174625"/>
              <a:gd name="T62" fmla="*/ 55417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2"/>
          <p:cNvSpPr>
            <a:spLocks/>
          </p:cNvSpPr>
          <p:nvPr/>
        </p:nvSpPr>
        <p:spPr bwMode="auto">
          <a:xfrm>
            <a:off x="452438" y="323901"/>
            <a:ext cx="63500" cy="174625"/>
          </a:xfrm>
          <a:custGeom>
            <a:avLst/>
            <a:gdLst>
              <a:gd name="T0" fmla="*/ 109396 w 61595"/>
              <a:gd name="T1" fmla="*/ 0 h 174625"/>
              <a:gd name="T2" fmla="*/ 66842 w 61595"/>
              <a:gd name="T3" fmla="*/ 2110 h 174625"/>
              <a:gd name="T4" fmla="*/ 32063 w 61595"/>
              <a:gd name="T5" fmla="*/ 7860 h 174625"/>
              <a:gd name="T6" fmla="*/ 8612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8612 w 61595"/>
              <a:gd name="T13" fmla="*/ 157936 h 174625"/>
              <a:gd name="T14" fmla="*/ 32063 w 61595"/>
              <a:gd name="T15" fmla="*/ 166467 h 174625"/>
              <a:gd name="T16" fmla="*/ 66842 w 61595"/>
              <a:gd name="T17" fmla="*/ 172224 h 174625"/>
              <a:gd name="T18" fmla="*/ 109396 w 61595"/>
              <a:gd name="T19" fmla="*/ 174336 h 174625"/>
              <a:gd name="T20" fmla="*/ 151970 w 61595"/>
              <a:gd name="T21" fmla="*/ 172224 h 174625"/>
              <a:gd name="T22" fmla="*/ 186785 w 61595"/>
              <a:gd name="T23" fmla="*/ 166467 h 174625"/>
              <a:gd name="T24" fmla="*/ 210279 w 61595"/>
              <a:gd name="T25" fmla="*/ 157936 h 174625"/>
              <a:gd name="T26" fmla="*/ 211582 w 61595"/>
              <a:gd name="T27" fmla="*/ 156347 h 174625"/>
              <a:gd name="T28" fmla="*/ 89518 w 61595"/>
              <a:gd name="T29" fmla="*/ 156347 h 174625"/>
              <a:gd name="T30" fmla="*/ 73339 w 61595"/>
              <a:gd name="T31" fmla="*/ 152383 h 174625"/>
              <a:gd name="T32" fmla="*/ 73339 w 61595"/>
              <a:gd name="T33" fmla="*/ 21941 h 174625"/>
              <a:gd name="T34" fmla="*/ 89501 w 61595"/>
              <a:gd name="T35" fmla="*/ 17984 h 174625"/>
              <a:gd name="T36" fmla="*/ 211594 w 61595"/>
              <a:gd name="T37" fmla="*/ 17984 h 174625"/>
              <a:gd name="T38" fmla="*/ 210279 w 61595"/>
              <a:gd name="T39" fmla="*/ 16382 h 174625"/>
              <a:gd name="T40" fmla="*/ 186785 w 61595"/>
              <a:gd name="T41" fmla="*/ 7860 h 174625"/>
              <a:gd name="T42" fmla="*/ 151970 w 61595"/>
              <a:gd name="T43" fmla="*/ 2110 h 174625"/>
              <a:gd name="T44" fmla="*/ 109396 w 61595"/>
              <a:gd name="T45" fmla="*/ 0 h 174625"/>
              <a:gd name="T46" fmla="*/ 211594 w 61595"/>
              <a:gd name="T47" fmla="*/ 17984 h 174625"/>
              <a:gd name="T48" fmla="*/ 129322 w 61595"/>
              <a:gd name="T49" fmla="*/ 17984 h 174625"/>
              <a:gd name="T50" fmla="*/ 145541 w 61595"/>
              <a:gd name="T51" fmla="*/ 21941 h 174625"/>
              <a:gd name="T52" fmla="*/ 145541 w 61595"/>
              <a:gd name="T53" fmla="*/ 152383 h 174625"/>
              <a:gd name="T54" fmla="*/ 129322 w 61595"/>
              <a:gd name="T55" fmla="*/ 156347 h 174625"/>
              <a:gd name="T56" fmla="*/ 211582 w 61595"/>
              <a:gd name="T57" fmla="*/ 156347 h 174625"/>
              <a:gd name="T58" fmla="*/ 218895 w 61595"/>
              <a:gd name="T59" fmla="*/ 147501 h 174625"/>
              <a:gd name="T60" fmla="*/ 218895 w 61595"/>
              <a:gd name="T61" fmla="*/ 26804 h 174625"/>
              <a:gd name="T62" fmla="*/ 211594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3"/>
          <p:cNvSpPr>
            <a:spLocks/>
          </p:cNvSpPr>
          <p:nvPr/>
        </p:nvSpPr>
        <p:spPr bwMode="auto">
          <a:xfrm>
            <a:off x="339725" y="107876"/>
            <a:ext cx="377825" cy="457200"/>
          </a:xfrm>
          <a:custGeom>
            <a:avLst/>
            <a:gdLst>
              <a:gd name="T0" fmla="*/ 105182 w 366395"/>
              <a:gd name="T1" fmla="*/ 400232 h 457200"/>
              <a:gd name="T2" fmla="*/ 0 w 366395"/>
              <a:gd name="T3" fmla="*/ 428677 h 457200"/>
              <a:gd name="T4" fmla="*/ 112080 w 366395"/>
              <a:gd name="T5" fmla="*/ 457178 h 457200"/>
              <a:gd name="T6" fmla="*/ 1255394 w 366395"/>
              <a:gd name="T7" fmla="*/ 439759 h 457200"/>
              <a:gd name="T8" fmla="*/ 70677 w 366395"/>
              <a:gd name="T9" fmla="*/ 422876 h 457200"/>
              <a:gd name="T10" fmla="*/ 1233588 w 366395"/>
              <a:gd name="T11" fmla="*/ 409123 h 457200"/>
              <a:gd name="T12" fmla="*/ 226094 w 366395"/>
              <a:gd name="T13" fmla="*/ 370514 h 457200"/>
              <a:gd name="T14" fmla="*/ 1256157 w 366395"/>
              <a:gd name="T15" fmla="*/ 418161 h 457200"/>
              <a:gd name="T16" fmla="*/ 1174952 w 366395"/>
              <a:gd name="T17" fmla="*/ 439192 h 457200"/>
              <a:gd name="T18" fmla="*/ 1113892 w 366395"/>
              <a:gd name="T19" fmla="*/ 370514 h 457200"/>
              <a:gd name="T20" fmla="*/ 1113892 w 366395"/>
              <a:gd name="T21" fmla="*/ 370514 h 457200"/>
              <a:gd name="T22" fmla="*/ 124144 w 366395"/>
              <a:gd name="T23" fmla="*/ 92473 h 457200"/>
              <a:gd name="T24" fmla="*/ 16259 w 366395"/>
              <a:gd name="T25" fmla="*/ 137166 h 457200"/>
              <a:gd name="T26" fmla="*/ 205869 w 366395"/>
              <a:gd name="T27" fmla="*/ 352529 h 457200"/>
              <a:gd name="T28" fmla="*/ 313266 w 366395"/>
              <a:gd name="T29" fmla="*/ 177605 h 457200"/>
              <a:gd name="T30" fmla="*/ 193651 w 366395"/>
              <a:gd name="T31" fmla="*/ 167723 h 457200"/>
              <a:gd name="T32" fmla="*/ 97436 w 366395"/>
              <a:gd name="T33" fmla="*/ 125092 h 457200"/>
              <a:gd name="T34" fmla="*/ 492173 w 366395"/>
              <a:gd name="T35" fmla="*/ 103586 h 457200"/>
              <a:gd name="T36" fmla="*/ 272790 w 366395"/>
              <a:gd name="T37" fmla="*/ 85604 h 457200"/>
              <a:gd name="T38" fmla="*/ 901686 w 366395"/>
              <a:gd name="T39" fmla="*/ 162154 h 457200"/>
              <a:gd name="T40" fmla="*/ 987686 w 366395"/>
              <a:gd name="T41" fmla="*/ 182523 h 457200"/>
              <a:gd name="T42" fmla="*/ 1064797 w 366395"/>
              <a:gd name="T43" fmla="*/ 185853 h 457200"/>
              <a:gd name="T44" fmla="*/ 1208137 w 366395"/>
              <a:gd name="T45" fmla="*/ 168522 h 457200"/>
              <a:gd name="T46" fmla="*/ 965969 w 366395"/>
              <a:gd name="T47" fmla="*/ 151210 h 457200"/>
              <a:gd name="T48" fmla="*/ 294518 w 366395"/>
              <a:gd name="T49" fmla="*/ 143920 h 457200"/>
              <a:gd name="T50" fmla="*/ 258442 w 366395"/>
              <a:gd name="T51" fmla="*/ 166164 h 457200"/>
              <a:gd name="T52" fmla="*/ 365696 w 366395"/>
              <a:gd name="T53" fmla="*/ 151210 h 457200"/>
              <a:gd name="T54" fmla="*/ 970457 w 366395"/>
              <a:gd name="T55" fmla="*/ 139701 h 457200"/>
              <a:gd name="T56" fmla="*/ 991424 w 366395"/>
              <a:gd name="T57" fmla="*/ 55737 h 457200"/>
              <a:gd name="T58" fmla="*/ 756275 w 366395"/>
              <a:gd name="T59" fmla="*/ 99561 h 457200"/>
              <a:gd name="T60" fmla="*/ 1138443 w 366395"/>
              <a:gd name="T61" fmla="*/ 114312 h 457200"/>
              <a:gd name="T62" fmla="*/ 1173844 w 366395"/>
              <a:gd name="T63" fmla="*/ 146476 h 457200"/>
              <a:gd name="T64" fmla="*/ 1240539 w 366395"/>
              <a:gd name="T65" fmla="*/ 152790 h 457200"/>
              <a:gd name="T66" fmla="*/ 1140021 w 366395"/>
              <a:gd name="T67" fmla="*/ 92443 h 457200"/>
              <a:gd name="T68" fmla="*/ 1015284 w 366395"/>
              <a:gd name="T69" fmla="*/ 134556 h 457200"/>
              <a:gd name="T70" fmla="*/ 1068721 w 366395"/>
              <a:gd name="T71" fmla="*/ 151944 h 457200"/>
              <a:gd name="T72" fmla="*/ 1104267 w 366395"/>
              <a:gd name="T73" fmla="*/ 141508 h 457200"/>
              <a:gd name="T74" fmla="*/ 245574 w 366395"/>
              <a:gd name="T75" fmla="*/ 118022 h 457200"/>
              <a:gd name="T76" fmla="*/ 159277 w 366395"/>
              <a:gd name="T77" fmla="*/ 141508 h 457200"/>
              <a:gd name="T78" fmla="*/ 229957 w 366395"/>
              <a:gd name="T79" fmla="*/ 146476 h 457200"/>
              <a:gd name="T80" fmla="*/ 997910 w 366395"/>
              <a:gd name="T81" fmla="*/ 134715 h 457200"/>
              <a:gd name="T82" fmla="*/ 354558 w 366395"/>
              <a:gd name="T83" fmla="*/ 133224 h 457200"/>
              <a:gd name="T84" fmla="*/ 245574 w 366395"/>
              <a:gd name="T85" fmla="*/ 118022 h 457200"/>
              <a:gd name="T86" fmla="*/ 1008436 w 366395"/>
              <a:gd name="T87" fmla="*/ 117100 h 457200"/>
              <a:gd name="T88" fmla="*/ 35366 w 366395"/>
              <a:gd name="T89" fmla="*/ 8171 h 457200"/>
              <a:gd name="T90" fmla="*/ 35366 w 366395"/>
              <a:gd name="T91" fmla="*/ 47567 h 457200"/>
              <a:gd name="T92" fmla="*/ 1194010 w 366395"/>
              <a:gd name="T93" fmla="*/ 53544 h 457200"/>
              <a:gd name="T94" fmla="*/ 91359 w 366395"/>
              <a:gd name="T95" fmla="*/ 37755 h 457200"/>
              <a:gd name="T96" fmla="*/ 1253124 w 366395"/>
              <a:gd name="T97" fmla="*/ 17984 h 457200"/>
              <a:gd name="T98" fmla="*/ 1151383 w 366395"/>
              <a:gd name="T99" fmla="*/ 0 h 457200"/>
              <a:gd name="T100" fmla="*/ 1190304 w 366395"/>
              <a:gd name="T101" fmla="*/ 33317 h 457200"/>
              <a:gd name="T102" fmla="*/ 1253124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4"/>
          <p:cNvSpPr>
            <a:spLocks/>
          </p:cNvSpPr>
          <p:nvPr/>
        </p:nvSpPr>
        <p:spPr bwMode="auto">
          <a:xfrm>
            <a:off x="517526" y="346076"/>
            <a:ext cx="20638" cy="17463"/>
          </a:xfrm>
          <a:custGeom>
            <a:avLst/>
            <a:gdLst>
              <a:gd name="T0" fmla="*/ 7768 w 20954"/>
              <a:gd name="T1" fmla="*/ 0 h 18414"/>
              <a:gd name="T2" fmla="*/ 2214 w 20954"/>
              <a:gd name="T3" fmla="*/ 0 h 18414"/>
              <a:gd name="T4" fmla="*/ 0 w 20954"/>
              <a:gd name="T5" fmla="*/ 286 h 18414"/>
              <a:gd name="T6" fmla="*/ 0 w 20954"/>
              <a:gd name="T7" fmla="*/ 995 h 18414"/>
              <a:gd name="T8" fmla="*/ 2214 w 20954"/>
              <a:gd name="T9" fmla="*/ 1280 h 18414"/>
              <a:gd name="T10" fmla="*/ 7768 w 20954"/>
              <a:gd name="T11" fmla="*/ 1280 h 18414"/>
              <a:gd name="T12" fmla="*/ 9981 w 20954"/>
              <a:gd name="T13" fmla="*/ 995 h 18414"/>
              <a:gd name="T14" fmla="*/ 9981 w 20954"/>
              <a:gd name="T15" fmla="*/ 286 h 18414"/>
              <a:gd name="T16" fmla="*/ 7768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7" name="AutoShape 20" descr="Византия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8" name="AutoShape 22" descr="Византия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9" name="object 4"/>
          <p:cNvSpPr txBox="1">
            <a:spLocks noChangeArrowheads="1"/>
          </p:cNvSpPr>
          <p:nvPr/>
        </p:nvSpPr>
        <p:spPr bwMode="auto">
          <a:xfrm>
            <a:off x="305916" y="755948"/>
            <a:ext cx="5451475" cy="44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49" rIns="0" bIns="0">
            <a:spAutoFit/>
          </a:bodyPr>
          <a:lstStyle>
            <a:lvl1pPr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</a:rPr>
              <a:t>MAVZU:</a:t>
            </a:r>
            <a:r>
              <a:rPr lang="uz-Latn-UZ" altLang="ru-RU" sz="2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</a:rPr>
              <a:t>HINDISTON</a:t>
            </a:r>
            <a:endParaRPr lang="uz-Latn-UZ" altLang="ru-RU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68276" y="936625"/>
            <a:ext cx="182563" cy="844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73039" y="2016125"/>
            <a:ext cx="177800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60432" name="AutoShape 18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AutoShape 20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5873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0" name="Picture 4" descr="http://1.bp.blogspot.com/_FfN_6KOCJi4/TE6YSQHzEYI/AAAAAAAAEfc/OZfUh0-jH7U/s1600/Medieval-Ind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0"/>
          <a:stretch/>
        </p:blipFill>
        <p:spPr bwMode="auto">
          <a:xfrm>
            <a:off x="1602060" y="1404020"/>
            <a:ext cx="2726202" cy="146917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18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5754104"/>
              </p:ext>
            </p:extLst>
          </p:nvPr>
        </p:nvGraphicFramePr>
        <p:xfrm>
          <a:off x="140009" y="640467"/>
          <a:ext cx="5660404" cy="21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8-конечная звезда 4"/>
          <p:cNvSpPr/>
          <p:nvPr/>
        </p:nvSpPr>
        <p:spPr>
          <a:xfrm>
            <a:off x="222956" y="847002"/>
            <a:ext cx="502555" cy="432048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75421" y="1476029"/>
            <a:ext cx="515787" cy="468873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222956" y="2091523"/>
            <a:ext cx="502555" cy="483303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9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BUGUN TANISHIB CHIQAMIZ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53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DEHLI  SULTONLIGINING  TASHKIL  TOPISHI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ownloads\Hindiston\Mahmud_Ghazna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7" y="580961"/>
            <a:ext cx="1427650" cy="17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Temuriylar\Ghaznavid_Empire_975_-_1187_(AD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8"/>
          <a:stretch/>
        </p:blipFill>
        <p:spPr bwMode="auto">
          <a:xfrm>
            <a:off x="2524712" y="597062"/>
            <a:ext cx="2762715" cy="20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809" y="2232412"/>
            <a:ext cx="1590526" cy="4422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100" dirty="0">
                <a:latin typeface="Arial" pitchFamily="34" charset="0"/>
                <a:cs typeface="Arial" pitchFamily="34" charset="0"/>
              </a:rPr>
              <a:t>Mahmud G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z-Latn-UZ" sz="1100" dirty="0">
                <a:latin typeface="Arial" pitchFamily="34" charset="0"/>
                <a:cs typeface="Arial" pitchFamily="34" charset="0"/>
              </a:rPr>
              <a:t>aznaviy</a:t>
            </a:r>
          </a:p>
          <a:p>
            <a:pPr algn="ctr"/>
            <a:r>
              <a:rPr lang="uz-Latn-UZ" sz="1100" dirty="0">
                <a:latin typeface="Arial" pitchFamily="34" charset="0"/>
                <a:cs typeface="Arial" pitchFamily="34" charset="0"/>
              </a:rPr>
              <a:t>(998-1030)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24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DEHLI  SULTONLIGINING  TASHKIL  TOPISHI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ownloads\Temuriylar\ghaznavid-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03" y="607172"/>
            <a:ext cx="3964949" cy="2453277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69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DEHLI  SULTONLIGINING  TASHKIL  TOPISHI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User\Downloads\Hindiston\Ghyasudeen-Ghu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" y="568140"/>
            <a:ext cx="1782006" cy="222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810" y="2483545"/>
            <a:ext cx="1834901" cy="51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400" b="1" dirty="0">
                <a:latin typeface="Arial" pitchFamily="34" charset="0"/>
                <a:cs typeface="Arial" pitchFamily="34" charset="0"/>
              </a:rPr>
              <a:t>G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z-Latn-UZ" sz="1400" b="1" dirty="0">
                <a:latin typeface="Arial" pitchFamily="34" charset="0"/>
                <a:cs typeface="Arial" pitchFamily="34" charset="0"/>
              </a:rPr>
              <a:t>iyosiddin Gori</a:t>
            </a:r>
          </a:p>
          <a:p>
            <a:pPr algn="ctr"/>
            <a:r>
              <a:rPr lang="uz-Latn-UZ" sz="1400" b="1" dirty="0">
                <a:latin typeface="Arial" pitchFamily="34" charset="0"/>
                <a:cs typeface="Arial" pitchFamily="34" charset="0"/>
              </a:rPr>
              <a:t>(1157-1202)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User\Downloads\Hindiston\Muhammad Ghori hindistonga huju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2" y="699770"/>
            <a:ext cx="3143302" cy="197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95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879" y="2232412"/>
            <a:ext cx="1917988" cy="51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1400" b="1" dirty="0">
                <a:latin typeface="Arial" pitchFamily="34" charset="0"/>
                <a:cs typeface="Arial" pitchFamily="34" charset="0"/>
              </a:rPr>
              <a:t>Qutbiddin Oyboq</a:t>
            </a:r>
          </a:p>
          <a:p>
            <a:pPr algn="ctr"/>
            <a:r>
              <a:rPr lang="uz-Latn-UZ" sz="1400" b="1" dirty="0">
                <a:latin typeface="Arial" pitchFamily="34" charset="0"/>
                <a:cs typeface="Arial" pitchFamily="34" charset="0"/>
              </a:rPr>
              <a:t>(1206-1210)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ownloads\Hindiston\Qutb ud  din Aib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" y="735511"/>
            <a:ext cx="1817581" cy="14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Temuriylar\e6ca1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99" y="652838"/>
            <a:ext cx="2685657" cy="22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lvl="0" algn="ctr"/>
            <a:r>
              <a:rPr lang="uz-Latn-U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DEHLI  SULTONLIGINING  TASHKIL  TOPISHI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55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261</Words>
  <Application>Microsoft Office PowerPoint</Application>
  <PresentationFormat>Произвольный</PresentationFormat>
  <Paragraphs>88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Пользователь</cp:lastModifiedBy>
  <cp:revision>229</cp:revision>
  <cp:lastPrinted>2020-03-20T04:04:48Z</cp:lastPrinted>
  <dcterms:created xsi:type="dcterms:W3CDTF">2020-03-19T15:04:51Z</dcterms:created>
  <dcterms:modified xsi:type="dcterms:W3CDTF">2021-03-11T05:44:55Z</dcterms:modified>
</cp:coreProperties>
</file>