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25" r:id="rId3"/>
    <p:sldId id="261" r:id="rId4"/>
    <p:sldId id="278" r:id="rId5"/>
    <p:sldId id="359" r:id="rId6"/>
    <p:sldId id="268" r:id="rId7"/>
    <p:sldId id="338" r:id="rId8"/>
    <p:sldId id="350" r:id="rId9"/>
    <p:sldId id="356" r:id="rId10"/>
    <p:sldId id="353" r:id="rId11"/>
    <p:sldId id="346" r:id="rId12"/>
    <p:sldId id="332" r:id="rId13"/>
    <p:sldId id="333" r:id="rId14"/>
    <p:sldId id="351" r:id="rId15"/>
    <p:sldId id="354" r:id="rId16"/>
    <p:sldId id="355" r:id="rId17"/>
    <p:sldId id="339" r:id="rId18"/>
    <p:sldId id="352" r:id="rId19"/>
    <p:sldId id="273" r:id="rId20"/>
    <p:sldId id="27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33D68"/>
    <a:srgbClr val="EB45B4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77" autoAdjust="0"/>
    <p:restoredTop sz="85836" autoAdjust="0"/>
  </p:normalViewPr>
  <p:slideViewPr>
    <p:cSldViewPr snapToGrid="0">
      <p:cViewPr varScale="1">
        <p:scale>
          <a:sx n="56" d="100"/>
          <a:sy n="56" d="100"/>
        </p:scale>
        <p:origin x="1296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2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055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130767" y="1769928"/>
            <a:ext cx="11292177" cy="860810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918">
              <a:spcBef>
                <a:spcPts val="233"/>
              </a:spcBef>
            </a:pP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SURFER SUR INTERNET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72" y="2766060"/>
            <a:ext cx="5328586" cy="399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577138" y="128337"/>
            <a:ext cx="2326105" cy="1315453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589770" y="445771"/>
            <a:ext cx="2388870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r>
              <a:rPr lang="en-US" sz="4000" b="1" spc="21" dirty="0" smtClean="0">
                <a:solidFill>
                  <a:srgbClr val="FEFEFE"/>
                </a:solidFill>
                <a:latin typeface="Arial"/>
                <a:cs typeface="Arial"/>
              </a:rPr>
              <a:t>-classe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2057402" y="294651"/>
            <a:ext cx="6170227" cy="954543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6000" kern="0" spc="-519" dirty="0" smtClean="0">
                <a:solidFill>
                  <a:sysClr val="window" lastClr="FFFFFF"/>
                </a:solidFill>
              </a:rPr>
              <a:t>        FRANÇAIS</a:t>
            </a:r>
            <a:endParaRPr lang="en-US" sz="6600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0021" y="3897630"/>
            <a:ext cx="468629" cy="19659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2757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8" y="1801325"/>
            <a:ext cx="11964313" cy="280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240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355" y="890630"/>
            <a:ext cx="6589712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65" y="1709053"/>
            <a:ext cx="5046619" cy="503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441626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03"/>
          <a:stretch/>
        </p:blipFill>
        <p:spPr bwMode="auto">
          <a:xfrm>
            <a:off x="257906" y="1090246"/>
            <a:ext cx="11723077" cy="538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121796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" t="61538" r="3112" b="2405"/>
          <a:stretch/>
        </p:blipFill>
        <p:spPr bwMode="auto">
          <a:xfrm>
            <a:off x="0" y="1711569"/>
            <a:ext cx="12110989" cy="348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973694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7" b="3077"/>
          <a:stretch/>
        </p:blipFill>
        <p:spPr bwMode="auto">
          <a:xfrm>
            <a:off x="1606062" y="433752"/>
            <a:ext cx="9144000" cy="642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421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40"/>
          <a:stretch/>
        </p:blipFill>
        <p:spPr bwMode="auto">
          <a:xfrm>
            <a:off x="715108" y="1254368"/>
            <a:ext cx="10667999" cy="487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251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0" b="53418"/>
          <a:stretch/>
        </p:blipFill>
        <p:spPr bwMode="auto">
          <a:xfrm>
            <a:off x="105506" y="2039814"/>
            <a:ext cx="11863756" cy="246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663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" t="47747" r="4508" b="37242"/>
          <a:stretch/>
        </p:blipFill>
        <p:spPr bwMode="auto">
          <a:xfrm>
            <a:off x="140676" y="1758458"/>
            <a:ext cx="11866110" cy="282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78534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es médias | French flashcards, French language lessons, French vocabula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76"/>
          <a:stretch/>
        </p:blipFill>
        <p:spPr bwMode="auto">
          <a:xfrm>
            <a:off x="987915" y="1066800"/>
            <a:ext cx="10430362" cy="569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291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323278" y="1622340"/>
            <a:ext cx="11330840" cy="4184797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0" indent="-914400">
              <a:buAutoNum type="arabicPeriod"/>
            </a:pP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Faites un petit résumé sur les masses -medias de votre pays.</a:t>
            </a:r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Apprenez les </a:t>
            </a:r>
            <a:r>
              <a:rPr lang="fr-FR" sz="45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mots nouveux.</a:t>
            </a:r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418" y="3933948"/>
            <a:ext cx="1902147" cy="232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7660" y="-148590"/>
            <a:ext cx="4777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9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Devoir</a:t>
            </a:r>
            <a:endParaRPr lang="ru-RU" sz="9600" kern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046307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66" y="1221721"/>
            <a:ext cx="11991134" cy="506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6144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258006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728" y="5730476"/>
            <a:ext cx="12319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5560"/>
            <a:ext cx="12319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87367" y="1564319"/>
            <a:ext cx="93326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chemeClr val="accent5">
                    <a:lumMod val="50000"/>
                  </a:schemeClr>
                </a:solidFill>
              </a:rPr>
              <a:t>Dans </a:t>
            </a: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</a:rPr>
              <a:t>les  leçons  suivant vous </a:t>
            </a:r>
            <a:r>
              <a:rPr lang="fr-FR" sz="3600" b="1" dirty="0">
                <a:solidFill>
                  <a:schemeClr val="accent5">
                    <a:lumMod val="50000"/>
                  </a:schemeClr>
                </a:solidFill>
              </a:rPr>
              <a:t>allez apprendre à: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80563" y="2591744"/>
            <a:ext cx="87674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comprendre ...</a:t>
            </a:r>
          </a:p>
          <a:p>
            <a: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–  des  conversations  à  plusieurs  interlocuteurs</a:t>
            </a:r>
          </a:p>
          <a:p>
            <a: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–  des interviews</a:t>
            </a:r>
          </a:p>
          <a:p>
            <a: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–  des documents écrits</a:t>
            </a:r>
          </a:p>
        </p:txBody>
      </p:sp>
    </p:spTree>
    <p:extLst>
      <p:ext uri="{BB962C8B-B14F-4D97-AF65-F5344CB8AC3E}">
        <p14:creationId xmlns:p14="http://schemas.microsoft.com/office/powerpoint/2010/main" val="39124312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5059" y="1559860"/>
            <a:ext cx="104169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parler ...</a:t>
            </a:r>
          </a:p>
          <a:p>
            <a:r>
              <a:rPr lang="fr-FR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– </a:t>
            </a:r>
            <a:r>
              <a:rPr lang="fr-FR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 </a:t>
            </a:r>
            <a:r>
              <a:rPr lang="fr-FR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références </a:t>
            </a:r>
            <a:r>
              <a:rPr lang="fr-FR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travail sur des réseaux sociaux</a:t>
            </a:r>
          </a:p>
          <a:p>
            <a:r>
              <a:rPr lang="fr-FR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–  de  l’installation  de  caméras  de  surveillance  dans  votre  ville  ou  école</a:t>
            </a:r>
          </a:p>
          <a:p>
            <a:r>
              <a:rPr lang="fr-FR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–  de votre opinion sur Internet / une émission</a:t>
            </a:r>
          </a:p>
        </p:txBody>
      </p:sp>
    </p:spTree>
    <p:extLst>
      <p:ext uri="{BB962C8B-B14F-4D97-AF65-F5344CB8AC3E}">
        <p14:creationId xmlns:p14="http://schemas.microsoft.com/office/powerpoint/2010/main" val="9810062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3387" y="1676470"/>
            <a:ext cx="1091901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400" b="1" dirty="0">
                <a:latin typeface="Arial" panose="020B0604020202020204" pitchFamily="34" charset="0"/>
                <a:cs typeface="Arial" panose="020B0604020202020204" pitchFamily="34" charset="0"/>
              </a:rPr>
              <a:t>•  écrire ...</a:t>
            </a:r>
          </a:p>
          <a:p>
            <a:r>
              <a:rPr lang="fr-FR" sz="5400" dirty="0">
                <a:latin typeface="Arial" panose="020B0604020202020204" pitchFamily="34" charset="0"/>
                <a:cs typeface="Arial" panose="020B0604020202020204" pitchFamily="34" charset="0"/>
              </a:rPr>
              <a:t>  –  un  questionnaire  sur  le  sujet  de  l’unité</a:t>
            </a:r>
          </a:p>
          <a:p>
            <a:r>
              <a:rPr lang="fr-FR" sz="5400" dirty="0">
                <a:latin typeface="Arial" panose="020B0604020202020204" pitchFamily="34" charset="0"/>
                <a:cs typeface="Arial" panose="020B0604020202020204" pitchFamily="34" charset="0"/>
              </a:rPr>
              <a:t>  –  des lettres, des compositions au même sujet</a:t>
            </a:r>
          </a:p>
        </p:txBody>
      </p:sp>
    </p:spTree>
    <p:extLst>
      <p:ext uri="{BB962C8B-B14F-4D97-AF65-F5344CB8AC3E}">
        <p14:creationId xmlns:p14="http://schemas.microsoft.com/office/powerpoint/2010/main" val="1051427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355" y="890630"/>
            <a:ext cx="6589712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65" y="1709053"/>
            <a:ext cx="5046619" cy="503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42629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14107" y="1271208"/>
            <a:ext cx="4241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L’INFO, LES MÉDIAS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222" y="2043953"/>
            <a:ext cx="118334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Dites comment vous comprenez </a:t>
            </a:r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4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«les </a:t>
            </a: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masses -medias </a:t>
            </a:r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».Quel </a:t>
            </a: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</a:t>
            </a:r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leur</a:t>
            </a: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rôle</a:t>
            </a: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dans la société?</a:t>
            </a:r>
          </a:p>
        </p:txBody>
      </p:sp>
    </p:spTree>
    <p:extLst>
      <p:ext uri="{BB962C8B-B14F-4D97-AF65-F5344CB8AC3E}">
        <p14:creationId xmlns:p14="http://schemas.microsoft.com/office/powerpoint/2010/main" val="3458252172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83322" y="1102260"/>
            <a:ext cx="96949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002060"/>
                </a:solidFill>
              </a:rPr>
              <a:t>DE DIFFÉRENTES FORMES DE TITRES DES</a:t>
            </a:r>
          </a:p>
          <a:p>
            <a:pPr algn="ctr"/>
            <a:r>
              <a:rPr lang="fr-FR" sz="3200" b="1" dirty="0">
                <a:solidFill>
                  <a:srgbClr val="002060"/>
                </a:solidFill>
              </a:rPr>
              <a:t>JOURNAUX ET DES ARTICLES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9569" y="2082482"/>
            <a:ext cx="107451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Observez des exemples des journaux et des revus français. Faites attention à leurs </a:t>
            </a: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titres</a:t>
            </a:r>
            <a:r>
              <a:rPr 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ont-ils la même </a:t>
            </a: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61" y="3429000"/>
            <a:ext cx="94488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935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Картинки по запросу &quot;le nei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Картинки по запросу &quot;le neig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8" y="1921120"/>
            <a:ext cx="11708179" cy="309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261040"/>
      </p:ext>
    </p:extLst>
  </p:cSld>
  <p:clrMapOvr>
    <a:masterClrMapping/>
  </p:clrMapOvr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1269</TotalTime>
  <Words>170</Words>
  <Application>Microsoft Office PowerPoint</Application>
  <PresentationFormat>Широкоэкранный</PresentationFormat>
  <Paragraphs>27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Пользователь</cp:lastModifiedBy>
  <cp:revision>124</cp:revision>
  <dcterms:created xsi:type="dcterms:W3CDTF">2020-09-27T12:11:07Z</dcterms:created>
  <dcterms:modified xsi:type="dcterms:W3CDTF">2021-03-11T04:03:23Z</dcterms:modified>
</cp:coreProperties>
</file>