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356" r:id="rId2"/>
    <p:sldId id="258" r:id="rId3"/>
    <p:sldId id="338" r:id="rId4"/>
    <p:sldId id="340" r:id="rId5"/>
    <p:sldId id="311" r:id="rId6"/>
    <p:sldId id="354" r:id="rId7"/>
    <p:sldId id="300" r:id="rId8"/>
    <p:sldId id="342" r:id="rId9"/>
    <p:sldId id="343" r:id="rId10"/>
    <p:sldId id="344" r:id="rId11"/>
    <p:sldId id="346" r:id="rId12"/>
    <p:sldId id="348" r:id="rId13"/>
    <p:sldId id="347" r:id="rId14"/>
    <p:sldId id="349" r:id="rId15"/>
    <p:sldId id="350" r:id="rId16"/>
    <p:sldId id="351" r:id="rId17"/>
    <p:sldId id="352" r:id="rId18"/>
    <p:sldId id="309" r:id="rId19"/>
  </p:sldIdLst>
  <p:sldSz cx="12801600" cy="7200900"/>
  <p:notesSz cx="9144000" cy="6858000"/>
  <p:defaultTextStyle>
    <a:defPPr>
      <a:defRPr lang="ru-RU"/>
    </a:defPPr>
    <a:lvl1pPr marL="0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5165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0331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5496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80661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5826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70992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6157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61322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58" d="100"/>
          <a:sy n="58" d="100"/>
        </p:scale>
        <p:origin x="784" y="60"/>
      </p:cViewPr>
      <p:guideLst>
        <p:guide orient="horz" pos="2268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CFBDE-DCA6-4E97-AA6B-A46521E18F2F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FBB15F8-3BAF-43A5-88EF-C32A087D01EB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4000" b="1" i="0" dirty="0" err="1" smtClean="0">
              <a:latin typeface="Arial" pitchFamily="34" charset="0"/>
              <a:cs typeface="Arial" pitchFamily="34" charset="0"/>
            </a:rPr>
            <a:t>Ulug‘bek</a:t>
          </a:r>
          <a:r>
            <a:rPr lang="en-US" sz="4000" b="1" i="0" dirty="0" smtClean="0">
              <a:latin typeface="Arial" pitchFamily="34" charset="0"/>
              <a:cs typeface="Arial" pitchFamily="34" charset="0"/>
            </a:rPr>
            <a:t> – </a:t>
          </a:r>
          <a:r>
            <a:rPr lang="en-US" sz="4000" b="1" i="0" dirty="0" err="1" smtClean="0">
              <a:latin typeface="Arial" pitchFamily="34" charset="0"/>
              <a:cs typeface="Arial" pitchFamily="34" charset="0"/>
            </a:rPr>
            <a:t>Movarounnahr</a:t>
          </a:r>
          <a:r>
            <a:rPr lang="en-US" sz="4000" b="1" i="0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4000" b="1" i="0" dirty="0" err="1" smtClean="0">
              <a:latin typeface="Arial" pitchFamily="34" charset="0"/>
              <a:cs typeface="Arial" pitchFamily="34" charset="0"/>
            </a:rPr>
            <a:t>hukmdori</a:t>
          </a:r>
          <a:endParaRPr lang="ru-RU" sz="4000" b="1" i="0" dirty="0">
            <a:latin typeface="Arial" pitchFamily="34" charset="0"/>
            <a:cs typeface="Arial" pitchFamily="34" charset="0"/>
          </a:endParaRPr>
        </a:p>
      </dgm:t>
    </dgm:pt>
    <dgm:pt modelId="{91F3C64D-E07A-4D66-AAEC-9E9D3DD3E233}" type="parTrans" cxnId="{EBA43B00-78B1-4414-A44F-84078F025274}">
      <dgm:prSet/>
      <dgm:spPr/>
      <dgm:t>
        <a:bodyPr/>
        <a:lstStyle/>
        <a:p>
          <a:endParaRPr lang="ru-RU"/>
        </a:p>
      </dgm:t>
    </dgm:pt>
    <dgm:pt modelId="{CF299974-2C82-435B-A017-B9C433E33C8B}" type="sibTrans" cxnId="{EBA43B00-78B1-4414-A44F-84078F025274}">
      <dgm:prSet/>
      <dgm:spPr/>
      <dgm:t>
        <a:bodyPr/>
        <a:lstStyle/>
        <a:p>
          <a:endParaRPr lang="ru-RU"/>
        </a:p>
      </dgm:t>
    </dgm:pt>
    <dgm:pt modelId="{20B2106A-B854-48BC-B4CF-ECDE01C548C5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4000" b="1" i="0" dirty="0" err="1" smtClean="0">
              <a:latin typeface="Arial" pitchFamily="34" charset="0"/>
              <a:cs typeface="Arial" pitchFamily="34" charset="0"/>
            </a:rPr>
            <a:t>Temuriy</a:t>
          </a:r>
          <a:r>
            <a:rPr lang="en-US" sz="4000" b="1" i="0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4000" b="1" i="0" dirty="0" err="1" smtClean="0">
              <a:latin typeface="Arial" pitchFamily="34" charset="0"/>
              <a:cs typeface="Arial" pitchFamily="34" charset="0"/>
            </a:rPr>
            <a:t>shaxzodalar</a:t>
          </a:r>
          <a:r>
            <a:rPr lang="en-US" sz="4000" b="1" i="0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4000" b="1" i="0" dirty="0" err="1" smtClean="0">
              <a:latin typeface="Arial" pitchFamily="34" charset="0"/>
              <a:cs typeface="Arial" pitchFamily="34" charset="0"/>
            </a:rPr>
            <a:t>o‘rtasida</a:t>
          </a:r>
          <a:r>
            <a:rPr lang="en-US" sz="4000" b="1" i="0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4000" b="1" i="0" dirty="0" err="1" smtClean="0">
              <a:latin typeface="Arial" pitchFamily="34" charset="0"/>
              <a:cs typeface="Arial" pitchFamily="34" charset="0"/>
            </a:rPr>
            <a:t>taxt</a:t>
          </a:r>
          <a:r>
            <a:rPr lang="en-US" sz="4000" b="1" i="0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4000" b="1" i="0" dirty="0" err="1" smtClean="0">
              <a:latin typeface="Arial" pitchFamily="34" charset="0"/>
              <a:cs typeface="Arial" pitchFamily="34" charset="0"/>
            </a:rPr>
            <a:t>uchun</a:t>
          </a:r>
          <a:r>
            <a:rPr lang="en-US" sz="4000" b="1" i="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4000" b="1" i="0" dirty="0" err="1" smtClean="0">
              <a:latin typeface="Arial" pitchFamily="34" charset="0"/>
              <a:cs typeface="Arial" pitchFamily="34" charset="0"/>
            </a:rPr>
            <a:t>kurash</a:t>
          </a:r>
          <a:endParaRPr lang="ru-RU" sz="4000" b="1" i="0" dirty="0">
            <a:latin typeface="Arial" pitchFamily="34" charset="0"/>
            <a:cs typeface="Arial" pitchFamily="34" charset="0"/>
          </a:endParaRPr>
        </a:p>
      </dgm:t>
    </dgm:pt>
    <dgm:pt modelId="{D5B2E40D-44D7-4B22-BC31-96E776C1AF12}" type="parTrans" cxnId="{9F2E1CE0-66DD-4980-99A4-2C636544735F}">
      <dgm:prSet/>
      <dgm:spPr/>
      <dgm:t>
        <a:bodyPr/>
        <a:lstStyle/>
        <a:p>
          <a:endParaRPr lang="ru-RU"/>
        </a:p>
      </dgm:t>
    </dgm:pt>
    <dgm:pt modelId="{B351D0ED-D158-4B5E-B0DB-9282EB7B8EAA}" type="sibTrans" cxnId="{9F2E1CE0-66DD-4980-99A4-2C636544735F}">
      <dgm:prSet/>
      <dgm:spPr/>
      <dgm:t>
        <a:bodyPr/>
        <a:lstStyle/>
        <a:p>
          <a:endParaRPr lang="ru-RU"/>
        </a:p>
      </dgm:t>
    </dgm:pt>
    <dgm:pt modelId="{A519BD4F-A35A-4D81-8AC4-CD546F2C3EBF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4000" b="1" i="0" dirty="0" err="1" smtClean="0">
              <a:latin typeface="Arial" pitchFamily="34" charset="0"/>
              <a:cs typeface="Arial" pitchFamily="34" charset="0"/>
            </a:rPr>
            <a:t>Mirzo</a:t>
          </a:r>
          <a:r>
            <a:rPr lang="en-US" sz="4000" b="1" i="0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4000" b="1" i="0" dirty="0" err="1" smtClean="0">
              <a:latin typeface="Arial" pitchFamily="34" charset="0"/>
              <a:cs typeface="Arial" pitchFamily="34" charset="0"/>
            </a:rPr>
            <a:t>Ulug‘bek</a:t>
          </a:r>
          <a:r>
            <a:rPr lang="en-US" sz="4000" b="1" i="0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4000" b="1" i="0" dirty="0" err="1" smtClean="0">
              <a:latin typeface="Arial" pitchFamily="34" charset="0"/>
              <a:cs typeface="Arial" pitchFamily="34" charset="0"/>
            </a:rPr>
            <a:t>fojiasi</a:t>
          </a:r>
          <a:r>
            <a:rPr lang="uz-Cyrl-UZ" sz="4000" b="1" i="0" dirty="0" smtClean="0">
              <a:latin typeface="Arial" pitchFamily="34" charset="0"/>
              <a:cs typeface="Arial" pitchFamily="34" charset="0"/>
            </a:rPr>
            <a:t> </a:t>
          </a:r>
          <a:endParaRPr lang="ru-RU" sz="4000" b="1" i="0" dirty="0">
            <a:latin typeface="Arial" pitchFamily="34" charset="0"/>
            <a:cs typeface="Arial" pitchFamily="34" charset="0"/>
          </a:endParaRPr>
        </a:p>
      </dgm:t>
    </dgm:pt>
    <dgm:pt modelId="{2930034B-1A5F-48B2-A9F7-FDCF9AF55C71}" type="parTrans" cxnId="{FDFC5368-2F65-4519-9DD1-6CB318B63BC3}">
      <dgm:prSet/>
      <dgm:spPr/>
      <dgm:t>
        <a:bodyPr/>
        <a:lstStyle/>
        <a:p>
          <a:endParaRPr lang="ru-RU"/>
        </a:p>
      </dgm:t>
    </dgm:pt>
    <dgm:pt modelId="{A1F987DE-1D9C-464F-AD22-CF321086CF93}" type="sibTrans" cxnId="{FDFC5368-2F65-4519-9DD1-6CB318B63BC3}">
      <dgm:prSet/>
      <dgm:spPr/>
      <dgm:t>
        <a:bodyPr/>
        <a:lstStyle/>
        <a:p>
          <a:endParaRPr lang="ru-RU"/>
        </a:p>
      </dgm:t>
    </dgm:pt>
    <dgm:pt modelId="{E5B65F5C-AA75-40BC-99F8-716F21FE7279}" type="pres">
      <dgm:prSet presAssocID="{E0ECFBDE-DCA6-4E97-AA6B-A46521E18F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6481B9A-7B71-433E-B6CF-BA5D016216D3}" type="pres">
      <dgm:prSet presAssocID="{E0ECFBDE-DCA6-4E97-AA6B-A46521E18F2F}" presName="Name1" presStyleCnt="0"/>
      <dgm:spPr/>
    </dgm:pt>
    <dgm:pt modelId="{6760B150-97BC-4961-BBEC-9B64A1A5A09A}" type="pres">
      <dgm:prSet presAssocID="{E0ECFBDE-DCA6-4E97-AA6B-A46521E18F2F}" presName="cycle" presStyleCnt="0"/>
      <dgm:spPr/>
    </dgm:pt>
    <dgm:pt modelId="{F67751B1-7A31-4F26-98A9-0FC4723E77B8}" type="pres">
      <dgm:prSet presAssocID="{E0ECFBDE-DCA6-4E97-AA6B-A46521E18F2F}" presName="srcNode" presStyleLbl="node1" presStyleIdx="0" presStyleCnt="3"/>
      <dgm:spPr/>
    </dgm:pt>
    <dgm:pt modelId="{791C7E10-6926-4068-A429-0A978C366367}" type="pres">
      <dgm:prSet presAssocID="{E0ECFBDE-DCA6-4E97-AA6B-A46521E18F2F}" presName="conn" presStyleLbl="parChTrans1D2" presStyleIdx="0" presStyleCnt="1"/>
      <dgm:spPr/>
      <dgm:t>
        <a:bodyPr/>
        <a:lstStyle/>
        <a:p>
          <a:endParaRPr lang="ru-RU"/>
        </a:p>
      </dgm:t>
    </dgm:pt>
    <dgm:pt modelId="{63B3CEBB-9E1F-4AC3-8C25-01C72AEC954E}" type="pres">
      <dgm:prSet presAssocID="{E0ECFBDE-DCA6-4E97-AA6B-A46521E18F2F}" presName="extraNode" presStyleLbl="node1" presStyleIdx="0" presStyleCnt="3"/>
      <dgm:spPr/>
    </dgm:pt>
    <dgm:pt modelId="{2254EDD8-89EE-4F64-B363-1FB7C0EE99A4}" type="pres">
      <dgm:prSet presAssocID="{E0ECFBDE-DCA6-4E97-AA6B-A46521E18F2F}" presName="dstNode" presStyleLbl="node1" presStyleIdx="0" presStyleCnt="3"/>
      <dgm:spPr/>
    </dgm:pt>
    <dgm:pt modelId="{66856E51-BDFB-49B9-BE52-BB018A589556}" type="pres">
      <dgm:prSet presAssocID="{7FBB15F8-3BAF-43A5-88EF-C32A087D01EB}" presName="text_1" presStyleLbl="node1" presStyleIdx="0" presStyleCnt="3" custScaleX="98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30325-7BF1-43FF-884C-34121334CF45}" type="pres">
      <dgm:prSet presAssocID="{7FBB15F8-3BAF-43A5-88EF-C32A087D01EB}" presName="accent_1" presStyleCnt="0"/>
      <dgm:spPr/>
    </dgm:pt>
    <dgm:pt modelId="{B70A8609-E24F-45C0-88E3-C7C47355A406}" type="pres">
      <dgm:prSet presAssocID="{7FBB15F8-3BAF-43A5-88EF-C32A087D01EB}" presName="accentRepeatNode" presStyleLbl="solidFgAcc1" presStyleIdx="0" presStyleCnt="3" custScaleX="100725" custScaleY="98824" custLinFactNeighborX="45" custLinFactNeighborY="-15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2707BE8E-1A6E-4BCE-8371-6B76ADF40D5B}" type="pres">
      <dgm:prSet presAssocID="{20B2106A-B854-48BC-B4CF-ECDE01C548C5}" presName="text_2" presStyleLbl="node1" presStyleIdx="1" presStyleCnt="3" custScaleX="97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07145-3300-4C4A-8CE7-818108AD99FF}" type="pres">
      <dgm:prSet presAssocID="{20B2106A-B854-48BC-B4CF-ECDE01C548C5}" presName="accent_2" presStyleCnt="0"/>
      <dgm:spPr/>
    </dgm:pt>
    <dgm:pt modelId="{40256A19-E013-4FB8-8AB5-6A968A6CADA8}" type="pres">
      <dgm:prSet presAssocID="{20B2106A-B854-48BC-B4CF-ECDE01C548C5}" presName="accentRepeatNode" presStyleLbl="solidFgAcc1" presStyleIdx="1" presStyleCnt="3" custScaleX="89300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0A599F2-867A-4CDA-BE89-DA3E14986E79}" type="pres">
      <dgm:prSet presAssocID="{A519BD4F-A35A-4D81-8AC4-CD546F2C3EBF}" presName="text_3" presStyleLbl="node1" presStyleIdx="2" presStyleCnt="3" custScaleX="98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F6860-5B2C-44A4-88D7-B3B4B4C6CB2F}" type="pres">
      <dgm:prSet presAssocID="{A519BD4F-A35A-4D81-8AC4-CD546F2C3EBF}" presName="accent_3" presStyleCnt="0"/>
      <dgm:spPr/>
    </dgm:pt>
    <dgm:pt modelId="{1BA0F9D2-CCD9-40B0-B495-F93B6BB3E26B}" type="pres">
      <dgm:prSet presAssocID="{A519BD4F-A35A-4D81-8AC4-CD546F2C3EBF}" presName="accentRepeatNode" presStyleLbl="solidFgAcc1" presStyleIdx="2" presStyleCnt="3" custScaleY="107269"/>
      <dgm:spPr/>
      <dgm:t>
        <a:bodyPr/>
        <a:lstStyle/>
        <a:p>
          <a:endParaRPr lang="ru-RU"/>
        </a:p>
      </dgm:t>
    </dgm:pt>
  </dgm:ptLst>
  <dgm:cxnLst>
    <dgm:cxn modelId="{8AC9B8EE-5ED3-4330-AEA3-93D9030B0ADB}" type="presOf" srcId="{E0ECFBDE-DCA6-4E97-AA6B-A46521E18F2F}" destId="{E5B65F5C-AA75-40BC-99F8-716F21FE7279}" srcOrd="0" destOrd="0" presId="urn:microsoft.com/office/officeart/2008/layout/VerticalCurvedList"/>
    <dgm:cxn modelId="{40F3EC11-EC47-4FDA-BBA4-2B9A62F225DC}" type="presOf" srcId="{CF299974-2C82-435B-A017-B9C433E33C8B}" destId="{791C7E10-6926-4068-A429-0A978C366367}" srcOrd="0" destOrd="0" presId="urn:microsoft.com/office/officeart/2008/layout/VerticalCurvedList"/>
    <dgm:cxn modelId="{D5EDEF07-9B03-45F9-9A7E-22ABA0D624B5}" type="presOf" srcId="{A519BD4F-A35A-4D81-8AC4-CD546F2C3EBF}" destId="{30A599F2-867A-4CDA-BE89-DA3E14986E79}" srcOrd="0" destOrd="0" presId="urn:microsoft.com/office/officeart/2008/layout/VerticalCurvedList"/>
    <dgm:cxn modelId="{9F2E1CE0-66DD-4980-99A4-2C636544735F}" srcId="{E0ECFBDE-DCA6-4E97-AA6B-A46521E18F2F}" destId="{20B2106A-B854-48BC-B4CF-ECDE01C548C5}" srcOrd="1" destOrd="0" parTransId="{D5B2E40D-44D7-4B22-BC31-96E776C1AF12}" sibTransId="{B351D0ED-D158-4B5E-B0DB-9282EB7B8EAA}"/>
    <dgm:cxn modelId="{15DCE26E-BE2A-4BD6-A1C7-4D6376C0E16D}" type="presOf" srcId="{7FBB15F8-3BAF-43A5-88EF-C32A087D01EB}" destId="{66856E51-BDFB-49B9-BE52-BB018A589556}" srcOrd="0" destOrd="0" presId="urn:microsoft.com/office/officeart/2008/layout/VerticalCurvedList"/>
    <dgm:cxn modelId="{A25DBFDA-9989-40CE-91B4-94D4E9396F96}" type="presOf" srcId="{20B2106A-B854-48BC-B4CF-ECDE01C548C5}" destId="{2707BE8E-1A6E-4BCE-8371-6B76ADF40D5B}" srcOrd="0" destOrd="0" presId="urn:microsoft.com/office/officeart/2008/layout/VerticalCurvedList"/>
    <dgm:cxn modelId="{EBA43B00-78B1-4414-A44F-84078F025274}" srcId="{E0ECFBDE-DCA6-4E97-AA6B-A46521E18F2F}" destId="{7FBB15F8-3BAF-43A5-88EF-C32A087D01EB}" srcOrd="0" destOrd="0" parTransId="{91F3C64D-E07A-4D66-AAEC-9E9D3DD3E233}" sibTransId="{CF299974-2C82-435B-A017-B9C433E33C8B}"/>
    <dgm:cxn modelId="{FDFC5368-2F65-4519-9DD1-6CB318B63BC3}" srcId="{E0ECFBDE-DCA6-4E97-AA6B-A46521E18F2F}" destId="{A519BD4F-A35A-4D81-8AC4-CD546F2C3EBF}" srcOrd="2" destOrd="0" parTransId="{2930034B-1A5F-48B2-A9F7-FDCF9AF55C71}" sibTransId="{A1F987DE-1D9C-464F-AD22-CF321086CF93}"/>
    <dgm:cxn modelId="{F5F2F817-D31D-403F-99DB-D2D17E107526}" type="presParOf" srcId="{E5B65F5C-AA75-40BC-99F8-716F21FE7279}" destId="{B6481B9A-7B71-433E-B6CF-BA5D016216D3}" srcOrd="0" destOrd="0" presId="urn:microsoft.com/office/officeart/2008/layout/VerticalCurvedList"/>
    <dgm:cxn modelId="{1D226DFB-580E-46D7-9C5C-10884B3BF7FF}" type="presParOf" srcId="{B6481B9A-7B71-433E-B6CF-BA5D016216D3}" destId="{6760B150-97BC-4961-BBEC-9B64A1A5A09A}" srcOrd="0" destOrd="0" presId="urn:microsoft.com/office/officeart/2008/layout/VerticalCurvedList"/>
    <dgm:cxn modelId="{18FA400D-040B-41BF-8887-DD54A5A8BDAF}" type="presParOf" srcId="{6760B150-97BC-4961-BBEC-9B64A1A5A09A}" destId="{F67751B1-7A31-4F26-98A9-0FC4723E77B8}" srcOrd="0" destOrd="0" presId="urn:microsoft.com/office/officeart/2008/layout/VerticalCurvedList"/>
    <dgm:cxn modelId="{98969520-5348-45EE-9BD1-135D0CD76E80}" type="presParOf" srcId="{6760B150-97BC-4961-BBEC-9B64A1A5A09A}" destId="{791C7E10-6926-4068-A429-0A978C366367}" srcOrd="1" destOrd="0" presId="urn:microsoft.com/office/officeart/2008/layout/VerticalCurvedList"/>
    <dgm:cxn modelId="{40E15F5F-9701-440F-BCBF-D0D5579366DA}" type="presParOf" srcId="{6760B150-97BC-4961-BBEC-9B64A1A5A09A}" destId="{63B3CEBB-9E1F-4AC3-8C25-01C72AEC954E}" srcOrd="2" destOrd="0" presId="urn:microsoft.com/office/officeart/2008/layout/VerticalCurvedList"/>
    <dgm:cxn modelId="{E7DA283F-82A0-4ADA-A814-35B688C3837A}" type="presParOf" srcId="{6760B150-97BC-4961-BBEC-9B64A1A5A09A}" destId="{2254EDD8-89EE-4F64-B363-1FB7C0EE99A4}" srcOrd="3" destOrd="0" presId="urn:microsoft.com/office/officeart/2008/layout/VerticalCurvedList"/>
    <dgm:cxn modelId="{ADC9C7EA-00F7-4279-8B2C-167FC10B6B73}" type="presParOf" srcId="{B6481B9A-7B71-433E-B6CF-BA5D016216D3}" destId="{66856E51-BDFB-49B9-BE52-BB018A589556}" srcOrd="1" destOrd="0" presId="urn:microsoft.com/office/officeart/2008/layout/VerticalCurvedList"/>
    <dgm:cxn modelId="{7E0016C6-0233-4C14-95E7-8631B0812003}" type="presParOf" srcId="{B6481B9A-7B71-433E-B6CF-BA5D016216D3}" destId="{A0730325-7BF1-43FF-884C-34121334CF45}" srcOrd="2" destOrd="0" presId="urn:microsoft.com/office/officeart/2008/layout/VerticalCurvedList"/>
    <dgm:cxn modelId="{1E15688D-EEEA-4A61-B9F2-CC4CF1360439}" type="presParOf" srcId="{A0730325-7BF1-43FF-884C-34121334CF45}" destId="{B70A8609-E24F-45C0-88E3-C7C47355A406}" srcOrd="0" destOrd="0" presId="urn:microsoft.com/office/officeart/2008/layout/VerticalCurvedList"/>
    <dgm:cxn modelId="{F57F5D5E-0B6B-4D77-8BA5-63B22EDDF486}" type="presParOf" srcId="{B6481B9A-7B71-433E-B6CF-BA5D016216D3}" destId="{2707BE8E-1A6E-4BCE-8371-6B76ADF40D5B}" srcOrd="3" destOrd="0" presId="urn:microsoft.com/office/officeart/2008/layout/VerticalCurvedList"/>
    <dgm:cxn modelId="{0256A851-32EB-4FD9-8FED-13F79FCCE47B}" type="presParOf" srcId="{B6481B9A-7B71-433E-B6CF-BA5D016216D3}" destId="{BAE07145-3300-4C4A-8CE7-818108AD99FF}" srcOrd="4" destOrd="0" presId="urn:microsoft.com/office/officeart/2008/layout/VerticalCurvedList"/>
    <dgm:cxn modelId="{B43C92F4-1D22-47FD-9B3D-8EC60D7C3CB5}" type="presParOf" srcId="{BAE07145-3300-4C4A-8CE7-818108AD99FF}" destId="{40256A19-E013-4FB8-8AB5-6A968A6CADA8}" srcOrd="0" destOrd="0" presId="urn:microsoft.com/office/officeart/2008/layout/VerticalCurvedList"/>
    <dgm:cxn modelId="{1C6C8BAB-883A-46AC-B129-35963BB9BEC0}" type="presParOf" srcId="{B6481B9A-7B71-433E-B6CF-BA5D016216D3}" destId="{30A599F2-867A-4CDA-BE89-DA3E14986E79}" srcOrd="5" destOrd="0" presId="urn:microsoft.com/office/officeart/2008/layout/VerticalCurvedList"/>
    <dgm:cxn modelId="{F51A0DC4-70A2-4DD1-94FE-93DCED55E007}" type="presParOf" srcId="{B6481B9A-7B71-433E-B6CF-BA5D016216D3}" destId="{EFEF6860-5B2C-44A4-88D7-B3B4B4C6CB2F}" srcOrd="6" destOrd="0" presId="urn:microsoft.com/office/officeart/2008/layout/VerticalCurvedList"/>
    <dgm:cxn modelId="{21BF9AF0-5CA6-46F1-A9D3-EBEA651C217E}" type="presParOf" srcId="{EFEF6860-5B2C-44A4-88D7-B3B4B4C6CB2F}" destId="{1BA0F9D2-CCD9-40B0-B495-F93B6BB3E26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C7E10-6926-4068-A429-0A978C366367}">
      <dsp:nvSpPr>
        <dsp:cNvPr id="0" name=""/>
        <dsp:cNvSpPr/>
      </dsp:nvSpPr>
      <dsp:spPr>
        <a:xfrm>
          <a:off x="-6014668" y="-928138"/>
          <a:ext cx="7221038" cy="7221038"/>
        </a:xfrm>
        <a:prstGeom prst="blockArc">
          <a:avLst>
            <a:gd name="adj1" fmla="val 18900000"/>
            <a:gd name="adj2" fmla="val 2700000"/>
            <a:gd name="adj3" fmla="val 299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56E51-BDFB-49B9-BE52-BB018A589556}">
      <dsp:nvSpPr>
        <dsp:cNvPr id="0" name=""/>
        <dsp:cNvSpPr/>
      </dsp:nvSpPr>
      <dsp:spPr>
        <a:xfrm>
          <a:off x="888649" y="536476"/>
          <a:ext cx="11190706" cy="107295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51656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0" kern="1200" dirty="0" err="1" smtClean="0">
              <a:latin typeface="Arial" pitchFamily="34" charset="0"/>
              <a:cs typeface="Arial" pitchFamily="34" charset="0"/>
            </a:rPr>
            <a:t>Ulug‘bek</a:t>
          </a:r>
          <a:r>
            <a:rPr lang="en-US" sz="4000" b="1" i="0" kern="1200" dirty="0" smtClean="0">
              <a:latin typeface="Arial" pitchFamily="34" charset="0"/>
              <a:cs typeface="Arial" pitchFamily="34" charset="0"/>
            </a:rPr>
            <a:t> – </a:t>
          </a:r>
          <a:r>
            <a:rPr lang="en-US" sz="4000" b="1" i="0" kern="1200" dirty="0" err="1" smtClean="0">
              <a:latin typeface="Arial" pitchFamily="34" charset="0"/>
              <a:cs typeface="Arial" pitchFamily="34" charset="0"/>
            </a:rPr>
            <a:t>Movarounnahr</a:t>
          </a:r>
          <a:r>
            <a:rPr lang="en-US" sz="4000" b="1" i="0" kern="1200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4000" b="1" i="0" kern="1200" dirty="0" err="1" smtClean="0">
              <a:latin typeface="Arial" pitchFamily="34" charset="0"/>
              <a:cs typeface="Arial" pitchFamily="34" charset="0"/>
            </a:rPr>
            <a:t>hukmdori</a:t>
          </a:r>
          <a:endParaRPr lang="ru-RU" sz="4000" b="1" i="0" kern="1200" dirty="0">
            <a:latin typeface="Arial" pitchFamily="34" charset="0"/>
            <a:cs typeface="Arial" pitchFamily="34" charset="0"/>
          </a:endParaRPr>
        </a:p>
      </dsp:txBody>
      <dsp:txXfrm>
        <a:off x="888649" y="536476"/>
        <a:ext cx="11190706" cy="1072952"/>
      </dsp:txXfrm>
    </dsp:sp>
    <dsp:sp modelId="{B70A8609-E24F-45C0-88E3-C7C47355A406}">
      <dsp:nvSpPr>
        <dsp:cNvPr id="0" name=""/>
        <dsp:cNvSpPr/>
      </dsp:nvSpPr>
      <dsp:spPr>
        <a:xfrm>
          <a:off x="119402" y="408164"/>
          <a:ext cx="1350913" cy="1325417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2707BE8E-1A6E-4BCE-8371-6B76ADF40D5B}">
      <dsp:nvSpPr>
        <dsp:cNvPr id="0" name=""/>
        <dsp:cNvSpPr/>
      </dsp:nvSpPr>
      <dsp:spPr>
        <a:xfrm>
          <a:off x="1297191" y="2145904"/>
          <a:ext cx="10763640" cy="107295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51656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0" kern="1200" dirty="0" err="1" smtClean="0">
              <a:latin typeface="Arial" pitchFamily="34" charset="0"/>
              <a:cs typeface="Arial" pitchFamily="34" charset="0"/>
            </a:rPr>
            <a:t>Temuriy</a:t>
          </a:r>
          <a:r>
            <a:rPr lang="en-US" sz="4000" b="1" i="0" kern="1200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4000" b="1" i="0" kern="1200" dirty="0" err="1" smtClean="0">
              <a:latin typeface="Arial" pitchFamily="34" charset="0"/>
              <a:cs typeface="Arial" pitchFamily="34" charset="0"/>
            </a:rPr>
            <a:t>shaxzodalar</a:t>
          </a:r>
          <a:r>
            <a:rPr lang="en-US" sz="4000" b="1" i="0" kern="1200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4000" b="1" i="0" kern="1200" dirty="0" err="1" smtClean="0">
              <a:latin typeface="Arial" pitchFamily="34" charset="0"/>
              <a:cs typeface="Arial" pitchFamily="34" charset="0"/>
            </a:rPr>
            <a:t>o‘rtasida</a:t>
          </a:r>
          <a:r>
            <a:rPr lang="en-US" sz="4000" b="1" i="0" kern="1200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4000" b="1" i="0" kern="1200" dirty="0" err="1" smtClean="0">
              <a:latin typeface="Arial" pitchFamily="34" charset="0"/>
              <a:cs typeface="Arial" pitchFamily="34" charset="0"/>
            </a:rPr>
            <a:t>taxt</a:t>
          </a:r>
          <a:r>
            <a:rPr lang="en-US" sz="4000" b="1" i="0" kern="1200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4000" b="1" i="0" kern="1200" dirty="0" err="1" smtClean="0">
              <a:latin typeface="Arial" pitchFamily="34" charset="0"/>
              <a:cs typeface="Arial" pitchFamily="34" charset="0"/>
            </a:rPr>
            <a:t>uchun</a:t>
          </a:r>
          <a:r>
            <a:rPr lang="en-US" sz="4000" b="1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4000" b="1" i="0" kern="1200" dirty="0" err="1" smtClean="0">
              <a:latin typeface="Arial" pitchFamily="34" charset="0"/>
              <a:cs typeface="Arial" pitchFamily="34" charset="0"/>
            </a:rPr>
            <a:t>kurash</a:t>
          </a:r>
          <a:endParaRPr lang="ru-RU" sz="4000" b="1" i="0" kern="1200" dirty="0">
            <a:latin typeface="Arial" pitchFamily="34" charset="0"/>
            <a:cs typeface="Arial" pitchFamily="34" charset="0"/>
          </a:endParaRPr>
        </a:p>
      </dsp:txBody>
      <dsp:txXfrm>
        <a:off x="1297191" y="2145904"/>
        <a:ext cx="10763640" cy="1072952"/>
      </dsp:txXfrm>
    </dsp:sp>
    <dsp:sp modelId="{40256A19-E013-4FB8-8AB5-6A968A6CADA8}">
      <dsp:nvSpPr>
        <dsp:cNvPr id="0" name=""/>
        <dsp:cNvSpPr/>
      </dsp:nvSpPr>
      <dsp:spPr>
        <a:xfrm>
          <a:off x="585432" y="2011785"/>
          <a:ext cx="1197682" cy="1341190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30A599F2-867A-4CDA-BE89-DA3E14986E79}">
      <dsp:nvSpPr>
        <dsp:cNvPr id="0" name=""/>
        <dsp:cNvSpPr/>
      </dsp:nvSpPr>
      <dsp:spPr>
        <a:xfrm>
          <a:off x="907140" y="3755332"/>
          <a:ext cx="11153723" cy="107295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51656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0" kern="1200" dirty="0" err="1" smtClean="0">
              <a:latin typeface="Arial" pitchFamily="34" charset="0"/>
              <a:cs typeface="Arial" pitchFamily="34" charset="0"/>
            </a:rPr>
            <a:t>Mirzo</a:t>
          </a:r>
          <a:r>
            <a:rPr lang="en-US" sz="4000" b="1" i="0" kern="1200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4000" b="1" i="0" kern="1200" dirty="0" err="1" smtClean="0">
              <a:latin typeface="Arial" pitchFamily="34" charset="0"/>
              <a:cs typeface="Arial" pitchFamily="34" charset="0"/>
            </a:rPr>
            <a:t>Ulug‘bek</a:t>
          </a:r>
          <a:r>
            <a:rPr lang="en-US" sz="4000" b="1" i="0" kern="1200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4000" b="1" i="0" kern="1200" dirty="0" err="1" smtClean="0">
              <a:latin typeface="Arial" pitchFamily="34" charset="0"/>
              <a:cs typeface="Arial" pitchFamily="34" charset="0"/>
            </a:rPr>
            <a:t>fojiasi</a:t>
          </a:r>
          <a:r>
            <a:rPr lang="uz-Cyrl-UZ" sz="4000" b="1" i="0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4000" b="1" i="0" kern="1200" dirty="0">
            <a:latin typeface="Arial" pitchFamily="34" charset="0"/>
            <a:cs typeface="Arial" pitchFamily="34" charset="0"/>
          </a:endParaRPr>
        </a:p>
      </dsp:txBody>
      <dsp:txXfrm>
        <a:off x="907140" y="3755332"/>
        <a:ext cx="11153723" cy="1072952"/>
      </dsp:txXfrm>
    </dsp:sp>
    <dsp:sp modelId="{1BA0F9D2-CCD9-40B0-B495-F93B6BB3E26B}">
      <dsp:nvSpPr>
        <dsp:cNvPr id="0" name=""/>
        <dsp:cNvSpPr/>
      </dsp:nvSpPr>
      <dsp:spPr>
        <a:xfrm>
          <a:off x="123661" y="3572468"/>
          <a:ext cx="1341190" cy="14386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D34E2-41C3-434B-9394-2D218242EB5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AB11A-A79B-4527-A520-8D6B6CEBC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17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1" y="2236947"/>
            <a:ext cx="10881361" cy="15435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1" y="4080510"/>
            <a:ext cx="8961120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4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9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7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4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1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99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288372"/>
            <a:ext cx="2880360" cy="61441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288372"/>
            <a:ext cx="8427720" cy="61441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4" y="293960"/>
            <a:ext cx="10881362" cy="8584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60120" y="1466854"/>
            <a:ext cx="3494837" cy="357781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24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53383" y="1466854"/>
            <a:ext cx="3494837" cy="357781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24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46643" y="1466854"/>
            <a:ext cx="3494837" cy="357781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24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60120" y="5229599"/>
            <a:ext cx="3494837" cy="1006794"/>
          </a:xfrm>
        </p:spPr>
        <p:txBody>
          <a:bodyPr>
            <a:noAutofit/>
          </a:bodyPr>
          <a:lstStyle>
            <a:lvl1pPr marL="0" indent="0">
              <a:buNone/>
              <a:defRPr sz="1424"/>
            </a:lvl1pPr>
            <a:lvl2pPr marL="155143" indent="-155143">
              <a:buFont typeface="Arial" panose="020B0604020202020204" pitchFamily="34" charset="0"/>
              <a:buChar char="•"/>
              <a:defRPr sz="1424"/>
            </a:lvl2pPr>
            <a:lvl3pPr marL="310286" indent="-155143">
              <a:defRPr sz="1424"/>
            </a:lvl3pPr>
            <a:lvl4pPr marL="543000" indent="-232714">
              <a:defRPr sz="1424"/>
            </a:lvl4pPr>
            <a:lvl5pPr marL="775714" indent="-232714">
              <a:defRPr sz="142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53383" y="5229599"/>
            <a:ext cx="3494837" cy="1006794"/>
          </a:xfrm>
        </p:spPr>
        <p:txBody>
          <a:bodyPr>
            <a:noAutofit/>
          </a:bodyPr>
          <a:lstStyle>
            <a:lvl1pPr marL="0" indent="0">
              <a:buNone/>
              <a:defRPr sz="1424"/>
            </a:lvl1pPr>
            <a:lvl2pPr marL="155143" indent="-155143">
              <a:buFont typeface="Arial" panose="020B0604020202020204" pitchFamily="34" charset="0"/>
              <a:buChar char="•"/>
              <a:defRPr sz="1424"/>
            </a:lvl2pPr>
            <a:lvl3pPr marL="310286" indent="-155143">
              <a:defRPr sz="1424"/>
            </a:lvl3pPr>
            <a:lvl4pPr marL="543000" indent="-232714">
              <a:defRPr sz="1424"/>
            </a:lvl4pPr>
            <a:lvl5pPr marL="775714" indent="-232714">
              <a:defRPr sz="142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46643" y="5229599"/>
            <a:ext cx="3494837" cy="1006794"/>
          </a:xfrm>
        </p:spPr>
        <p:txBody>
          <a:bodyPr>
            <a:noAutofit/>
          </a:bodyPr>
          <a:lstStyle>
            <a:lvl1pPr marL="0" indent="0">
              <a:buNone/>
              <a:defRPr sz="1424"/>
            </a:lvl1pPr>
            <a:lvl2pPr marL="155143" indent="-155143">
              <a:buFont typeface="Arial" panose="020B0604020202020204" pitchFamily="34" charset="0"/>
              <a:buChar char="•"/>
              <a:defRPr sz="1424"/>
            </a:lvl2pPr>
            <a:lvl3pPr marL="310286" indent="-155143">
              <a:defRPr sz="1424"/>
            </a:lvl3pPr>
            <a:lvl4pPr marL="543000" indent="-232714">
              <a:defRPr sz="1424"/>
            </a:lvl4pPr>
            <a:lvl5pPr marL="775714" indent="-232714">
              <a:defRPr sz="142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60124" y="980128"/>
            <a:ext cx="10881362" cy="42672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32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2460112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4627246"/>
            <a:ext cx="10881361" cy="1430179"/>
          </a:xfrm>
        </p:spPr>
        <p:txBody>
          <a:bodyPr anchor="t"/>
          <a:lstStyle>
            <a:lvl1pPr algn="l">
              <a:defRPr sz="517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3052049"/>
            <a:ext cx="10881361" cy="1575196"/>
          </a:xfrm>
        </p:spPr>
        <p:txBody>
          <a:bodyPr anchor="b"/>
          <a:lstStyle>
            <a:lvl1pPr marL="0" indent="0">
              <a:buNone/>
              <a:defRPr sz="2586">
                <a:solidFill>
                  <a:schemeClr val="tx1">
                    <a:tint val="75000"/>
                  </a:schemeClr>
                </a:solidFill>
              </a:defRPr>
            </a:lvl1pPr>
            <a:lvl2pPr marL="587415" indent="0">
              <a:buNone/>
              <a:defRPr sz="2263">
                <a:solidFill>
                  <a:schemeClr val="tx1">
                    <a:tint val="75000"/>
                  </a:schemeClr>
                </a:solidFill>
              </a:defRPr>
            </a:lvl2pPr>
            <a:lvl3pPr marL="1174832" indent="0">
              <a:buNone/>
              <a:defRPr sz="2047">
                <a:solidFill>
                  <a:schemeClr val="tx1">
                    <a:tint val="75000"/>
                  </a:schemeClr>
                </a:solidFill>
              </a:defRPr>
            </a:lvl3pPr>
            <a:lvl4pPr marL="1762247" indent="0">
              <a:buNone/>
              <a:defRPr sz="1832">
                <a:solidFill>
                  <a:schemeClr val="tx1">
                    <a:tint val="75000"/>
                  </a:schemeClr>
                </a:solidFill>
              </a:defRPr>
            </a:lvl4pPr>
            <a:lvl5pPr marL="2349662" indent="0">
              <a:buNone/>
              <a:defRPr sz="1832">
                <a:solidFill>
                  <a:schemeClr val="tx1">
                    <a:tint val="75000"/>
                  </a:schemeClr>
                </a:solidFill>
              </a:defRPr>
            </a:lvl5pPr>
            <a:lvl6pPr marL="2937078" indent="0">
              <a:buNone/>
              <a:defRPr sz="1832">
                <a:solidFill>
                  <a:schemeClr val="tx1">
                    <a:tint val="75000"/>
                  </a:schemeClr>
                </a:solidFill>
              </a:defRPr>
            </a:lvl6pPr>
            <a:lvl7pPr marL="3524494" indent="0">
              <a:buNone/>
              <a:defRPr sz="1832">
                <a:solidFill>
                  <a:schemeClr val="tx1">
                    <a:tint val="75000"/>
                  </a:schemeClr>
                </a:solidFill>
              </a:defRPr>
            </a:lvl7pPr>
            <a:lvl8pPr marL="4111909" indent="0">
              <a:buNone/>
              <a:defRPr sz="1832">
                <a:solidFill>
                  <a:schemeClr val="tx1">
                    <a:tint val="75000"/>
                  </a:schemeClr>
                </a:solidFill>
              </a:defRPr>
            </a:lvl8pPr>
            <a:lvl9pPr marL="4699324" indent="0">
              <a:buNone/>
              <a:defRPr sz="18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1" y="1680212"/>
            <a:ext cx="5654040" cy="4752261"/>
          </a:xfrm>
        </p:spPr>
        <p:txBody>
          <a:bodyPr/>
          <a:lstStyle>
            <a:lvl1pPr>
              <a:defRPr sz="3556"/>
            </a:lvl1pPr>
            <a:lvl2pPr>
              <a:defRPr sz="3125"/>
            </a:lvl2pPr>
            <a:lvl3pPr>
              <a:defRPr sz="2586"/>
            </a:lvl3pPr>
            <a:lvl4pPr>
              <a:defRPr sz="2263"/>
            </a:lvl4pPr>
            <a:lvl5pPr>
              <a:defRPr sz="2263"/>
            </a:lvl5pPr>
            <a:lvl6pPr>
              <a:defRPr sz="2263"/>
            </a:lvl6pPr>
            <a:lvl7pPr>
              <a:defRPr sz="2263"/>
            </a:lvl7pPr>
            <a:lvl8pPr>
              <a:defRPr sz="2263"/>
            </a:lvl8pPr>
            <a:lvl9pPr>
              <a:defRPr sz="226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1680212"/>
            <a:ext cx="5654040" cy="4752261"/>
          </a:xfrm>
        </p:spPr>
        <p:txBody>
          <a:bodyPr/>
          <a:lstStyle>
            <a:lvl1pPr>
              <a:defRPr sz="3556"/>
            </a:lvl1pPr>
            <a:lvl2pPr>
              <a:defRPr sz="3125"/>
            </a:lvl2pPr>
            <a:lvl3pPr>
              <a:defRPr sz="2586"/>
            </a:lvl3pPr>
            <a:lvl4pPr>
              <a:defRPr sz="2263"/>
            </a:lvl4pPr>
            <a:lvl5pPr>
              <a:defRPr sz="2263"/>
            </a:lvl5pPr>
            <a:lvl6pPr>
              <a:defRPr sz="2263"/>
            </a:lvl6pPr>
            <a:lvl7pPr>
              <a:defRPr sz="2263"/>
            </a:lvl7pPr>
            <a:lvl8pPr>
              <a:defRPr sz="2263"/>
            </a:lvl8pPr>
            <a:lvl9pPr>
              <a:defRPr sz="226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1611869"/>
            <a:ext cx="5656264" cy="671750"/>
          </a:xfrm>
        </p:spPr>
        <p:txBody>
          <a:bodyPr anchor="b"/>
          <a:lstStyle>
            <a:lvl1pPr marL="0" indent="0">
              <a:buNone/>
              <a:defRPr sz="3125" b="1"/>
            </a:lvl1pPr>
            <a:lvl2pPr marL="587415" indent="0">
              <a:buNone/>
              <a:defRPr sz="2586" b="1"/>
            </a:lvl2pPr>
            <a:lvl3pPr marL="1174832" indent="0">
              <a:buNone/>
              <a:defRPr sz="2263" b="1"/>
            </a:lvl3pPr>
            <a:lvl4pPr marL="1762247" indent="0">
              <a:buNone/>
              <a:defRPr sz="2047" b="1"/>
            </a:lvl4pPr>
            <a:lvl5pPr marL="2349662" indent="0">
              <a:buNone/>
              <a:defRPr sz="2047" b="1"/>
            </a:lvl5pPr>
            <a:lvl6pPr marL="2937078" indent="0">
              <a:buNone/>
              <a:defRPr sz="2047" b="1"/>
            </a:lvl6pPr>
            <a:lvl7pPr marL="3524494" indent="0">
              <a:buNone/>
              <a:defRPr sz="2047" b="1"/>
            </a:lvl7pPr>
            <a:lvl8pPr marL="4111909" indent="0">
              <a:buNone/>
              <a:defRPr sz="2047" b="1"/>
            </a:lvl8pPr>
            <a:lvl9pPr marL="4699324" indent="0">
              <a:buNone/>
              <a:defRPr sz="204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2283619"/>
            <a:ext cx="5656264" cy="4148852"/>
          </a:xfrm>
        </p:spPr>
        <p:txBody>
          <a:bodyPr/>
          <a:lstStyle>
            <a:lvl1pPr>
              <a:defRPr sz="3125"/>
            </a:lvl1pPr>
            <a:lvl2pPr>
              <a:defRPr sz="2586"/>
            </a:lvl2pPr>
            <a:lvl3pPr>
              <a:defRPr sz="2263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1611869"/>
            <a:ext cx="5658485" cy="671750"/>
          </a:xfrm>
        </p:spPr>
        <p:txBody>
          <a:bodyPr anchor="b"/>
          <a:lstStyle>
            <a:lvl1pPr marL="0" indent="0">
              <a:buNone/>
              <a:defRPr sz="3125" b="1"/>
            </a:lvl1pPr>
            <a:lvl2pPr marL="587415" indent="0">
              <a:buNone/>
              <a:defRPr sz="2586" b="1"/>
            </a:lvl2pPr>
            <a:lvl3pPr marL="1174832" indent="0">
              <a:buNone/>
              <a:defRPr sz="2263" b="1"/>
            </a:lvl3pPr>
            <a:lvl4pPr marL="1762247" indent="0">
              <a:buNone/>
              <a:defRPr sz="2047" b="1"/>
            </a:lvl4pPr>
            <a:lvl5pPr marL="2349662" indent="0">
              <a:buNone/>
              <a:defRPr sz="2047" b="1"/>
            </a:lvl5pPr>
            <a:lvl6pPr marL="2937078" indent="0">
              <a:buNone/>
              <a:defRPr sz="2047" b="1"/>
            </a:lvl6pPr>
            <a:lvl7pPr marL="3524494" indent="0">
              <a:buNone/>
              <a:defRPr sz="2047" b="1"/>
            </a:lvl7pPr>
            <a:lvl8pPr marL="4111909" indent="0">
              <a:buNone/>
              <a:defRPr sz="2047" b="1"/>
            </a:lvl8pPr>
            <a:lvl9pPr marL="4699324" indent="0">
              <a:buNone/>
              <a:defRPr sz="204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2283619"/>
            <a:ext cx="5658485" cy="4148852"/>
          </a:xfrm>
        </p:spPr>
        <p:txBody>
          <a:bodyPr/>
          <a:lstStyle>
            <a:lvl1pPr>
              <a:defRPr sz="3125"/>
            </a:lvl1pPr>
            <a:lvl2pPr>
              <a:defRPr sz="2586"/>
            </a:lvl2pPr>
            <a:lvl3pPr>
              <a:defRPr sz="2263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286703"/>
            <a:ext cx="4211638" cy="1220153"/>
          </a:xfrm>
        </p:spPr>
        <p:txBody>
          <a:bodyPr anchor="b"/>
          <a:lstStyle>
            <a:lvl1pPr algn="l">
              <a:defRPr sz="258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286704"/>
            <a:ext cx="7156450" cy="6145769"/>
          </a:xfrm>
        </p:spPr>
        <p:txBody>
          <a:bodyPr/>
          <a:lstStyle>
            <a:lvl1pPr>
              <a:defRPr sz="4095"/>
            </a:lvl1pPr>
            <a:lvl2pPr>
              <a:defRPr sz="3556"/>
            </a:lvl2pPr>
            <a:lvl3pPr>
              <a:defRPr sz="3125"/>
            </a:lvl3pPr>
            <a:lvl4pPr>
              <a:defRPr sz="2586"/>
            </a:lvl4pPr>
            <a:lvl5pPr>
              <a:defRPr sz="2586"/>
            </a:lvl5pPr>
            <a:lvl6pPr>
              <a:defRPr sz="2586"/>
            </a:lvl6pPr>
            <a:lvl7pPr>
              <a:defRPr sz="2586"/>
            </a:lvl7pPr>
            <a:lvl8pPr>
              <a:defRPr sz="2586"/>
            </a:lvl8pPr>
            <a:lvl9pPr>
              <a:defRPr sz="258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1506856"/>
            <a:ext cx="4211638" cy="4925616"/>
          </a:xfrm>
        </p:spPr>
        <p:txBody>
          <a:bodyPr/>
          <a:lstStyle>
            <a:lvl1pPr marL="0" indent="0">
              <a:buNone/>
              <a:defRPr sz="1832"/>
            </a:lvl1pPr>
            <a:lvl2pPr marL="587415" indent="0">
              <a:buNone/>
              <a:defRPr sz="1509"/>
            </a:lvl2pPr>
            <a:lvl3pPr marL="1174832" indent="0">
              <a:buNone/>
              <a:defRPr sz="1293"/>
            </a:lvl3pPr>
            <a:lvl4pPr marL="1762247" indent="0">
              <a:buNone/>
              <a:defRPr sz="1185"/>
            </a:lvl4pPr>
            <a:lvl5pPr marL="2349662" indent="0">
              <a:buNone/>
              <a:defRPr sz="1185"/>
            </a:lvl5pPr>
            <a:lvl6pPr marL="2937078" indent="0">
              <a:buNone/>
              <a:defRPr sz="1185"/>
            </a:lvl6pPr>
            <a:lvl7pPr marL="3524494" indent="0">
              <a:buNone/>
              <a:defRPr sz="1185"/>
            </a:lvl7pPr>
            <a:lvl8pPr marL="4111909" indent="0">
              <a:buNone/>
              <a:defRPr sz="1185"/>
            </a:lvl8pPr>
            <a:lvl9pPr marL="4699324" indent="0">
              <a:buNone/>
              <a:defRPr sz="118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5040631"/>
            <a:ext cx="7680960" cy="595075"/>
          </a:xfrm>
        </p:spPr>
        <p:txBody>
          <a:bodyPr anchor="b"/>
          <a:lstStyle>
            <a:lvl1pPr algn="l">
              <a:defRPr sz="258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643414"/>
            <a:ext cx="7680960" cy="4320540"/>
          </a:xfrm>
        </p:spPr>
        <p:txBody>
          <a:bodyPr/>
          <a:lstStyle>
            <a:lvl1pPr marL="0" indent="0">
              <a:buNone/>
              <a:defRPr sz="4095"/>
            </a:lvl1pPr>
            <a:lvl2pPr marL="587415" indent="0">
              <a:buNone/>
              <a:defRPr sz="3556"/>
            </a:lvl2pPr>
            <a:lvl3pPr marL="1174832" indent="0">
              <a:buNone/>
              <a:defRPr sz="3125"/>
            </a:lvl3pPr>
            <a:lvl4pPr marL="1762247" indent="0">
              <a:buNone/>
              <a:defRPr sz="2586"/>
            </a:lvl4pPr>
            <a:lvl5pPr marL="2349662" indent="0">
              <a:buNone/>
              <a:defRPr sz="2586"/>
            </a:lvl5pPr>
            <a:lvl6pPr marL="2937078" indent="0">
              <a:buNone/>
              <a:defRPr sz="2586"/>
            </a:lvl6pPr>
            <a:lvl7pPr marL="3524494" indent="0">
              <a:buNone/>
              <a:defRPr sz="2586"/>
            </a:lvl7pPr>
            <a:lvl8pPr marL="4111909" indent="0">
              <a:buNone/>
              <a:defRPr sz="2586"/>
            </a:lvl8pPr>
            <a:lvl9pPr marL="4699324" indent="0">
              <a:buNone/>
              <a:defRPr sz="258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5635706"/>
            <a:ext cx="7680960" cy="845105"/>
          </a:xfrm>
        </p:spPr>
        <p:txBody>
          <a:bodyPr/>
          <a:lstStyle>
            <a:lvl1pPr marL="0" indent="0">
              <a:buNone/>
              <a:defRPr sz="1832"/>
            </a:lvl1pPr>
            <a:lvl2pPr marL="587415" indent="0">
              <a:buNone/>
              <a:defRPr sz="1509"/>
            </a:lvl2pPr>
            <a:lvl3pPr marL="1174832" indent="0">
              <a:buNone/>
              <a:defRPr sz="1293"/>
            </a:lvl3pPr>
            <a:lvl4pPr marL="1762247" indent="0">
              <a:buNone/>
              <a:defRPr sz="1185"/>
            </a:lvl4pPr>
            <a:lvl5pPr marL="2349662" indent="0">
              <a:buNone/>
              <a:defRPr sz="1185"/>
            </a:lvl5pPr>
            <a:lvl6pPr marL="2937078" indent="0">
              <a:buNone/>
              <a:defRPr sz="1185"/>
            </a:lvl6pPr>
            <a:lvl7pPr marL="3524494" indent="0">
              <a:buNone/>
              <a:defRPr sz="1185"/>
            </a:lvl7pPr>
            <a:lvl8pPr marL="4111909" indent="0">
              <a:buNone/>
              <a:defRPr sz="1185"/>
            </a:lvl8pPr>
            <a:lvl9pPr marL="4699324" indent="0">
              <a:buNone/>
              <a:defRPr sz="118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288370"/>
            <a:ext cx="11521440" cy="1200150"/>
          </a:xfrm>
          <a:prstGeom prst="rect">
            <a:avLst/>
          </a:prstGeom>
        </p:spPr>
        <p:txBody>
          <a:bodyPr vert="horz" lIns="109033" tIns="54517" rIns="109033" bIns="5451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1" y="1680212"/>
            <a:ext cx="11521440" cy="4752261"/>
          </a:xfrm>
          <a:prstGeom prst="rect">
            <a:avLst/>
          </a:prstGeom>
        </p:spPr>
        <p:txBody>
          <a:bodyPr vert="horz" lIns="109033" tIns="54517" rIns="109033" bIns="545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6674169"/>
            <a:ext cx="2987040" cy="383381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l">
              <a:defRPr sz="15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1" y="6674169"/>
            <a:ext cx="4053840" cy="383381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ctr">
              <a:defRPr sz="15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6674169"/>
            <a:ext cx="2987040" cy="383381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r">
              <a:defRPr sz="15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1174832" rtl="0" eaLnBrk="1" latinLnBrk="0" hangingPunct="1">
        <a:spcBef>
          <a:spcPct val="0"/>
        </a:spcBef>
        <a:buNone/>
        <a:defRPr sz="56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562" indent="-440562" algn="l" defTabSz="1174832" rtl="0" eaLnBrk="1" latinLnBrk="0" hangingPunct="1">
        <a:spcBef>
          <a:spcPct val="20000"/>
        </a:spcBef>
        <a:buFont typeface="Arial" pitchFamily="34" charset="0"/>
        <a:buChar char="•"/>
        <a:defRPr sz="4095" kern="1200">
          <a:solidFill>
            <a:schemeClr val="tx1"/>
          </a:solidFill>
          <a:latin typeface="+mn-lt"/>
          <a:ea typeface="+mn-ea"/>
          <a:cs typeface="+mn-cs"/>
        </a:defRPr>
      </a:lvl1pPr>
      <a:lvl2pPr marL="954551" indent="-367134" algn="l" defTabSz="1174832" rtl="0" eaLnBrk="1" latinLnBrk="0" hangingPunct="1">
        <a:spcBef>
          <a:spcPct val="20000"/>
        </a:spcBef>
        <a:buFont typeface="Arial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2pPr>
      <a:lvl3pPr marL="1468539" indent="-293708" algn="l" defTabSz="1174832" rtl="0" eaLnBrk="1" latinLnBrk="0" hangingPunct="1">
        <a:spcBef>
          <a:spcPct val="20000"/>
        </a:spcBef>
        <a:buFont typeface="Arial" pitchFamily="34" charset="0"/>
        <a:buChar char="•"/>
        <a:defRPr sz="3125" kern="1200">
          <a:solidFill>
            <a:schemeClr val="tx1"/>
          </a:solidFill>
          <a:latin typeface="+mn-lt"/>
          <a:ea typeface="+mn-ea"/>
          <a:cs typeface="+mn-cs"/>
        </a:defRPr>
      </a:lvl3pPr>
      <a:lvl4pPr marL="2055954" indent="-293708" algn="l" defTabSz="1174832" rtl="0" eaLnBrk="1" latinLnBrk="0" hangingPunct="1">
        <a:spcBef>
          <a:spcPct val="20000"/>
        </a:spcBef>
        <a:buFont typeface="Arial" pitchFamily="34" charset="0"/>
        <a:buChar char="–"/>
        <a:defRPr sz="2586" kern="1200">
          <a:solidFill>
            <a:schemeClr val="tx1"/>
          </a:solidFill>
          <a:latin typeface="+mn-lt"/>
          <a:ea typeface="+mn-ea"/>
          <a:cs typeface="+mn-cs"/>
        </a:defRPr>
      </a:lvl4pPr>
      <a:lvl5pPr marL="2643370" indent="-293708" algn="l" defTabSz="1174832" rtl="0" eaLnBrk="1" latinLnBrk="0" hangingPunct="1">
        <a:spcBef>
          <a:spcPct val="20000"/>
        </a:spcBef>
        <a:buFont typeface="Arial" pitchFamily="34" charset="0"/>
        <a:buChar char="»"/>
        <a:defRPr sz="2586" kern="1200">
          <a:solidFill>
            <a:schemeClr val="tx1"/>
          </a:solidFill>
          <a:latin typeface="+mn-lt"/>
          <a:ea typeface="+mn-ea"/>
          <a:cs typeface="+mn-cs"/>
        </a:defRPr>
      </a:lvl5pPr>
      <a:lvl6pPr marL="3230786" indent="-293708" algn="l" defTabSz="1174832" rtl="0" eaLnBrk="1" latinLnBrk="0" hangingPunct="1">
        <a:spcBef>
          <a:spcPct val="20000"/>
        </a:spcBef>
        <a:buFont typeface="Arial" pitchFamily="34" charset="0"/>
        <a:buChar char="•"/>
        <a:defRPr sz="2586" kern="1200">
          <a:solidFill>
            <a:schemeClr val="tx1"/>
          </a:solidFill>
          <a:latin typeface="+mn-lt"/>
          <a:ea typeface="+mn-ea"/>
          <a:cs typeface="+mn-cs"/>
        </a:defRPr>
      </a:lvl6pPr>
      <a:lvl7pPr marL="3818201" indent="-293708" algn="l" defTabSz="1174832" rtl="0" eaLnBrk="1" latinLnBrk="0" hangingPunct="1">
        <a:spcBef>
          <a:spcPct val="20000"/>
        </a:spcBef>
        <a:buFont typeface="Arial" pitchFamily="34" charset="0"/>
        <a:buChar char="•"/>
        <a:defRPr sz="2586" kern="1200">
          <a:solidFill>
            <a:schemeClr val="tx1"/>
          </a:solidFill>
          <a:latin typeface="+mn-lt"/>
          <a:ea typeface="+mn-ea"/>
          <a:cs typeface="+mn-cs"/>
        </a:defRPr>
      </a:lvl7pPr>
      <a:lvl8pPr marL="4405617" indent="-293708" algn="l" defTabSz="1174832" rtl="0" eaLnBrk="1" latinLnBrk="0" hangingPunct="1">
        <a:spcBef>
          <a:spcPct val="20000"/>
        </a:spcBef>
        <a:buFont typeface="Arial" pitchFamily="34" charset="0"/>
        <a:buChar char="•"/>
        <a:defRPr sz="2586" kern="1200">
          <a:solidFill>
            <a:schemeClr val="tx1"/>
          </a:solidFill>
          <a:latin typeface="+mn-lt"/>
          <a:ea typeface="+mn-ea"/>
          <a:cs typeface="+mn-cs"/>
        </a:defRPr>
      </a:lvl8pPr>
      <a:lvl9pPr marL="4993033" indent="-293708" algn="l" defTabSz="1174832" rtl="0" eaLnBrk="1" latinLnBrk="0" hangingPunct="1">
        <a:spcBef>
          <a:spcPct val="20000"/>
        </a:spcBef>
        <a:buFont typeface="Arial" pitchFamily="34" charset="0"/>
        <a:buChar char="•"/>
        <a:defRPr sz="25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4832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87415" algn="l" defTabSz="1174832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74832" algn="l" defTabSz="1174832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62247" algn="l" defTabSz="1174832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349662" algn="l" defTabSz="1174832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937078" algn="l" defTabSz="1174832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524494" algn="l" defTabSz="1174832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111909" algn="l" defTabSz="1174832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699324" algn="l" defTabSz="1174832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object 2"/>
          <p:cNvSpPr>
            <a:spLocks/>
          </p:cNvSpPr>
          <p:nvPr/>
        </p:nvSpPr>
        <p:spPr bwMode="auto">
          <a:xfrm>
            <a:off x="0" y="0"/>
            <a:ext cx="12840648" cy="1782370"/>
          </a:xfrm>
          <a:custGeom>
            <a:avLst/>
            <a:gdLst>
              <a:gd name="T0" fmla="*/ 2147483647 w 5760085"/>
              <a:gd name="T1" fmla="*/ 0 h 1021080"/>
              <a:gd name="T2" fmla="*/ 0 w 5760085"/>
              <a:gd name="T3" fmla="*/ 0 h 1021080"/>
              <a:gd name="T4" fmla="*/ 0 w 5760085"/>
              <a:gd name="T5" fmla="*/ 311120890 h 1021080"/>
              <a:gd name="T6" fmla="*/ 2147483647 w 5760085"/>
              <a:gd name="T7" fmla="*/ 311120890 h 1021080"/>
              <a:gd name="T8" fmla="*/ 2147483647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4526"/>
          </a:p>
        </p:txBody>
      </p:sp>
      <p:sp>
        <p:nvSpPr>
          <p:cNvPr id="60419" name="object 9"/>
          <p:cNvSpPr>
            <a:spLocks/>
          </p:cNvSpPr>
          <p:nvPr/>
        </p:nvSpPr>
        <p:spPr bwMode="auto">
          <a:xfrm>
            <a:off x="10289232" y="288082"/>
            <a:ext cx="2018424" cy="1132369"/>
          </a:xfrm>
          <a:custGeom>
            <a:avLst/>
            <a:gdLst>
              <a:gd name="T0" fmla="*/ 2147483647 w 603885"/>
              <a:gd name="T1" fmla="*/ 0 h 603885"/>
              <a:gd name="T2" fmla="*/ 0 w 603885"/>
              <a:gd name="T3" fmla="*/ 0 h 603885"/>
              <a:gd name="T4" fmla="*/ 0 w 603885"/>
              <a:gd name="T5" fmla="*/ 43653156 h 603885"/>
              <a:gd name="T6" fmla="*/ 2147483647 w 603885"/>
              <a:gd name="T7" fmla="*/ 43653156 h 603885"/>
              <a:gd name="T8" fmla="*/ 2147483647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3885"/>
              <a:gd name="T16" fmla="*/ 0 h 603885"/>
              <a:gd name="T17" fmla="*/ 603885 w 603885"/>
              <a:gd name="T18" fmla="*/ 603885 h 6038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4526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386077" y="432098"/>
            <a:ext cx="1847371" cy="831797"/>
          </a:xfrm>
          <a:prstGeom prst="rect">
            <a:avLst/>
          </a:prstGeom>
        </p:spPr>
        <p:txBody>
          <a:bodyPr lIns="0" tIns="35527" rIns="0" bIns="0">
            <a:spAutoFit/>
          </a:bodyPr>
          <a:lstStyle/>
          <a:p>
            <a:pPr defTabSz="1152509">
              <a:spcBef>
                <a:spcPts val="280"/>
              </a:spcBef>
              <a:defRPr/>
            </a:pPr>
            <a:r>
              <a:rPr lang="ru-RU" sz="5172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uz-Latn-UZ" sz="5172" b="1" spc="22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5172" dirty="0">
              <a:latin typeface="Arial"/>
              <a:cs typeface="Arial"/>
            </a:endParaRPr>
          </a:p>
        </p:txBody>
      </p:sp>
      <p:sp>
        <p:nvSpPr>
          <p:cNvPr id="25" name="object 2">
            <a:extLst/>
          </p:cNvPr>
          <p:cNvSpPr txBox="1">
            <a:spLocks/>
          </p:cNvSpPr>
          <p:nvPr/>
        </p:nvSpPr>
        <p:spPr>
          <a:xfrm>
            <a:off x="1935175" y="432098"/>
            <a:ext cx="8426065" cy="895273"/>
          </a:xfrm>
          <a:prstGeom prst="rect">
            <a:avLst/>
          </a:prstGeom>
        </p:spPr>
        <p:txBody>
          <a:bodyPr lIns="0" tIns="3273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463" defTabSz="2049366">
              <a:spcBef>
                <a:spcPts val="256"/>
              </a:spcBef>
              <a:defRPr/>
            </a:pPr>
            <a:r>
              <a:rPr lang="en-US" sz="5603" kern="0" spc="11" dirty="0">
                <a:solidFill>
                  <a:sysClr val="window" lastClr="FFFFFF"/>
                </a:solidFill>
              </a:rPr>
              <a:t>O‘ZBEKISTON</a:t>
            </a:r>
            <a:r>
              <a:rPr lang="en-US" sz="5603" kern="0" spc="-67" dirty="0">
                <a:solidFill>
                  <a:sysClr val="window" lastClr="FFFFFF"/>
                </a:solidFill>
              </a:rPr>
              <a:t> </a:t>
            </a:r>
            <a:r>
              <a:rPr lang="en-US" sz="5603" kern="0" spc="11" dirty="0">
                <a:solidFill>
                  <a:sysClr val="window" lastClr="FFFFFF"/>
                </a:solidFill>
              </a:rPr>
              <a:t>TARIXI</a:t>
            </a:r>
          </a:p>
        </p:txBody>
      </p:sp>
      <p:sp>
        <p:nvSpPr>
          <p:cNvPr id="60422" name="object 11"/>
          <p:cNvSpPr>
            <a:spLocks/>
          </p:cNvSpPr>
          <p:nvPr/>
        </p:nvSpPr>
        <p:spPr bwMode="auto">
          <a:xfrm>
            <a:off x="581581" y="574524"/>
            <a:ext cx="1053686" cy="868949"/>
          </a:xfrm>
          <a:custGeom>
            <a:avLst/>
            <a:gdLst>
              <a:gd name="T0" fmla="*/ 2147483647 w 407034"/>
              <a:gd name="T1" fmla="*/ 2147483647 h 366395"/>
              <a:gd name="T2" fmla="*/ 0 w 407034"/>
              <a:gd name="T3" fmla="*/ 2147483647 h 366395"/>
              <a:gd name="T4" fmla="*/ 2147483647 w 407034"/>
              <a:gd name="T5" fmla="*/ 2147483647 h 366395"/>
              <a:gd name="T6" fmla="*/ 2147483647 w 407034"/>
              <a:gd name="T7" fmla="*/ 2147483647 h 366395"/>
              <a:gd name="T8" fmla="*/ 2147483647 w 407034"/>
              <a:gd name="T9" fmla="*/ 0 h 366395"/>
              <a:gd name="T10" fmla="*/ 2147483647 w 407034"/>
              <a:gd name="T11" fmla="*/ 2147483647 h 366395"/>
              <a:gd name="T12" fmla="*/ 2147483647 w 407034"/>
              <a:gd name="T13" fmla="*/ 2147483647 h 366395"/>
              <a:gd name="T14" fmla="*/ 2147483647 w 407034"/>
              <a:gd name="T15" fmla="*/ 2147483647 h 366395"/>
              <a:gd name="T16" fmla="*/ 2147483647 w 407034"/>
              <a:gd name="T17" fmla="*/ 2147483647 h 366395"/>
              <a:gd name="T18" fmla="*/ 2147483647 w 407034"/>
              <a:gd name="T19" fmla="*/ 2147483647 h 366395"/>
              <a:gd name="T20" fmla="*/ 2147483647 w 407034"/>
              <a:gd name="T21" fmla="*/ 2147483647 h 366395"/>
              <a:gd name="T22" fmla="*/ 2147483647 w 407034"/>
              <a:gd name="T23" fmla="*/ 2147483647 h 366395"/>
              <a:gd name="T24" fmla="*/ 2147483647 w 407034"/>
              <a:gd name="T25" fmla="*/ 2147483647 h 366395"/>
              <a:gd name="T26" fmla="*/ 2147483647 w 407034"/>
              <a:gd name="T27" fmla="*/ 2147483647 h 366395"/>
              <a:gd name="T28" fmla="*/ 2147483647 w 407034"/>
              <a:gd name="T29" fmla="*/ 2147483647 h 366395"/>
              <a:gd name="T30" fmla="*/ 2147483647 w 407034"/>
              <a:gd name="T31" fmla="*/ 2147483647 h 366395"/>
              <a:gd name="T32" fmla="*/ 2147483647 w 407034"/>
              <a:gd name="T33" fmla="*/ 2147483647 h 366395"/>
              <a:gd name="T34" fmla="*/ 2147483647 w 407034"/>
              <a:gd name="T35" fmla="*/ 2147483647 h 366395"/>
              <a:gd name="T36" fmla="*/ 2147483647 w 407034"/>
              <a:gd name="T37" fmla="*/ 2147483647 h 366395"/>
              <a:gd name="T38" fmla="*/ 2147483647 w 407034"/>
              <a:gd name="T39" fmla="*/ 2147483647 h 366395"/>
              <a:gd name="T40" fmla="*/ 2147483647 w 407034"/>
              <a:gd name="T41" fmla="*/ 2147483647 h 366395"/>
              <a:gd name="T42" fmla="*/ 2147483647 w 407034"/>
              <a:gd name="T43" fmla="*/ 2147483647 h 366395"/>
              <a:gd name="T44" fmla="*/ 2147483647 w 407034"/>
              <a:gd name="T45" fmla="*/ 2147483647 h 366395"/>
              <a:gd name="T46" fmla="*/ 2147483647 w 407034"/>
              <a:gd name="T47" fmla="*/ 2147483647 h 366395"/>
              <a:gd name="T48" fmla="*/ 2147483647 w 407034"/>
              <a:gd name="T49" fmla="*/ 2147483647 h 366395"/>
              <a:gd name="T50" fmla="*/ 2147483647 w 407034"/>
              <a:gd name="T51" fmla="*/ 2147483647 h 366395"/>
              <a:gd name="T52" fmla="*/ 2147483647 w 407034"/>
              <a:gd name="T53" fmla="*/ 2147483647 h 366395"/>
              <a:gd name="T54" fmla="*/ 2147483647 w 407034"/>
              <a:gd name="T55" fmla="*/ 2147483647 h 366395"/>
              <a:gd name="T56" fmla="*/ 2147483647 w 407034"/>
              <a:gd name="T57" fmla="*/ 2147483647 h 366395"/>
              <a:gd name="T58" fmla="*/ 2147483647 w 407034"/>
              <a:gd name="T59" fmla="*/ 2147483647 h 366395"/>
              <a:gd name="T60" fmla="*/ 2147483647 w 407034"/>
              <a:gd name="T61" fmla="*/ 2147483647 h 366395"/>
              <a:gd name="T62" fmla="*/ 2147483647 w 407034"/>
              <a:gd name="T63" fmla="*/ 2147483647 h 366395"/>
              <a:gd name="T64" fmla="*/ 2147483647 w 407034"/>
              <a:gd name="T65" fmla="*/ 2147483647 h 366395"/>
              <a:gd name="T66" fmla="*/ 2147483647 w 407034"/>
              <a:gd name="T67" fmla="*/ 2147483647 h 366395"/>
              <a:gd name="T68" fmla="*/ 2147483647 w 407034"/>
              <a:gd name="T69" fmla="*/ 2147483647 h 366395"/>
              <a:gd name="T70" fmla="*/ 2147483647 w 407034"/>
              <a:gd name="T71" fmla="*/ 2147483647 h 366395"/>
              <a:gd name="T72" fmla="*/ 2147483647 w 407034"/>
              <a:gd name="T73" fmla="*/ 0 h 366395"/>
              <a:gd name="T74" fmla="*/ 2147483647 w 407034"/>
              <a:gd name="T75" fmla="*/ 2147483647 h 366395"/>
              <a:gd name="T76" fmla="*/ 2147483647 w 407034"/>
              <a:gd name="T77" fmla="*/ 2147483647 h 366395"/>
              <a:gd name="T78" fmla="*/ 2147483647 w 407034"/>
              <a:gd name="T79" fmla="*/ 2147483647 h 366395"/>
              <a:gd name="T80" fmla="*/ 2147483647 w 407034"/>
              <a:gd name="T81" fmla="*/ 2147483647 h 366395"/>
              <a:gd name="T82" fmla="*/ 2147483647 w 407034"/>
              <a:gd name="T83" fmla="*/ 2147483647 h 366395"/>
              <a:gd name="T84" fmla="*/ 2147483647 w 407034"/>
              <a:gd name="T85" fmla="*/ 2147483647 h 366395"/>
              <a:gd name="T86" fmla="*/ 2147483647 w 407034"/>
              <a:gd name="T87" fmla="*/ 2147483647 h 366395"/>
              <a:gd name="T88" fmla="*/ 2147483647 w 407034"/>
              <a:gd name="T89" fmla="*/ 2147483647 h 366395"/>
              <a:gd name="T90" fmla="*/ 2147483647 w 407034"/>
              <a:gd name="T91" fmla="*/ 2147483647 h 366395"/>
              <a:gd name="T92" fmla="*/ 2147483647 w 407034"/>
              <a:gd name="T93" fmla="*/ 2147483647 h 366395"/>
              <a:gd name="T94" fmla="*/ 2147483647 w 407034"/>
              <a:gd name="T95" fmla="*/ 2147483647 h 366395"/>
              <a:gd name="T96" fmla="*/ 2147483647 w 407034"/>
              <a:gd name="T97" fmla="*/ 2147483647 h 3663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07034"/>
              <a:gd name="T148" fmla="*/ 0 h 366395"/>
              <a:gd name="T149" fmla="*/ 407034 w 407034"/>
              <a:gd name="T150" fmla="*/ 366395 h 36639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4526"/>
          </a:p>
        </p:txBody>
      </p:sp>
      <p:sp>
        <p:nvSpPr>
          <p:cNvPr id="60423" name="object 12"/>
          <p:cNvSpPr>
            <a:spLocks/>
          </p:cNvSpPr>
          <p:nvPr/>
        </p:nvSpPr>
        <p:spPr bwMode="auto">
          <a:xfrm>
            <a:off x="1457372" y="1231367"/>
            <a:ext cx="30791" cy="147107"/>
          </a:xfrm>
          <a:custGeom>
            <a:avLst/>
            <a:gdLst>
              <a:gd name="T0" fmla="*/ 0 w 13970"/>
              <a:gd name="T1" fmla="*/ 2147483647 h 67945"/>
              <a:gd name="T2" fmla="*/ 1168738090 w 13970"/>
              <a:gd name="T3" fmla="*/ 2147483647 h 67945"/>
              <a:gd name="T4" fmla="*/ 1168738090 w 13970"/>
              <a:gd name="T5" fmla="*/ 0 h 67945"/>
              <a:gd name="T6" fmla="*/ 0 w 13970"/>
              <a:gd name="T7" fmla="*/ 0 h 67945"/>
              <a:gd name="T8" fmla="*/ 0 w 13970"/>
              <a:gd name="T9" fmla="*/ 2147483647 h 679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67945"/>
              <a:gd name="T17" fmla="*/ 13970 w 13970"/>
              <a:gd name="T18" fmla="*/ 67945 h 679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4526"/>
          </a:p>
        </p:txBody>
      </p:sp>
      <p:sp>
        <p:nvSpPr>
          <p:cNvPr id="60424" name="object 13"/>
          <p:cNvSpPr>
            <a:spLocks/>
          </p:cNvSpPr>
          <p:nvPr/>
        </p:nvSpPr>
        <p:spPr bwMode="auto">
          <a:xfrm>
            <a:off x="1457372" y="1405843"/>
            <a:ext cx="30791" cy="102632"/>
          </a:xfrm>
          <a:custGeom>
            <a:avLst/>
            <a:gdLst>
              <a:gd name="T0" fmla="*/ 0 w 13970"/>
              <a:gd name="T1" fmla="*/ 2147483647 h 47625"/>
              <a:gd name="T2" fmla="*/ 1168738090 w 13970"/>
              <a:gd name="T3" fmla="*/ 2147483647 h 47625"/>
              <a:gd name="T4" fmla="*/ 1168738090 w 13970"/>
              <a:gd name="T5" fmla="*/ 0 h 47625"/>
              <a:gd name="T6" fmla="*/ 0 w 13970"/>
              <a:gd name="T7" fmla="*/ 0 h 47625"/>
              <a:gd name="T8" fmla="*/ 0 w 13970"/>
              <a:gd name="T9" fmla="*/ 2147483647 h 476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47625"/>
              <a:gd name="T17" fmla="*/ 13970 w 13970"/>
              <a:gd name="T18" fmla="*/ 47625 h 476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4526"/>
          </a:p>
        </p:txBody>
      </p:sp>
      <p:sp>
        <p:nvSpPr>
          <p:cNvPr id="60425" name="object 14"/>
          <p:cNvSpPr>
            <a:spLocks/>
          </p:cNvSpPr>
          <p:nvPr/>
        </p:nvSpPr>
        <p:spPr bwMode="auto">
          <a:xfrm>
            <a:off x="882635" y="1231367"/>
            <a:ext cx="34211" cy="147107"/>
          </a:xfrm>
          <a:custGeom>
            <a:avLst/>
            <a:gdLst>
              <a:gd name="T0" fmla="*/ 0 w 13970"/>
              <a:gd name="T1" fmla="*/ 2147483647 h 67945"/>
              <a:gd name="T2" fmla="*/ 2147483647 w 13970"/>
              <a:gd name="T3" fmla="*/ 2147483647 h 67945"/>
              <a:gd name="T4" fmla="*/ 2147483647 w 13970"/>
              <a:gd name="T5" fmla="*/ 0 h 67945"/>
              <a:gd name="T6" fmla="*/ 0 w 13970"/>
              <a:gd name="T7" fmla="*/ 0 h 67945"/>
              <a:gd name="T8" fmla="*/ 0 w 13970"/>
              <a:gd name="T9" fmla="*/ 2147483647 h 679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67945"/>
              <a:gd name="T17" fmla="*/ 13970 w 13970"/>
              <a:gd name="T18" fmla="*/ 67945 h 679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4526"/>
          </a:p>
        </p:txBody>
      </p:sp>
      <p:sp>
        <p:nvSpPr>
          <p:cNvPr id="60426" name="object 15"/>
          <p:cNvSpPr>
            <a:spLocks/>
          </p:cNvSpPr>
          <p:nvPr/>
        </p:nvSpPr>
        <p:spPr bwMode="auto">
          <a:xfrm>
            <a:off x="882635" y="1405843"/>
            <a:ext cx="34211" cy="102632"/>
          </a:xfrm>
          <a:custGeom>
            <a:avLst/>
            <a:gdLst>
              <a:gd name="T0" fmla="*/ 0 w 13970"/>
              <a:gd name="T1" fmla="*/ 2147483647 h 47625"/>
              <a:gd name="T2" fmla="*/ 2147483647 w 13970"/>
              <a:gd name="T3" fmla="*/ 2147483647 h 47625"/>
              <a:gd name="T4" fmla="*/ 2147483647 w 13970"/>
              <a:gd name="T5" fmla="*/ 0 h 47625"/>
              <a:gd name="T6" fmla="*/ 0 w 13970"/>
              <a:gd name="T7" fmla="*/ 0 h 47625"/>
              <a:gd name="T8" fmla="*/ 0 w 13970"/>
              <a:gd name="T9" fmla="*/ 2147483647 h 476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47625"/>
              <a:gd name="T17" fmla="*/ 13970 w 13970"/>
              <a:gd name="T18" fmla="*/ 47625 h 476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4526"/>
          </a:p>
        </p:txBody>
      </p:sp>
      <p:sp>
        <p:nvSpPr>
          <p:cNvPr id="3" name="Прямоугольник 2"/>
          <p:cNvSpPr/>
          <p:nvPr/>
        </p:nvSpPr>
        <p:spPr>
          <a:xfrm>
            <a:off x="9503702" y="2692160"/>
            <a:ext cx="1241845" cy="5576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654" tIns="48328" rIns="96654" bIns="48328" anchor="ctr"/>
          <a:lstStyle/>
          <a:p>
            <a:pPr algn="ctr" defTabSz="1151130">
              <a:defRPr/>
            </a:pPr>
            <a:endParaRPr lang="ru-RU" sz="4526"/>
          </a:p>
        </p:txBody>
      </p:sp>
      <p:sp>
        <p:nvSpPr>
          <p:cNvPr id="15" name="object 5">
            <a:extLst/>
          </p:cNvPr>
          <p:cNvSpPr/>
          <p:nvPr/>
        </p:nvSpPr>
        <p:spPr>
          <a:xfrm>
            <a:off x="526844" y="2127684"/>
            <a:ext cx="509739" cy="17686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152509">
              <a:defRPr/>
            </a:pPr>
            <a:endParaRPr sz="1293"/>
          </a:p>
        </p:txBody>
      </p:sp>
      <p:sp>
        <p:nvSpPr>
          <p:cNvPr id="16" name="object 6">
            <a:extLst/>
          </p:cNvPr>
          <p:cNvSpPr/>
          <p:nvPr/>
        </p:nvSpPr>
        <p:spPr>
          <a:xfrm>
            <a:off x="526844" y="4686636"/>
            <a:ext cx="509739" cy="162158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defTabSz="1241054">
              <a:defRPr/>
            </a:pPr>
            <a:endParaRPr sz="2439"/>
          </a:p>
        </p:txBody>
      </p:sp>
      <p:sp>
        <p:nvSpPr>
          <p:cNvPr id="60430" name="AutoShape 17" descr="X asrdan boshlab Markaziy Osiyo va Xurosonda hukm surgan davlatlar"/>
          <p:cNvSpPr>
            <a:spLocks noChangeAspect="1" noChangeArrowheads="1"/>
          </p:cNvSpPr>
          <p:nvPr/>
        </p:nvSpPr>
        <p:spPr bwMode="auto">
          <a:xfrm>
            <a:off x="280528" y="-202057"/>
            <a:ext cx="656843" cy="65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 sz="2371"/>
          </a:p>
        </p:txBody>
      </p:sp>
      <p:sp>
        <p:nvSpPr>
          <p:cNvPr id="60431" name="AutoShape 19" descr="X asrdan boshlab Markaziy Osiyo va Xurosonda hukm surgan davlatlar"/>
          <p:cNvSpPr>
            <a:spLocks noChangeAspect="1" noChangeArrowheads="1"/>
          </p:cNvSpPr>
          <p:nvPr/>
        </p:nvSpPr>
        <p:spPr bwMode="auto">
          <a:xfrm>
            <a:off x="608950" y="126366"/>
            <a:ext cx="656843" cy="6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 sz="2371"/>
          </a:p>
        </p:txBody>
      </p:sp>
      <p:sp>
        <p:nvSpPr>
          <p:cNvPr id="60432" name="AutoShape 21" descr="X asrdan boshlab Markaziy Osiyo va Xurosonda hukm surgan davlatlar"/>
          <p:cNvSpPr>
            <a:spLocks noChangeAspect="1" noChangeArrowheads="1"/>
          </p:cNvSpPr>
          <p:nvPr/>
        </p:nvSpPr>
        <p:spPr bwMode="auto">
          <a:xfrm>
            <a:off x="937371" y="454788"/>
            <a:ext cx="656843" cy="6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 sz="2371"/>
          </a:p>
        </p:txBody>
      </p:sp>
      <p:sp>
        <p:nvSpPr>
          <p:cNvPr id="60433" name="object 4"/>
          <p:cNvSpPr txBox="1">
            <a:spLocks noChangeArrowheads="1"/>
          </p:cNvSpPr>
          <p:nvPr/>
        </p:nvSpPr>
        <p:spPr bwMode="auto">
          <a:xfrm>
            <a:off x="1108424" y="2049001"/>
            <a:ext cx="11344281" cy="264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4744" rIns="0" bIns="0">
            <a:spAutoFit/>
          </a:bodyPr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pPr algn="ctr"/>
            <a:r>
              <a:rPr lang="en-US" altLang="ru-RU" sz="4000" b="1" dirty="0">
                <a:solidFill>
                  <a:srgbClr val="000000"/>
                </a:solidFill>
                <a:latin typeface="Arial" pitchFamily="34" charset="0"/>
              </a:rPr>
              <a:t>MAVZU:</a:t>
            </a:r>
            <a:r>
              <a:rPr lang="ru-RU" altLang="ru-RU" sz="40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4000" b="1" dirty="0">
                <a:latin typeface="Arial" pitchFamily="34" charset="0"/>
              </a:rPr>
              <a:t>MIRZO ULUG</a:t>
            </a:r>
            <a:r>
              <a:rPr lang="ru-RU" sz="4000" b="1" dirty="0">
                <a:latin typeface="Arial" pitchFamily="34" charset="0"/>
              </a:rPr>
              <a:t>‘</a:t>
            </a:r>
            <a:r>
              <a:rPr lang="en-US" sz="4000" b="1" dirty="0">
                <a:latin typeface="Arial" pitchFamily="34" charset="0"/>
              </a:rPr>
              <a:t>BEK HUKMRONLIGI</a:t>
            </a:r>
          </a:p>
          <a:p>
            <a:pPr algn="ctr"/>
            <a:r>
              <a:rPr lang="en-US" sz="4000" b="1" dirty="0">
                <a:latin typeface="Arial" pitchFamily="34" charset="0"/>
              </a:rPr>
              <a:t>DAVRIDA MOV</a:t>
            </a:r>
            <a:r>
              <a:rPr lang="uz-Latn-UZ" sz="4000" b="1" dirty="0">
                <a:latin typeface="Arial" pitchFamily="34" charset="0"/>
              </a:rPr>
              <a:t>A</a:t>
            </a:r>
            <a:r>
              <a:rPr lang="en-US" sz="4000" b="1" dirty="0">
                <a:latin typeface="Arial" pitchFamily="34" charset="0"/>
              </a:rPr>
              <a:t>R</a:t>
            </a:r>
            <a:r>
              <a:rPr lang="uz-Latn-UZ" sz="4000" b="1" dirty="0">
                <a:latin typeface="Arial" pitchFamily="34" charset="0"/>
              </a:rPr>
              <a:t>O</a:t>
            </a:r>
            <a:r>
              <a:rPr lang="en-US" sz="4000" b="1" dirty="0">
                <a:latin typeface="Arial" pitchFamily="34" charset="0"/>
              </a:rPr>
              <a:t>UNNAHR</a:t>
            </a:r>
          </a:p>
          <a:p>
            <a:pPr algn="ctr"/>
            <a:endParaRPr lang="en-US" altLang="ru-RU" sz="4000" dirty="0">
              <a:solidFill>
                <a:srgbClr val="000000"/>
              </a:solidFill>
              <a:latin typeface="Arial" pitchFamily="34" charset="0"/>
            </a:endParaRPr>
          </a:p>
          <a:p>
            <a:pPr algn="ctr">
              <a:spcBef>
                <a:spcPts val="1293"/>
              </a:spcBef>
            </a:pPr>
            <a:endParaRPr lang="en-US" altLang="ru-RU" sz="40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" name="Picture 2" descr="15 Best Sultan Selim I ideas | ottoman empire, selim i, cradle of  civiliz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560" y="3456434"/>
            <a:ext cx="4896544" cy="3445336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82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388"/>
            <a:ext cx="12729853" cy="76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14633" y="15860"/>
            <a:ext cx="5076433" cy="8146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uz-Cyrl-UZ" sz="4095" b="1" dirty="0">
                <a:latin typeface="Arial" pitchFamily="34" charset="0"/>
                <a:cs typeface="Arial" pitchFamily="34" charset="0"/>
              </a:rPr>
              <a:t>1412-</a:t>
            </a:r>
            <a:r>
              <a:rPr lang="en-US" sz="4095" b="1" dirty="0" err="1">
                <a:latin typeface="Arial" pitchFamily="34" charset="0"/>
                <a:cs typeface="Arial" pitchFamily="34" charset="0"/>
              </a:rPr>
              <a:t>yil</a:t>
            </a:r>
            <a:endParaRPr lang="ru-RU" sz="409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7031" y="1156412"/>
            <a:ext cx="5074034" cy="8146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4095" b="1" dirty="0" err="1">
                <a:latin typeface="Arial" pitchFamily="34" charset="0"/>
                <a:cs typeface="Arial" pitchFamily="34" charset="0"/>
              </a:rPr>
              <a:t>Mirzo</a:t>
            </a:r>
            <a:r>
              <a:rPr lang="en-US" sz="4095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95" b="1" dirty="0" err="1">
                <a:latin typeface="Arial" pitchFamily="34" charset="0"/>
                <a:cs typeface="Arial" pitchFamily="34" charset="0"/>
              </a:rPr>
              <a:t>Ulug</a:t>
            </a:r>
            <a:r>
              <a:rPr lang="en-US" sz="4095" dirty="0" err="1">
                <a:latin typeface="Arial" pitchFamily="34" charset="0"/>
                <a:cs typeface="Arial" pitchFamily="34" charset="0"/>
              </a:rPr>
              <a:t>‘</a:t>
            </a:r>
            <a:r>
              <a:rPr lang="en-US" sz="4095" b="1" dirty="0" err="1">
                <a:latin typeface="Arial" pitchFamily="34" charset="0"/>
                <a:cs typeface="Arial" pitchFamily="34" charset="0"/>
              </a:rPr>
              <a:t>bek</a:t>
            </a:r>
            <a:endParaRPr lang="ru-RU" sz="409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7059921" y="2820368"/>
            <a:ext cx="2805130" cy="1560165"/>
          </a:xfrm>
          <a:custGeom>
            <a:avLst/>
            <a:gdLst>
              <a:gd name="connsiteX0" fmla="*/ 1725561 w 2003664"/>
              <a:gd name="connsiteY0" fmla="*/ 641554 h 1379001"/>
              <a:gd name="connsiteX1" fmla="*/ 1120877 w 2003664"/>
              <a:gd name="connsiteY1" fmla="*/ 66367 h 1379001"/>
              <a:gd name="connsiteX2" fmla="*/ 914400 w 2003664"/>
              <a:gd name="connsiteY2" fmla="*/ 22122 h 1379001"/>
              <a:gd name="connsiteX3" fmla="*/ 442452 w 2003664"/>
              <a:gd name="connsiteY3" fmla="*/ 154857 h 1379001"/>
              <a:gd name="connsiteX4" fmla="*/ 235974 w 2003664"/>
              <a:gd name="connsiteY4" fmla="*/ 184354 h 1379001"/>
              <a:gd name="connsiteX5" fmla="*/ 221226 w 2003664"/>
              <a:gd name="connsiteY5" fmla="*/ 449825 h 1379001"/>
              <a:gd name="connsiteX6" fmla="*/ 0 w 2003664"/>
              <a:gd name="connsiteY6" fmla="*/ 464573 h 1379001"/>
              <a:gd name="connsiteX7" fmla="*/ 0 w 2003664"/>
              <a:gd name="connsiteY7" fmla="*/ 671051 h 1379001"/>
              <a:gd name="connsiteX8" fmla="*/ 221226 w 2003664"/>
              <a:gd name="connsiteY8" fmla="*/ 803786 h 1379001"/>
              <a:gd name="connsiteX9" fmla="*/ 486697 w 2003664"/>
              <a:gd name="connsiteY9" fmla="*/ 966018 h 1379001"/>
              <a:gd name="connsiteX10" fmla="*/ 899652 w 2003664"/>
              <a:gd name="connsiteY10" fmla="*/ 1157747 h 1379001"/>
              <a:gd name="connsiteX11" fmla="*/ 1194619 w 2003664"/>
              <a:gd name="connsiteY11" fmla="*/ 1378973 h 1379001"/>
              <a:gd name="connsiteX12" fmla="*/ 1740310 w 2003664"/>
              <a:gd name="connsiteY12" fmla="*/ 1172496 h 1379001"/>
              <a:gd name="connsiteX13" fmla="*/ 1828800 w 2003664"/>
              <a:gd name="connsiteY13" fmla="*/ 1084006 h 1379001"/>
              <a:gd name="connsiteX14" fmla="*/ 1991032 w 2003664"/>
              <a:gd name="connsiteY14" fmla="*/ 892277 h 1379001"/>
              <a:gd name="connsiteX15" fmla="*/ 1976284 w 2003664"/>
              <a:gd name="connsiteY15" fmla="*/ 685799 h 1379001"/>
              <a:gd name="connsiteX16" fmla="*/ 1843548 w 2003664"/>
              <a:gd name="connsiteY16" fmla="*/ 523567 h 1379001"/>
              <a:gd name="connsiteX17" fmla="*/ 1592826 w 2003664"/>
              <a:gd name="connsiteY17" fmla="*/ 464573 h 1379001"/>
              <a:gd name="connsiteX18" fmla="*/ 1430594 w 2003664"/>
              <a:gd name="connsiteY18" fmla="*/ 376083 h 1379001"/>
              <a:gd name="connsiteX19" fmla="*/ 1430594 w 2003664"/>
              <a:gd name="connsiteY19" fmla="*/ 376083 h 137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3664" h="1379001">
                <a:moveTo>
                  <a:pt x="1725561" y="641554"/>
                </a:moveTo>
                <a:cubicBezTo>
                  <a:pt x="1490815" y="405580"/>
                  <a:pt x="1256070" y="169606"/>
                  <a:pt x="1120877" y="66367"/>
                </a:cubicBezTo>
                <a:cubicBezTo>
                  <a:pt x="985684" y="-36872"/>
                  <a:pt x="1027471" y="7374"/>
                  <a:pt x="914400" y="22122"/>
                </a:cubicBezTo>
                <a:cubicBezTo>
                  <a:pt x="801329" y="36870"/>
                  <a:pt x="555523" y="127818"/>
                  <a:pt x="442452" y="154857"/>
                </a:cubicBezTo>
                <a:cubicBezTo>
                  <a:pt x="329381" y="181896"/>
                  <a:pt x="272845" y="135193"/>
                  <a:pt x="235974" y="184354"/>
                </a:cubicBezTo>
                <a:cubicBezTo>
                  <a:pt x="199103" y="233515"/>
                  <a:pt x="260555" y="403122"/>
                  <a:pt x="221226" y="449825"/>
                </a:cubicBezTo>
                <a:cubicBezTo>
                  <a:pt x="181897" y="496528"/>
                  <a:pt x="36871" y="427702"/>
                  <a:pt x="0" y="464573"/>
                </a:cubicBezTo>
                <a:cubicBezTo>
                  <a:pt x="-36871" y="501444"/>
                  <a:pt x="-36871" y="614516"/>
                  <a:pt x="0" y="671051"/>
                </a:cubicBezTo>
                <a:cubicBezTo>
                  <a:pt x="36871" y="727586"/>
                  <a:pt x="221226" y="803786"/>
                  <a:pt x="221226" y="803786"/>
                </a:cubicBezTo>
                <a:cubicBezTo>
                  <a:pt x="302342" y="852947"/>
                  <a:pt x="373626" y="907025"/>
                  <a:pt x="486697" y="966018"/>
                </a:cubicBezTo>
                <a:cubicBezTo>
                  <a:pt x="599768" y="1025011"/>
                  <a:pt x="781665" y="1088921"/>
                  <a:pt x="899652" y="1157747"/>
                </a:cubicBezTo>
                <a:cubicBezTo>
                  <a:pt x="1017639" y="1226573"/>
                  <a:pt x="1054509" y="1376515"/>
                  <a:pt x="1194619" y="1378973"/>
                </a:cubicBezTo>
                <a:cubicBezTo>
                  <a:pt x="1334729" y="1381431"/>
                  <a:pt x="1634613" y="1221657"/>
                  <a:pt x="1740310" y="1172496"/>
                </a:cubicBezTo>
                <a:cubicBezTo>
                  <a:pt x="1846007" y="1123335"/>
                  <a:pt x="1787013" y="1130709"/>
                  <a:pt x="1828800" y="1084006"/>
                </a:cubicBezTo>
                <a:cubicBezTo>
                  <a:pt x="1870587" y="1037303"/>
                  <a:pt x="1966451" y="958645"/>
                  <a:pt x="1991032" y="892277"/>
                </a:cubicBezTo>
                <a:cubicBezTo>
                  <a:pt x="2015613" y="825909"/>
                  <a:pt x="2000865" y="747251"/>
                  <a:pt x="1976284" y="685799"/>
                </a:cubicBezTo>
                <a:cubicBezTo>
                  <a:pt x="1951703" y="624347"/>
                  <a:pt x="1907458" y="560438"/>
                  <a:pt x="1843548" y="523567"/>
                </a:cubicBezTo>
                <a:cubicBezTo>
                  <a:pt x="1779638" y="486696"/>
                  <a:pt x="1661652" y="489154"/>
                  <a:pt x="1592826" y="464573"/>
                </a:cubicBezTo>
                <a:cubicBezTo>
                  <a:pt x="1524000" y="439992"/>
                  <a:pt x="1430594" y="376083"/>
                  <a:pt x="1430594" y="376083"/>
                </a:cubicBezTo>
                <a:lnTo>
                  <a:pt x="1430594" y="376083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17483" tIns="58742" rIns="117483" bIns="58742" rtlCol="0" anchor="ctr"/>
          <a:lstStyle/>
          <a:p>
            <a:pPr algn="ctr"/>
            <a:endParaRPr lang="ru-RU" sz="2263"/>
          </a:p>
        </p:txBody>
      </p:sp>
      <p:sp>
        <p:nvSpPr>
          <p:cNvPr id="4" name="Полилиния 3"/>
          <p:cNvSpPr/>
          <p:nvPr/>
        </p:nvSpPr>
        <p:spPr>
          <a:xfrm>
            <a:off x="8948435" y="2299750"/>
            <a:ext cx="2361556" cy="1041233"/>
          </a:xfrm>
          <a:custGeom>
            <a:avLst/>
            <a:gdLst>
              <a:gd name="connsiteX0" fmla="*/ 368710 w 1686826"/>
              <a:gd name="connsiteY0" fmla="*/ 542400 h 920327"/>
              <a:gd name="connsiteX1" fmla="*/ 324465 w 1686826"/>
              <a:gd name="connsiteY1" fmla="*/ 734129 h 920327"/>
              <a:gd name="connsiteX2" fmla="*/ 486697 w 1686826"/>
              <a:gd name="connsiteY2" fmla="*/ 852116 h 920327"/>
              <a:gd name="connsiteX3" fmla="*/ 781665 w 1686826"/>
              <a:gd name="connsiteY3" fmla="*/ 911110 h 920327"/>
              <a:gd name="connsiteX4" fmla="*/ 1165123 w 1686826"/>
              <a:gd name="connsiteY4" fmla="*/ 896362 h 920327"/>
              <a:gd name="connsiteX5" fmla="*/ 1312606 w 1686826"/>
              <a:gd name="connsiteY5" fmla="*/ 689884 h 920327"/>
              <a:gd name="connsiteX6" fmla="*/ 1666568 w 1686826"/>
              <a:gd name="connsiteY6" fmla="*/ 365420 h 920327"/>
              <a:gd name="connsiteX7" fmla="*/ 1622323 w 1686826"/>
              <a:gd name="connsiteY7" fmla="*/ 188439 h 920327"/>
              <a:gd name="connsiteX8" fmla="*/ 1445342 w 1686826"/>
              <a:gd name="connsiteY8" fmla="*/ 70452 h 920327"/>
              <a:gd name="connsiteX9" fmla="*/ 1135626 w 1686826"/>
              <a:gd name="connsiteY9" fmla="*/ 55704 h 920327"/>
              <a:gd name="connsiteX10" fmla="*/ 678426 w 1686826"/>
              <a:gd name="connsiteY10" fmla="*/ 11458 h 920327"/>
              <a:gd name="connsiteX11" fmla="*/ 339213 w 1686826"/>
              <a:gd name="connsiteY11" fmla="*/ 291678 h 920327"/>
              <a:gd name="connsiteX12" fmla="*/ 73742 w 1686826"/>
              <a:gd name="connsiteY12" fmla="*/ 453910 h 920327"/>
              <a:gd name="connsiteX13" fmla="*/ 0 w 1686826"/>
              <a:gd name="connsiteY13" fmla="*/ 571897 h 920327"/>
              <a:gd name="connsiteX14" fmla="*/ 0 w 1686826"/>
              <a:gd name="connsiteY14" fmla="*/ 571897 h 92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86826" h="920327">
                <a:moveTo>
                  <a:pt x="368710" y="542400"/>
                </a:moveTo>
                <a:cubicBezTo>
                  <a:pt x="336755" y="612455"/>
                  <a:pt x="304801" y="682510"/>
                  <a:pt x="324465" y="734129"/>
                </a:cubicBezTo>
                <a:cubicBezTo>
                  <a:pt x="344129" y="785748"/>
                  <a:pt x="410497" y="822619"/>
                  <a:pt x="486697" y="852116"/>
                </a:cubicBezTo>
                <a:cubicBezTo>
                  <a:pt x="562897" y="881613"/>
                  <a:pt x="668594" y="903736"/>
                  <a:pt x="781665" y="911110"/>
                </a:cubicBezTo>
                <a:cubicBezTo>
                  <a:pt x="894736" y="918484"/>
                  <a:pt x="1076633" y="933233"/>
                  <a:pt x="1165123" y="896362"/>
                </a:cubicBezTo>
                <a:cubicBezTo>
                  <a:pt x="1253613" y="859491"/>
                  <a:pt x="1229032" y="778374"/>
                  <a:pt x="1312606" y="689884"/>
                </a:cubicBezTo>
                <a:cubicBezTo>
                  <a:pt x="1396180" y="601394"/>
                  <a:pt x="1614949" y="448994"/>
                  <a:pt x="1666568" y="365420"/>
                </a:cubicBezTo>
                <a:cubicBezTo>
                  <a:pt x="1718188" y="281846"/>
                  <a:pt x="1659194" y="237600"/>
                  <a:pt x="1622323" y="188439"/>
                </a:cubicBezTo>
                <a:cubicBezTo>
                  <a:pt x="1585452" y="139278"/>
                  <a:pt x="1526458" y="92574"/>
                  <a:pt x="1445342" y="70452"/>
                </a:cubicBezTo>
                <a:cubicBezTo>
                  <a:pt x="1364226" y="48330"/>
                  <a:pt x="1263445" y="65536"/>
                  <a:pt x="1135626" y="55704"/>
                </a:cubicBezTo>
                <a:cubicBezTo>
                  <a:pt x="1007807" y="45872"/>
                  <a:pt x="811161" y="-27871"/>
                  <a:pt x="678426" y="11458"/>
                </a:cubicBezTo>
                <a:cubicBezTo>
                  <a:pt x="545691" y="50787"/>
                  <a:pt x="439994" y="217936"/>
                  <a:pt x="339213" y="291678"/>
                </a:cubicBezTo>
                <a:cubicBezTo>
                  <a:pt x="238432" y="365420"/>
                  <a:pt x="130277" y="407207"/>
                  <a:pt x="73742" y="453910"/>
                </a:cubicBezTo>
                <a:cubicBezTo>
                  <a:pt x="17207" y="500613"/>
                  <a:pt x="0" y="571897"/>
                  <a:pt x="0" y="571897"/>
                </a:cubicBezTo>
                <a:lnTo>
                  <a:pt x="0" y="571897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17483" tIns="58742" rIns="117483" bIns="58742" rtlCol="0" anchor="ctr"/>
          <a:lstStyle/>
          <a:p>
            <a:pPr algn="ctr"/>
            <a:endParaRPr lang="ru-RU" sz="2263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99177" y="1073756"/>
            <a:ext cx="6250294" cy="8146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4095" b="1" dirty="0" err="1">
                <a:latin typeface="Arial" pitchFamily="34" charset="0"/>
                <a:cs typeface="Arial" pitchFamily="34" charset="0"/>
              </a:rPr>
              <a:t>Farg‘ona</a:t>
            </a:r>
            <a:r>
              <a:rPr lang="en-US" sz="4095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95" b="1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095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95" b="1" dirty="0" err="1">
                <a:latin typeface="Arial" pitchFamily="34" charset="0"/>
                <a:cs typeface="Arial" pitchFamily="34" charset="0"/>
              </a:rPr>
              <a:t>Qoshg‘ar</a:t>
            </a:r>
            <a:endParaRPr lang="ru-RU" sz="4095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90560" y="15860"/>
            <a:ext cx="5258914" cy="8146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uz-Cyrl-UZ" sz="4095" b="1" dirty="0">
                <a:latin typeface="Arial" pitchFamily="34" charset="0"/>
                <a:cs typeface="Arial" pitchFamily="34" charset="0"/>
              </a:rPr>
              <a:t>141</a:t>
            </a:r>
            <a:r>
              <a:rPr lang="en-US" sz="4095" b="1" dirty="0">
                <a:latin typeface="Arial" pitchFamily="34" charset="0"/>
                <a:cs typeface="Arial" pitchFamily="34" charset="0"/>
              </a:rPr>
              <a:t>4</a:t>
            </a:r>
            <a:r>
              <a:rPr lang="uz-Cyrl-UZ" sz="4095" b="1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4095" b="1" dirty="0" err="1">
                <a:latin typeface="Arial" pitchFamily="34" charset="0"/>
                <a:cs typeface="Arial" pitchFamily="34" charset="0"/>
              </a:rPr>
              <a:t>yil</a:t>
            </a:r>
            <a:endParaRPr lang="ru-RU" sz="4095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84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799"/>
            <a:ext cx="12729853" cy="76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14632" y="15860"/>
            <a:ext cx="6891035" cy="8146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4095" b="1" dirty="0">
                <a:latin typeface="Arial" pitchFamily="34" charset="0"/>
                <a:cs typeface="Arial" pitchFamily="34" charset="0"/>
              </a:rPr>
              <a:t>1425-yilning </a:t>
            </a:r>
            <a:r>
              <a:rPr lang="en-US" sz="4095" b="1" dirty="0" err="1">
                <a:latin typeface="Arial" pitchFamily="34" charset="0"/>
                <a:cs typeface="Arial" pitchFamily="34" charset="0"/>
              </a:rPr>
              <a:t>erta</a:t>
            </a:r>
            <a:r>
              <a:rPr lang="en-US" sz="4095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95" b="1" dirty="0" err="1">
                <a:latin typeface="Arial" pitchFamily="34" charset="0"/>
                <a:cs typeface="Arial" pitchFamily="34" charset="0"/>
              </a:rPr>
              <a:t>bahori</a:t>
            </a:r>
            <a:endParaRPr lang="ru-RU" sz="409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7031" y="993476"/>
            <a:ext cx="5074034" cy="8146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4095" b="1" dirty="0" err="1">
                <a:latin typeface="Arial" pitchFamily="34" charset="0"/>
                <a:cs typeface="Arial" pitchFamily="34" charset="0"/>
              </a:rPr>
              <a:t>Mirzo</a:t>
            </a:r>
            <a:r>
              <a:rPr lang="en-US" sz="4095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95" b="1" dirty="0" err="1">
                <a:latin typeface="Arial" pitchFamily="34" charset="0"/>
                <a:cs typeface="Arial" pitchFamily="34" charset="0"/>
              </a:rPr>
              <a:t>Ulug</a:t>
            </a:r>
            <a:r>
              <a:rPr lang="en-US" sz="4095" dirty="0" err="1">
                <a:latin typeface="Arial" pitchFamily="34" charset="0"/>
                <a:cs typeface="Arial" pitchFamily="34" charset="0"/>
              </a:rPr>
              <a:t>‘</a:t>
            </a:r>
            <a:r>
              <a:rPr lang="en-US" sz="4095" b="1" dirty="0" err="1">
                <a:latin typeface="Arial" pitchFamily="34" charset="0"/>
                <a:cs typeface="Arial" pitchFamily="34" charset="0"/>
              </a:rPr>
              <a:t>bek</a:t>
            </a:r>
            <a:endParaRPr lang="ru-RU" sz="4095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8820269" y="2459900"/>
            <a:ext cx="1612979" cy="10590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098367" y="993476"/>
            <a:ext cx="6351106" cy="9776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3125" b="1" dirty="0" err="1">
                <a:latin typeface="Arial" pitchFamily="34" charset="0"/>
                <a:cs typeface="Arial" pitchFamily="34" charset="0"/>
              </a:rPr>
              <a:t>Shermuhammad</a:t>
            </a:r>
            <a:r>
              <a:rPr lang="en-US" sz="3125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25" b="1" dirty="0" err="1">
                <a:latin typeface="Arial" pitchFamily="34" charset="0"/>
                <a:cs typeface="Arial" pitchFamily="34" charset="0"/>
              </a:rPr>
              <a:t>o‘g‘lon</a:t>
            </a:r>
            <a:r>
              <a:rPr lang="en-US" sz="3125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125" dirty="0">
                <a:latin typeface="Arial" pitchFamily="34" charset="0"/>
                <a:cs typeface="Arial" pitchFamily="34" charset="0"/>
              </a:rPr>
              <a:t>(1421-1425)</a:t>
            </a:r>
            <a:endParaRPr lang="ru-RU" sz="3125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799"/>
            <a:ext cx="12729853" cy="76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14632" y="15860"/>
            <a:ext cx="3866699" cy="8146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4095" b="1" dirty="0">
                <a:latin typeface="Arial" pitchFamily="34" charset="0"/>
                <a:cs typeface="Arial" pitchFamily="34" charset="0"/>
              </a:rPr>
              <a:t>1427-yil</a:t>
            </a:r>
            <a:endParaRPr lang="ru-RU" sz="409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7031" y="993476"/>
            <a:ext cx="5074034" cy="8146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4095" b="1" dirty="0" err="1">
                <a:latin typeface="Arial" pitchFamily="34" charset="0"/>
                <a:cs typeface="Arial" pitchFamily="34" charset="0"/>
              </a:rPr>
              <a:t>Mirzo</a:t>
            </a:r>
            <a:r>
              <a:rPr lang="en-US" sz="4095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95" b="1" dirty="0" err="1">
                <a:latin typeface="Arial" pitchFamily="34" charset="0"/>
                <a:cs typeface="Arial" pitchFamily="34" charset="0"/>
              </a:rPr>
              <a:t>Ulug</a:t>
            </a:r>
            <a:r>
              <a:rPr lang="en-US" sz="4095" dirty="0" err="1">
                <a:latin typeface="Arial" pitchFamily="34" charset="0"/>
                <a:cs typeface="Arial" pitchFamily="34" charset="0"/>
              </a:rPr>
              <a:t>‘</a:t>
            </a:r>
            <a:r>
              <a:rPr lang="en-US" sz="4095" b="1" dirty="0" err="1">
                <a:latin typeface="Arial" pitchFamily="34" charset="0"/>
                <a:cs typeface="Arial" pitchFamily="34" charset="0"/>
              </a:rPr>
              <a:t>bek</a:t>
            </a:r>
            <a:endParaRPr lang="ru-RU" sz="409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13781" y="341732"/>
            <a:ext cx="3931636" cy="9776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4095" b="1" dirty="0" err="1">
                <a:latin typeface="Arial" pitchFamily="34" charset="0"/>
                <a:cs typeface="Arial" pitchFamily="34" charset="0"/>
              </a:rPr>
              <a:t>Baroq</a:t>
            </a:r>
            <a:r>
              <a:rPr lang="en-US" sz="4095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95" b="1" dirty="0" err="1">
                <a:latin typeface="Arial" pitchFamily="34" charset="0"/>
                <a:cs typeface="Arial" pitchFamily="34" charset="0"/>
              </a:rPr>
              <a:t>o‘g‘lon</a:t>
            </a:r>
            <a:endParaRPr lang="ru-RU" sz="4095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 flipV="1">
            <a:off x="8215402" y="2704303"/>
            <a:ext cx="403245" cy="8146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 rot="16200000" flipH="1">
            <a:off x="7096241" y="3621841"/>
            <a:ext cx="2036699" cy="201623"/>
          </a:xfrm>
          <a:prstGeom prst="bentConnector3">
            <a:avLst>
              <a:gd name="adj1" fmla="val 57373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330391" y="4333662"/>
            <a:ext cx="5074034" cy="8146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4095" b="1" dirty="0" err="1">
                <a:latin typeface="Arial" pitchFamily="34" charset="0"/>
                <a:cs typeface="Arial" pitchFamily="34" charset="0"/>
              </a:rPr>
              <a:t>Shohrux</a:t>
            </a:r>
            <a:r>
              <a:rPr lang="en-US" sz="4095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95" b="1" dirty="0" err="1">
                <a:latin typeface="Arial" pitchFamily="34" charset="0"/>
                <a:cs typeface="Arial" pitchFamily="34" charset="0"/>
              </a:rPr>
              <a:t>Mirzo</a:t>
            </a:r>
            <a:endParaRPr lang="ru-RU" sz="4095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8013779" y="3356047"/>
            <a:ext cx="201623" cy="13849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53"/>
            <a:ext cx="12729853" cy="76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14632" y="15860"/>
            <a:ext cx="6891035" cy="8146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4095" b="1" dirty="0">
                <a:latin typeface="Arial" pitchFamily="34" charset="0"/>
                <a:cs typeface="Arial" pitchFamily="34" charset="0"/>
              </a:rPr>
              <a:t>1447-yil 12-mart</a:t>
            </a:r>
            <a:endParaRPr lang="ru-RU" sz="409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7031" y="993476"/>
            <a:ext cx="5074034" cy="8146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4095" b="1" dirty="0" err="1">
                <a:latin typeface="Arial" pitchFamily="34" charset="0"/>
                <a:cs typeface="Arial" pitchFamily="34" charset="0"/>
              </a:rPr>
              <a:t>Shohrux</a:t>
            </a:r>
            <a:r>
              <a:rPr lang="en-US" sz="4095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95" b="1" dirty="0" err="1">
                <a:latin typeface="Arial" pitchFamily="34" charset="0"/>
                <a:cs typeface="Arial" pitchFamily="34" charset="0"/>
              </a:rPr>
              <a:t>Mirzo</a:t>
            </a:r>
            <a:endParaRPr lang="ru-RU" sz="409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93757" y="1075718"/>
            <a:ext cx="5354903" cy="8146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4095" b="1" dirty="0" err="1">
                <a:latin typeface="Arial" pitchFamily="34" charset="0"/>
                <a:cs typeface="Arial" pitchFamily="34" charset="0"/>
              </a:rPr>
              <a:t>Sulton</a:t>
            </a:r>
            <a:r>
              <a:rPr lang="en-US" sz="4095" b="1" dirty="0">
                <a:latin typeface="Arial" pitchFamily="34" charset="0"/>
                <a:cs typeface="Arial" pitchFamily="34" charset="0"/>
              </a:rPr>
              <a:t>  Muhammad</a:t>
            </a:r>
            <a:endParaRPr lang="ru-RU" sz="4095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 flipV="1">
            <a:off x="5997556" y="4741001"/>
            <a:ext cx="1915412" cy="814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5594310" y="4741002"/>
            <a:ext cx="100811" cy="517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483" tIns="58742" rIns="117483" bIns="58742" rtlCol="0" anchor="ctr"/>
          <a:lstStyle/>
          <a:p>
            <a:pPr algn="ctr"/>
            <a:endParaRPr lang="ru-RU" sz="2263"/>
          </a:p>
        </p:txBody>
      </p:sp>
      <p:sp>
        <p:nvSpPr>
          <p:cNvPr id="8" name="TextBox 7"/>
          <p:cNvSpPr txBox="1"/>
          <p:nvPr/>
        </p:nvSpPr>
        <p:spPr>
          <a:xfrm>
            <a:off x="4899542" y="4323149"/>
            <a:ext cx="907301" cy="466868"/>
          </a:xfrm>
          <a:prstGeom prst="rect">
            <a:avLst/>
          </a:prstGeom>
          <a:noFill/>
        </p:spPr>
        <p:txBody>
          <a:bodyPr wrap="square" lIns="117483" tIns="58742" rIns="117483" bIns="58742" rtlCol="0">
            <a:spAutoFit/>
          </a:bodyPr>
          <a:lstStyle/>
          <a:p>
            <a:r>
              <a:rPr lang="en-US" sz="2263" b="1" dirty="0"/>
              <a:t>RAY</a:t>
            </a:r>
            <a:endParaRPr lang="ru-RU" sz="2263" b="1" dirty="0"/>
          </a:p>
        </p:txBody>
      </p:sp>
      <p:cxnSp>
        <p:nvCxnSpPr>
          <p:cNvPr id="11" name="Прямая со стрелкой 10"/>
          <p:cNvCxnSpPr>
            <a:endCxn id="6" idx="1"/>
          </p:cNvCxnSpPr>
          <p:nvPr/>
        </p:nvCxnSpPr>
        <p:spPr>
          <a:xfrm>
            <a:off x="5191066" y="1400816"/>
            <a:ext cx="1802691" cy="822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80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Temuriylar\gavharshodbeg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98" y="178796"/>
            <a:ext cx="3384822" cy="38362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2940" y="178796"/>
            <a:ext cx="8197928" cy="8146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5172" b="1" dirty="0" err="1">
                <a:latin typeface="Arial" pitchFamily="34" charset="0"/>
                <a:cs typeface="Arial" pitchFamily="34" charset="0"/>
              </a:rPr>
              <a:t>Gavharshodbegim</a:t>
            </a:r>
            <a:endParaRPr lang="ru-RU" sz="517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851" y="1427971"/>
            <a:ext cx="8160016" cy="14836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4310" b="1" dirty="0" err="1">
                <a:latin typeface="Arial" pitchFamily="34" charset="0"/>
                <a:cs typeface="Arial" pitchFamily="34" charset="0"/>
              </a:rPr>
              <a:t>Boysung‘ur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b="1" dirty="0" err="1">
                <a:latin typeface="Arial" pitchFamily="34" charset="0"/>
                <a:cs typeface="Arial" pitchFamily="34" charset="0"/>
              </a:rPr>
              <a:t>Mirzo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ning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o‘g‘li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suyukli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nabirasi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b="1" dirty="0" err="1">
                <a:latin typeface="Arial" pitchFamily="34" charset="0"/>
                <a:cs typeface="Arial" pitchFamily="34" charset="0"/>
              </a:rPr>
              <a:t>Alouddavla</a:t>
            </a:r>
            <a:endParaRPr lang="ru-RU" sz="431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0" t="32949" r="16954" b="9863"/>
          <a:stretch/>
        </p:blipFill>
        <p:spPr bwMode="auto">
          <a:xfrm>
            <a:off x="1124780" y="3057331"/>
            <a:ext cx="7005112" cy="40941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2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brightnessContrast bright="4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57" t="19600" r="1452" b="17067"/>
          <a:stretch/>
        </p:blipFill>
        <p:spPr bwMode="auto">
          <a:xfrm>
            <a:off x="0" y="-279030"/>
            <a:ext cx="12801600" cy="775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6028" y="178796"/>
            <a:ext cx="5191065" cy="8146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4095" b="1" dirty="0" err="1">
                <a:latin typeface="Arial" pitchFamily="34" charset="0"/>
                <a:cs typeface="Arial" pitchFamily="34" charset="0"/>
              </a:rPr>
              <a:t>Abdullatif</a:t>
            </a:r>
            <a:r>
              <a:rPr lang="en-US" sz="4095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95" b="1" dirty="0" err="1">
                <a:latin typeface="Arial" pitchFamily="34" charset="0"/>
                <a:cs typeface="Arial" pitchFamily="34" charset="0"/>
              </a:rPr>
              <a:t>Mirzo</a:t>
            </a:r>
            <a:endParaRPr lang="ru-RU" sz="4095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06479" y="185154"/>
            <a:ext cx="5191065" cy="8146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4095" b="1" dirty="0" err="1">
                <a:latin typeface="Arial" pitchFamily="34" charset="0"/>
                <a:cs typeface="Arial" pitchFamily="34" charset="0"/>
              </a:rPr>
              <a:t>Alouddavla</a:t>
            </a:r>
            <a:endParaRPr lang="ru-RU" sz="409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029" y="1319348"/>
            <a:ext cx="5191065" cy="8146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4095" b="1" dirty="0">
                <a:latin typeface="Arial" pitchFamily="34" charset="0"/>
                <a:cs typeface="Arial" pitchFamily="34" charset="0"/>
              </a:rPr>
              <a:t>1447-yil</a:t>
            </a:r>
            <a:endParaRPr lang="ru-RU" sz="4095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>
            <a:stCxn id="3" idx="3"/>
          </p:cNvCxnSpPr>
          <p:nvPr/>
        </p:nvCxnSpPr>
        <p:spPr>
          <a:xfrm>
            <a:off x="5237095" y="586136"/>
            <a:ext cx="19154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594311" y="3193111"/>
            <a:ext cx="806489" cy="17922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63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brightnessContrast bright="4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57" t="19600" r="1452" b="17067"/>
          <a:stretch/>
        </p:blipFill>
        <p:spPr bwMode="auto">
          <a:xfrm>
            <a:off x="0" y="-201387"/>
            <a:ext cx="12801600" cy="768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178796"/>
            <a:ext cx="5191065" cy="8146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4310" b="1" dirty="0" err="1">
                <a:latin typeface="Arial" pitchFamily="34" charset="0"/>
                <a:cs typeface="Arial" pitchFamily="34" charset="0"/>
              </a:rPr>
              <a:t>Abdullatif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310" b="1" dirty="0" err="1">
                <a:latin typeface="Arial" pitchFamily="34" charset="0"/>
                <a:cs typeface="Arial" pitchFamily="34" charset="0"/>
              </a:rPr>
              <a:t>Mirzo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06479" y="185154"/>
            <a:ext cx="5191065" cy="8146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4310" b="1" dirty="0" err="1">
                <a:latin typeface="Arial" pitchFamily="34" charset="0"/>
                <a:cs typeface="Arial" pitchFamily="34" charset="0"/>
              </a:rPr>
              <a:t>Alouddavla</a:t>
            </a:r>
            <a:endParaRPr lang="ru-RU" sz="431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05268" y="1482284"/>
            <a:ext cx="5191065" cy="8146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4310" b="1" dirty="0">
                <a:latin typeface="Arial" pitchFamily="34" charset="0"/>
                <a:cs typeface="Arial" pitchFamily="34" charset="0"/>
              </a:rPr>
              <a:t>1448-yil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>
            <a:stCxn id="3" idx="3"/>
          </p:cNvCxnSpPr>
          <p:nvPr/>
        </p:nvCxnSpPr>
        <p:spPr>
          <a:xfrm>
            <a:off x="5191067" y="586136"/>
            <a:ext cx="19154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594311" y="3193111"/>
            <a:ext cx="806489" cy="17922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4482" y="2641610"/>
            <a:ext cx="5191065" cy="8146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4310" b="1" dirty="0" err="1">
                <a:latin typeface="Arial" pitchFamily="34" charset="0"/>
                <a:cs typeface="Arial" pitchFamily="34" charset="0"/>
              </a:rPr>
              <a:t>Abdulaziz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310" b="1" dirty="0" err="1">
                <a:latin typeface="Arial" pitchFamily="34" charset="0"/>
                <a:cs typeface="Arial" pitchFamily="34" charset="0"/>
              </a:rPr>
              <a:t>Mirzo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05668" y="4991568"/>
            <a:ext cx="5191065" cy="8146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4310" b="1" dirty="0" err="1">
                <a:latin typeface="Arial" pitchFamily="34" charset="0"/>
                <a:cs typeface="Arial" pitchFamily="34" charset="0"/>
              </a:rPr>
              <a:t>Abulqosim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b="1" dirty="0" err="1">
                <a:latin typeface="Arial" pitchFamily="34" charset="0"/>
                <a:cs typeface="Arial" pitchFamily="34" charset="0"/>
              </a:rPr>
              <a:t>Bobur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6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74031" y="15860"/>
            <a:ext cx="7560840" cy="73321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lvl="0" algn="ctr"/>
            <a:r>
              <a:rPr lang="en-US" sz="4633" b="1" dirty="0" err="1">
                <a:latin typeface="Times New Roman" pitchFamily="18" charset="0"/>
                <a:cs typeface="Times New Roman" pitchFamily="18" charset="0"/>
              </a:rPr>
              <a:t>Ulug‘bek</a:t>
            </a:r>
            <a:r>
              <a:rPr lang="en-US" sz="46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3" b="1" dirty="0" err="1">
                <a:latin typeface="Times New Roman" pitchFamily="18" charset="0"/>
                <a:cs typeface="Times New Roman" pitchFamily="18" charset="0"/>
              </a:rPr>
              <a:t>fojiasi</a:t>
            </a:r>
            <a:endParaRPr lang="ru-RU" sz="4633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63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44"/>
          <a:stretch/>
        </p:blipFill>
        <p:spPr bwMode="auto">
          <a:xfrm>
            <a:off x="280776" y="15860"/>
            <a:ext cx="12421119" cy="723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33233" y="1600136"/>
            <a:ext cx="5681594" cy="8146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4095" b="1" dirty="0" err="1">
                <a:latin typeface="Arial" pitchFamily="34" charset="0"/>
                <a:cs typeface="Arial" pitchFamily="34" charset="0"/>
              </a:rPr>
              <a:t>Mironshoh</a:t>
            </a:r>
            <a:r>
              <a:rPr lang="en-US" sz="4095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95" b="1" dirty="0" err="1">
                <a:latin typeface="Arial" pitchFamily="34" charset="0"/>
                <a:cs typeface="Arial" pitchFamily="34" charset="0"/>
              </a:rPr>
              <a:t>Qavchin</a:t>
            </a:r>
            <a:endParaRPr lang="ru-RU" sz="4095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46403" y="749072"/>
            <a:ext cx="5191065" cy="8146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4095" b="1" dirty="0" err="1">
                <a:latin typeface="Arial" pitchFamily="34" charset="0"/>
                <a:cs typeface="Arial" pitchFamily="34" charset="0"/>
              </a:rPr>
              <a:t>Abdullatif</a:t>
            </a:r>
            <a:r>
              <a:rPr lang="en-US" sz="4095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95" b="1" dirty="0" err="1">
                <a:latin typeface="Arial" pitchFamily="34" charset="0"/>
                <a:cs typeface="Arial" pitchFamily="34" charset="0"/>
              </a:rPr>
              <a:t>Mirzo</a:t>
            </a:r>
            <a:endParaRPr lang="ru-RU" sz="4095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0776" y="362338"/>
            <a:ext cx="5191065" cy="8146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4095" b="1" dirty="0">
                <a:latin typeface="Arial" pitchFamily="34" charset="0"/>
                <a:cs typeface="Arial" pitchFamily="34" charset="0"/>
              </a:rPr>
              <a:t>1449-yil </a:t>
            </a:r>
            <a:r>
              <a:rPr lang="en-US" sz="4095" b="1" dirty="0" err="1">
                <a:latin typeface="Arial" pitchFamily="34" charset="0"/>
                <a:cs typeface="Arial" pitchFamily="34" charset="0"/>
              </a:rPr>
              <a:t>oktabr</a:t>
            </a:r>
            <a:endParaRPr lang="ru-RU" sz="4095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3233" y="2704303"/>
            <a:ext cx="5681594" cy="9776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3556" b="1" dirty="0" err="1">
                <a:latin typeface="Arial" pitchFamily="34" charset="0"/>
                <a:cs typeface="Arial" pitchFamily="34" charset="0"/>
              </a:rPr>
              <a:t>Shamsiddin</a:t>
            </a:r>
            <a:endParaRPr lang="en-US" sz="3556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556" b="1" dirty="0">
                <a:latin typeface="Arial" pitchFamily="34" charset="0"/>
                <a:cs typeface="Arial" pitchFamily="34" charset="0"/>
              </a:rPr>
              <a:t>Muhammad </a:t>
            </a:r>
            <a:r>
              <a:rPr lang="en-US" sz="3556" b="1" dirty="0" err="1">
                <a:latin typeface="Arial" pitchFamily="34" charset="0"/>
                <a:cs typeface="Arial" pitchFamily="34" charset="0"/>
              </a:rPr>
              <a:t>Miskin</a:t>
            </a:r>
            <a:endParaRPr lang="ru-RU" sz="3556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0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801600" cy="115217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888629"/>
              </p:ext>
            </p:extLst>
          </p:nvPr>
        </p:nvGraphicFramePr>
        <p:xfrm>
          <a:off x="755373" y="1301499"/>
          <a:ext cx="11694100" cy="5634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8666">
                <a:tc>
                  <a:txBody>
                    <a:bodyPr/>
                    <a:lstStyle/>
                    <a:p>
                      <a:pPr algn="ctr"/>
                      <a:r>
                        <a:rPr lang="en-US" sz="4700" b="1" dirty="0" err="1" smtClean="0">
                          <a:latin typeface="Arial" pitchFamily="34" charset="0"/>
                          <a:cs typeface="Arial" pitchFamily="34" charset="0"/>
                        </a:rPr>
                        <a:t>Tarixiy</a:t>
                      </a:r>
                      <a:r>
                        <a:rPr lang="en-US" sz="47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700" b="1" dirty="0" err="1" smtClean="0">
                          <a:latin typeface="Arial" pitchFamily="34" charset="0"/>
                          <a:cs typeface="Arial" pitchFamily="34" charset="0"/>
                        </a:rPr>
                        <a:t>sanalarda</a:t>
                      </a:r>
                      <a:endParaRPr lang="ru-RU" sz="4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7" marR="128017" marT="51726" marB="51726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700" b="1" dirty="0" err="1" smtClean="0">
                          <a:latin typeface="Arial" pitchFamily="34" charset="0"/>
                          <a:cs typeface="Arial" pitchFamily="34" charset="0"/>
                        </a:rPr>
                        <a:t>Qanday</a:t>
                      </a:r>
                      <a:r>
                        <a:rPr lang="en-US" sz="47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voqea</a:t>
                      </a:r>
                      <a:r>
                        <a:rPr lang="en-US" sz="47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sodir</a:t>
                      </a:r>
                      <a:r>
                        <a:rPr lang="en-US" sz="47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bo</a:t>
                      </a:r>
                      <a:r>
                        <a:rPr lang="en-US" sz="4700" b="1" dirty="0" err="1" smtClean="0">
                          <a:latin typeface="Arial" pitchFamily="34" charset="0"/>
                          <a:cs typeface="Arial" pitchFamily="34" charset="0"/>
                        </a:rPr>
                        <a:t>‘</a:t>
                      </a:r>
                      <a:r>
                        <a:rPr lang="en-US" sz="4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ldi</a:t>
                      </a:r>
                      <a:r>
                        <a:rPr lang="en-US" sz="4700" b="1" baseline="0" dirty="0" smtClean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ru-RU" sz="4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7" marR="128017" marT="51726" marB="51726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129">
                <a:tc>
                  <a:txBody>
                    <a:bodyPr/>
                    <a:lstStyle/>
                    <a:p>
                      <a:pPr algn="ctr"/>
                      <a:r>
                        <a:rPr lang="ru-RU" sz="47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1410-</a:t>
                      </a:r>
                      <a:r>
                        <a:rPr lang="en-US" sz="47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yil</a:t>
                      </a:r>
                      <a:r>
                        <a:rPr lang="en-US" sz="47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20-aprel</a:t>
                      </a:r>
                      <a:endParaRPr lang="ru-RU" sz="4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7" marR="128017" marT="51726" marB="51726"/>
                </a:tc>
                <a:tc>
                  <a:txBody>
                    <a:bodyPr/>
                    <a:lstStyle/>
                    <a:p>
                      <a:pPr algn="ctr"/>
                      <a:endParaRPr lang="ru-RU" sz="4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7" marR="128017" marT="51726" marB="51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129">
                <a:tc>
                  <a:txBody>
                    <a:bodyPr/>
                    <a:lstStyle/>
                    <a:p>
                      <a:pPr algn="ctr"/>
                      <a:r>
                        <a:rPr lang="en-US" sz="47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1414-yil</a:t>
                      </a:r>
                      <a:endParaRPr lang="ru-RU" sz="4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7" marR="128017" marT="51726" marB="51726"/>
                </a:tc>
                <a:tc>
                  <a:txBody>
                    <a:bodyPr/>
                    <a:lstStyle/>
                    <a:p>
                      <a:pPr algn="ctr"/>
                      <a:endParaRPr lang="ru-RU" sz="4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7" marR="128017" marT="51726" marB="51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129">
                <a:tc>
                  <a:txBody>
                    <a:bodyPr/>
                    <a:lstStyle/>
                    <a:p>
                      <a:pPr algn="ctr"/>
                      <a:r>
                        <a:rPr lang="en-US" sz="47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hijriy</a:t>
                      </a:r>
                      <a:r>
                        <a:rPr lang="en-US" sz="47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828-yil</a:t>
                      </a:r>
                      <a:endParaRPr lang="ru-RU" sz="4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7" marR="128017" marT="51726" marB="51726"/>
                </a:tc>
                <a:tc>
                  <a:txBody>
                    <a:bodyPr/>
                    <a:lstStyle/>
                    <a:p>
                      <a:pPr algn="ctr"/>
                      <a:endParaRPr lang="ru-RU" sz="4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7" marR="128017" marT="51726" marB="51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129">
                <a:tc>
                  <a:txBody>
                    <a:bodyPr/>
                    <a:lstStyle/>
                    <a:p>
                      <a:pPr algn="ctr"/>
                      <a:r>
                        <a:rPr lang="en-US" sz="47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1447-yil 12-mart</a:t>
                      </a:r>
                      <a:endParaRPr lang="ru-RU" sz="4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7" marR="128017" marT="51726" marB="51726"/>
                </a:tc>
                <a:tc>
                  <a:txBody>
                    <a:bodyPr/>
                    <a:lstStyle/>
                    <a:p>
                      <a:pPr algn="ctr"/>
                      <a:endParaRPr lang="ru-RU" sz="4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7" marR="128017" marT="51726" marB="51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4129">
                <a:tc>
                  <a:txBody>
                    <a:bodyPr/>
                    <a:lstStyle/>
                    <a:p>
                      <a:pPr algn="ctr"/>
                      <a:r>
                        <a:rPr lang="en-US" sz="47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1449-yil </a:t>
                      </a:r>
                      <a:r>
                        <a:rPr lang="en-US" sz="47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oktabr</a:t>
                      </a:r>
                      <a:endParaRPr lang="ru-RU" sz="4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7" marR="128017" marT="51726" marB="51726"/>
                </a:tc>
                <a:tc>
                  <a:txBody>
                    <a:bodyPr/>
                    <a:lstStyle/>
                    <a:p>
                      <a:pPr algn="ctr"/>
                      <a:endParaRPr lang="ru-RU" sz="4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7" marR="128017" marT="51726" marB="51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144066"/>
            <a:ext cx="1280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 uchun topshiriqlar: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1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77895060"/>
              </p:ext>
            </p:extLst>
          </p:nvPr>
        </p:nvGraphicFramePr>
        <p:xfrm>
          <a:off x="361476" y="1412940"/>
          <a:ext cx="12198155" cy="5364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8-конечная звезда 4"/>
          <p:cNvSpPr/>
          <p:nvPr/>
        </p:nvSpPr>
        <p:spPr>
          <a:xfrm>
            <a:off x="498924" y="1889624"/>
            <a:ext cx="1612979" cy="1222019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uz-Latn-UZ" sz="851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851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1057806" y="3437514"/>
            <a:ext cx="1411357" cy="1303487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uz-Latn-UZ" sz="851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851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599735" y="5148340"/>
            <a:ext cx="1411357" cy="1197336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851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851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2801600" cy="115217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2058"/>
            <a:ext cx="1280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6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801600" cy="115217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319" y="1319348"/>
            <a:ext cx="5443803" cy="733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uz-Latn-UZ" sz="4310" b="1" dirty="0">
                <a:latin typeface="Arial" pitchFamily="34" charset="0"/>
                <a:cs typeface="Arial" pitchFamily="34" charset="0"/>
              </a:rPr>
              <a:t>1405-yil  </a:t>
            </a:r>
            <a:r>
              <a:rPr lang="uz-Latn-UZ" sz="4310" b="1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-</a:t>
            </a:r>
            <a:r>
              <a:rPr lang="uz-Latn-UZ" sz="4310" b="1" dirty="0" smtClean="0">
                <a:latin typeface="Arial" pitchFamily="34" charset="0"/>
                <a:cs typeface="Arial" pitchFamily="34" charset="0"/>
              </a:rPr>
              <a:t>fevral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808" y="2459898"/>
            <a:ext cx="5443803" cy="733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uz-Latn-UZ" sz="4310" b="1" dirty="0">
                <a:latin typeface="Arial" pitchFamily="34" charset="0"/>
                <a:cs typeface="Arial" pitchFamily="34" charset="0"/>
              </a:rPr>
              <a:t>1405-yil  </a:t>
            </a:r>
            <a:r>
              <a:rPr lang="uz-Latn-UZ" sz="4310" b="1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-</a:t>
            </a:r>
            <a:r>
              <a:rPr lang="uz-Latn-UZ" sz="4310" b="1" dirty="0" smtClean="0">
                <a:latin typeface="Arial" pitchFamily="34" charset="0"/>
                <a:cs typeface="Arial" pitchFamily="34" charset="0"/>
              </a:rPr>
              <a:t>mart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806" y="3518981"/>
            <a:ext cx="5443803" cy="733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uz-Latn-UZ" sz="4310" b="1" dirty="0">
                <a:latin typeface="Arial" pitchFamily="34" charset="0"/>
                <a:cs typeface="Arial" pitchFamily="34" charset="0"/>
              </a:rPr>
              <a:t>1407-yil  </a:t>
            </a:r>
            <a:r>
              <a:rPr lang="uz-Latn-UZ" sz="4310" b="1" dirty="0" smtClean="0">
                <a:latin typeface="Arial" pitchFamily="34" charset="0"/>
                <a:cs typeface="Arial" pitchFamily="34" charset="0"/>
              </a:rPr>
              <a:t>22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-</a:t>
            </a:r>
            <a:r>
              <a:rPr lang="uz-Latn-UZ" sz="4310" b="1" dirty="0" smtClean="0">
                <a:latin typeface="Arial" pitchFamily="34" charset="0"/>
                <a:cs typeface="Arial" pitchFamily="34" charset="0"/>
              </a:rPr>
              <a:t>fevral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0684" y="4496597"/>
            <a:ext cx="5443803" cy="733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uz-Latn-UZ" sz="4310" b="1" dirty="0">
                <a:latin typeface="Arial" pitchFamily="34" charset="0"/>
                <a:cs typeface="Arial" pitchFamily="34" charset="0"/>
              </a:rPr>
              <a:t>1408-yil </a:t>
            </a:r>
            <a:r>
              <a:rPr lang="uz-Latn-UZ" sz="4310" b="1" dirty="0" smtClean="0">
                <a:latin typeface="Arial" pitchFamily="34" charset="0"/>
                <a:cs typeface="Arial" pitchFamily="34" charset="0"/>
              </a:rPr>
              <a:t>22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-</a:t>
            </a:r>
            <a:r>
              <a:rPr lang="uz-Latn-UZ" sz="4310" b="1" dirty="0" smtClean="0">
                <a:latin typeface="Arial" pitchFamily="34" charset="0"/>
                <a:cs typeface="Arial" pitchFamily="34" charset="0"/>
              </a:rPr>
              <a:t>aprel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0684" y="5555680"/>
            <a:ext cx="5443803" cy="733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uz-Latn-UZ" sz="4310" b="1" dirty="0">
                <a:latin typeface="Arial" pitchFamily="34" charset="0"/>
                <a:cs typeface="Arial" pitchFamily="34" charset="0"/>
              </a:rPr>
              <a:t>1409-yil  bahorida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0447" y="1319349"/>
            <a:ext cx="6207082" cy="54622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indent="381449" algn="ctr"/>
            <a:r>
              <a:rPr lang="en-US" sz="4526" dirty="0" err="1" smtClean="0">
                <a:latin typeface="Arial" pitchFamily="34" charset="0"/>
                <a:cs typeface="Arial" pitchFamily="34" charset="0"/>
              </a:rPr>
              <a:t>Qachon</a:t>
            </a:r>
            <a:r>
              <a:rPr lang="en-US" sz="4526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4526" b="1" dirty="0">
                <a:latin typeface="Arial" pitchFamily="34" charset="0"/>
                <a:cs typeface="Arial" pitchFamily="34" charset="0"/>
              </a:rPr>
              <a:t>Xalil Sulton Mirzo </a:t>
            </a:r>
            <a:r>
              <a:rPr lang="uz-Latn-UZ" sz="4526" dirty="0">
                <a:latin typeface="Arial" pitchFamily="34" charset="0"/>
                <a:cs typeface="Arial" pitchFamily="34" charset="0"/>
              </a:rPr>
              <a:t>Samarqandni egallab</a:t>
            </a:r>
            <a:r>
              <a:rPr lang="en-US" sz="4526" dirty="0">
                <a:latin typeface="Arial" pitchFamily="34" charset="0"/>
                <a:cs typeface="Arial" pitchFamily="34" charset="0"/>
              </a:rPr>
              <a:t>,</a:t>
            </a:r>
            <a:r>
              <a:rPr lang="uz-Latn-UZ" sz="4526" dirty="0">
                <a:latin typeface="Arial" pitchFamily="34" charset="0"/>
                <a:cs typeface="Arial" pitchFamily="34" charset="0"/>
              </a:rPr>
              <a:t> o</a:t>
            </a:r>
            <a:r>
              <a:rPr lang="ru-RU" sz="4526" b="1" dirty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4526" dirty="0">
                <a:latin typeface="Arial" pitchFamily="34" charset="0"/>
                <a:cs typeface="Arial" pitchFamily="34" charset="0"/>
              </a:rPr>
              <a:t>zini </a:t>
            </a:r>
            <a:r>
              <a:rPr lang="uz-Latn-UZ" sz="4526" b="1" dirty="0">
                <a:latin typeface="Arial" pitchFamily="34" charset="0"/>
                <a:cs typeface="Arial" pitchFamily="34" charset="0"/>
              </a:rPr>
              <a:t>Movaro-unnahrning oliy hukmdori </a:t>
            </a:r>
            <a:r>
              <a:rPr lang="uz-Latn-UZ" sz="4526" dirty="0">
                <a:latin typeface="Arial" pitchFamily="34" charset="0"/>
                <a:cs typeface="Arial" pitchFamily="34" charset="0"/>
              </a:rPr>
              <a:t>deb e’lon qiladi</a:t>
            </a:r>
            <a:r>
              <a:rPr lang="en-US" sz="4526" dirty="0">
                <a:latin typeface="Arial" pitchFamily="34" charset="0"/>
                <a:cs typeface="Arial" pitchFamily="34" charset="0"/>
              </a:rPr>
              <a:t>?</a:t>
            </a:r>
            <a:endParaRPr lang="ru-RU" sz="4526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4095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72058"/>
            <a:ext cx="1280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ru-RU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ru-RU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en-US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javobni</a:t>
            </a:r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toping!</a:t>
            </a:r>
            <a:endParaRPr lang="ru-RU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4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68035" y="1705051"/>
            <a:ext cx="6439846" cy="39919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4741" dirty="0" err="1">
                <a:latin typeface="Arial" pitchFamily="34" charset="0"/>
                <a:cs typeface="Arial" pitchFamily="34" charset="0"/>
              </a:rPr>
              <a:t>Qachon</a:t>
            </a:r>
            <a:r>
              <a:rPr lang="en-US" sz="4741" b="1" dirty="0">
                <a:latin typeface="Arial" pitchFamily="34" charset="0"/>
                <a:cs typeface="Arial" pitchFamily="34" charset="0"/>
              </a:rPr>
              <a:t> </a:t>
            </a:r>
            <a:r>
              <a:rPr lang="uz-Latn-UZ" sz="4741" b="1" dirty="0">
                <a:latin typeface="Arial" pitchFamily="34" charset="0"/>
                <a:cs typeface="Arial" pitchFamily="34" charset="0"/>
              </a:rPr>
              <a:t>Pirmuhammad</a:t>
            </a:r>
            <a:r>
              <a:rPr lang="uz-Latn-UZ" sz="4741" dirty="0">
                <a:latin typeface="Arial" pitchFamily="34" charset="0"/>
                <a:cs typeface="Arial" pitchFamily="34" charset="0"/>
              </a:rPr>
              <a:t> o</a:t>
            </a:r>
            <a:r>
              <a:rPr lang="ru-RU" sz="4741" dirty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4741" dirty="0">
                <a:latin typeface="Arial" pitchFamily="34" charset="0"/>
                <a:cs typeface="Arial" pitchFamily="34" charset="0"/>
              </a:rPr>
              <a:t>z vaziri </a:t>
            </a:r>
            <a:r>
              <a:rPr lang="uz-Latn-UZ" sz="4741" b="1" dirty="0">
                <a:latin typeface="Arial" pitchFamily="34" charset="0"/>
                <a:cs typeface="Arial" pitchFamily="34" charset="0"/>
              </a:rPr>
              <a:t>Pir Ali Toz </a:t>
            </a:r>
            <a:r>
              <a:rPr lang="uz-Latn-UZ" sz="4741" dirty="0">
                <a:latin typeface="Arial" pitchFamily="34" charset="0"/>
                <a:cs typeface="Arial" pitchFamily="34" charset="0"/>
              </a:rPr>
              <a:t>boshliq fitnachilar qo</a:t>
            </a:r>
            <a:r>
              <a:rPr lang="ru-RU" sz="4741" dirty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4741" dirty="0">
                <a:latin typeface="Arial" pitchFamily="34" charset="0"/>
                <a:cs typeface="Arial" pitchFamily="34" charset="0"/>
              </a:rPr>
              <a:t>lida halok bo</a:t>
            </a:r>
            <a:r>
              <a:rPr lang="ru-RU" sz="4741" dirty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4741" dirty="0">
                <a:latin typeface="Arial" pitchFamily="34" charset="0"/>
                <a:cs typeface="Arial" pitchFamily="34" charset="0"/>
              </a:rPr>
              <a:t>ladi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?</a:t>
            </a:r>
            <a:endParaRPr lang="ru-RU" sz="474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4095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319" y="1319348"/>
            <a:ext cx="5443803" cy="733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uz-Latn-UZ" sz="4310" b="1" dirty="0">
                <a:latin typeface="Arial" pitchFamily="34" charset="0"/>
                <a:cs typeface="Arial" pitchFamily="34" charset="0"/>
              </a:rPr>
              <a:t>1405-yil  </a:t>
            </a:r>
            <a:r>
              <a:rPr lang="uz-Latn-UZ" sz="4310" b="1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-</a:t>
            </a:r>
            <a:r>
              <a:rPr lang="uz-Latn-UZ" sz="4310" b="1" dirty="0" smtClean="0">
                <a:latin typeface="Arial" pitchFamily="34" charset="0"/>
                <a:cs typeface="Arial" pitchFamily="34" charset="0"/>
              </a:rPr>
              <a:t>fevral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808" y="2459898"/>
            <a:ext cx="5443803" cy="733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uz-Latn-UZ" sz="4310" b="1" dirty="0">
                <a:latin typeface="Arial" pitchFamily="34" charset="0"/>
                <a:cs typeface="Arial" pitchFamily="34" charset="0"/>
              </a:rPr>
              <a:t>1405-yil  </a:t>
            </a:r>
            <a:r>
              <a:rPr lang="uz-Latn-UZ" sz="4310" b="1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-</a:t>
            </a:r>
            <a:r>
              <a:rPr lang="uz-Latn-UZ" sz="4310" b="1" dirty="0" smtClean="0">
                <a:latin typeface="Arial" pitchFamily="34" charset="0"/>
                <a:cs typeface="Arial" pitchFamily="34" charset="0"/>
              </a:rPr>
              <a:t>mart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806" y="3518981"/>
            <a:ext cx="5443803" cy="733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uz-Latn-UZ" sz="4310" b="1" dirty="0">
                <a:latin typeface="Arial" pitchFamily="34" charset="0"/>
                <a:cs typeface="Arial" pitchFamily="34" charset="0"/>
              </a:rPr>
              <a:t>1407-yil  </a:t>
            </a:r>
            <a:r>
              <a:rPr lang="uz-Latn-UZ" sz="4310" b="1" dirty="0" smtClean="0">
                <a:latin typeface="Arial" pitchFamily="34" charset="0"/>
                <a:cs typeface="Arial" pitchFamily="34" charset="0"/>
              </a:rPr>
              <a:t>22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-</a:t>
            </a:r>
            <a:r>
              <a:rPr lang="uz-Latn-UZ" sz="4310" b="1" dirty="0" smtClean="0">
                <a:latin typeface="Arial" pitchFamily="34" charset="0"/>
                <a:cs typeface="Arial" pitchFamily="34" charset="0"/>
              </a:rPr>
              <a:t>fevral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0684" y="4496597"/>
            <a:ext cx="5443803" cy="733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uz-Latn-UZ" sz="4310" b="1" dirty="0">
                <a:latin typeface="Arial" pitchFamily="34" charset="0"/>
                <a:cs typeface="Arial" pitchFamily="34" charset="0"/>
              </a:rPr>
              <a:t>1408-yil </a:t>
            </a:r>
            <a:r>
              <a:rPr lang="uz-Latn-UZ" sz="4310" b="1" dirty="0" smtClean="0">
                <a:latin typeface="Arial" pitchFamily="34" charset="0"/>
                <a:cs typeface="Arial" pitchFamily="34" charset="0"/>
              </a:rPr>
              <a:t>22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-</a:t>
            </a:r>
            <a:r>
              <a:rPr lang="uz-Latn-UZ" sz="4310" b="1" dirty="0" smtClean="0">
                <a:latin typeface="Arial" pitchFamily="34" charset="0"/>
                <a:cs typeface="Arial" pitchFamily="34" charset="0"/>
              </a:rPr>
              <a:t>aprel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0684" y="5555680"/>
            <a:ext cx="5443803" cy="733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uz-Latn-UZ" sz="4310" b="1" dirty="0">
                <a:latin typeface="Arial" pitchFamily="34" charset="0"/>
                <a:cs typeface="Arial" pitchFamily="34" charset="0"/>
              </a:rPr>
              <a:t>1409-yil  bahorida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2801600" cy="115217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44066"/>
            <a:ext cx="1280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ru-RU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ru-RU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en-US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javobni</a:t>
            </a:r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toping!</a:t>
            </a:r>
            <a:endParaRPr lang="ru-RU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2128" y="144066"/>
            <a:ext cx="12025036" cy="2489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indent="381449" algn="just"/>
            <a:r>
              <a:rPr lang="uz-Latn-UZ" sz="4310" b="1" dirty="0">
                <a:latin typeface="Arial" pitchFamily="34" charset="0"/>
                <a:cs typeface="Arial" pitchFamily="34" charset="0"/>
              </a:rPr>
              <a:t>1409-yilda </a:t>
            </a:r>
            <a:r>
              <a:rPr lang="en-US" sz="4310" b="1" dirty="0" err="1">
                <a:latin typeface="Arial" pitchFamily="34" charset="0"/>
                <a:cs typeface="Arial" pitchFamily="34" charset="0"/>
              </a:rPr>
              <a:t>Sheroz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b="1" dirty="0" err="1">
                <a:latin typeface="Arial" pitchFamily="34" charset="0"/>
                <a:cs typeface="Arial" pitchFamily="34" charset="0"/>
              </a:rPr>
              <a:t>yaqini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dagi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Zarafshon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daryosi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bo‘yida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sodir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bo‘lgan</a:t>
            </a:r>
            <a:r>
              <a:rPr lang="uz-Latn-UZ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jangda</a:t>
            </a:r>
            <a:r>
              <a:rPr lang="uz-Latn-UZ" sz="4310" dirty="0">
                <a:latin typeface="Arial" pitchFamily="34" charset="0"/>
                <a:cs typeface="Arial" pitchFamily="34" charset="0"/>
              </a:rPr>
              <a:t> qaysi temuriyzoda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qo‘shini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mag‘lubiyatga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uchraydi</a:t>
            </a:r>
            <a:r>
              <a:rPr lang="uz-Latn-UZ" sz="4310" dirty="0">
                <a:latin typeface="Arial" pitchFamily="34" charset="0"/>
                <a:cs typeface="Arial" pitchFamily="34" charset="0"/>
              </a:rPr>
              <a:t>?</a:t>
            </a:r>
            <a:endParaRPr lang="ru-RU" sz="431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03490" y="2785771"/>
            <a:ext cx="1310545" cy="8146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uz-Latn-UZ" sz="5172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5172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7010" y="6238460"/>
            <a:ext cx="1310545" cy="8146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uz-Latn-UZ" sz="5603" b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560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87010" y="5152221"/>
            <a:ext cx="1310545" cy="8146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uz-Latn-UZ" sz="5603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560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7219" y="3926322"/>
            <a:ext cx="1310545" cy="8146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uz-Latn-UZ" sz="5603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560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74486" y="2782131"/>
            <a:ext cx="6074175" cy="8146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uz-Latn-UZ" sz="5172" b="1" dirty="0">
                <a:latin typeface="Arial" pitchFamily="34" charset="0"/>
                <a:cs typeface="Arial" pitchFamily="34" charset="0"/>
              </a:rPr>
              <a:t>Mirzo Ulug</a:t>
            </a:r>
            <a:r>
              <a:rPr lang="en-US" sz="5172" dirty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5172" b="1" dirty="0">
                <a:latin typeface="Arial" pitchFamily="34" charset="0"/>
                <a:cs typeface="Arial" pitchFamily="34" charset="0"/>
              </a:rPr>
              <a:t>bek</a:t>
            </a:r>
            <a:endParaRPr lang="ru-RU" sz="5172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27067" y="3910549"/>
            <a:ext cx="6048672" cy="8146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uz-Latn-UZ" sz="5172" b="1" dirty="0">
                <a:latin typeface="Arial" pitchFamily="34" charset="0"/>
                <a:cs typeface="Arial" pitchFamily="34" charset="0"/>
              </a:rPr>
              <a:t>Sulton Husayn</a:t>
            </a:r>
            <a:endParaRPr lang="ru-RU" sz="5172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27067" y="5152221"/>
            <a:ext cx="6074175" cy="8146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uz-Latn-UZ" sz="5172" b="1" dirty="0">
                <a:latin typeface="Arial" pitchFamily="34" charset="0"/>
                <a:cs typeface="Arial" pitchFamily="34" charset="0"/>
              </a:rPr>
              <a:t>Xalil Sulton</a:t>
            </a:r>
            <a:endParaRPr lang="en-US" sz="5172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20201" y="6238460"/>
            <a:ext cx="6048672" cy="8146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uz-Latn-UZ" sz="5172" b="1" dirty="0">
                <a:latin typeface="Arial" pitchFamily="34" charset="0"/>
                <a:cs typeface="Arial" pitchFamily="34" charset="0"/>
              </a:rPr>
              <a:t>Pirmuhammad</a:t>
            </a:r>
            <a:endParaRPr lang="ru-RU" sz="5172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User\Downloads\амир темур\Xalil Sulton Mirz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72" y="2701034"/>
            <a:ext cx="3336076" cy="42597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17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0120" y="144066"/>
            <a:ext cx="12025036" cy="2489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indent="381449" algn="just"/>
            <a:r>
              <a:rPr lang="uz-Latn-UZ" sz="4310" b="1" dirty="0">
                <a:latin typeface="Arial" pitchFamily="34" charset="0"/>
                <a:cs typeface="Arial" pitchFamily="34" charset="0"/>
              </a:rPr>
              <a:t>1409-yilda </a:t>
            </a:r>
            <a:r>
              <a:rPr lang="en-US" sz="4310" b="1" dirty="0" err="1">
                <a:latin typeface="Arial" pitchFamily="34" charset="0"/>
                <a:cs typeface="Arial" pitchFamily="34" charset="0"/>
              </a:rPr>
              <a:t>Sheroz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b="1" dirty="0" err="1">
                <a:latin typeface="Arial" pitchFamily="34" charset="0"/>
                <a:cs typeface="Arial" pitchFamily="34" charset="0"/>
              </a:rPr>
              <a:t>yaqini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dagi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Zarafshon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daryosi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bo‘yida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sodir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bo‘lgan</a:t>
            </a:r>
            <a:r>
              <a:rPr lang="uz-Latn-UZ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jangda</a:t>
            </a:r>
            <a:r>
              <a:rPr lang="uz-Latn-UZ" sz="4310" dirty="0">
                <a:latin typeface="Arial" pitchFamily="34" charset="0"/>
                <a:cs typeface="Arial" pitchFamily="34" charset="0"/>
              </a:rPr>
              <a:t> qaysi temuriyzoda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qo‘shini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mag‘lubiyatga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uchraydi</a:t>
            </a:r>
            <a:r>
              <a:rPr lang="uz-Latn-UZ" sz="4310" dirty="0">
                <a:latin typeface="Arial" pitchFamily="34" charset="0"/>
                <a:cs typeface="Arial" pitchFamily="34" charset="0"/>
              </a:rPr>
              <a:t>?</a:t>
            </a:r>
            <a:endParaRPr lang="ru-RU" sz="431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03490" y="2785771"/>
            <a:ext cx="1310545" cy="8146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uz-Latn-UZ" sz="5172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5172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7010" y="6238460"/>
            <a:ext cx="1310545" cy="8146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uz-Latn-UZ" sz="5603" b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560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87010" y="5152221"/>
            <a:ext cx="1310545" cy="8146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uz-Latn-UZ" sz="5603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560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7219" y="3926322"/>
            <a:ext cx="1310545" cy="8146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uz-Latn-UZ" sz="5603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560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74486" y="2782131"/>
            <a:ext cx="6074175" cy="8146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uz-Latn-UZ" sz="5172" b="1" dirty="0">
                <a:latin typeface="Arial" pitchFamily="34" charset="0"/>
                <a:cs typeface="Arial" pitchFamily="34" charset="0"/>
              </a:rPr>
              <a:t>Mirzo Ulug</a:t>
            </a:r>
            <a:r>
              <a:rPr lang="en-US" sz="5172" dirty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5172" b="1" dirty="0">
                <a:latin typeface="Arial" pitchFamily="34" charset="0"/>
                <a:cs typeface="Arial" pitchFamily="34" charset="0"/>
              </a:rPr>
              <a:t>bek</a:t>
            </a:r>
            <a:endParaRPr lang="ru-RU" sz="5172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27067" y="3910549"/>
            <a:ext cx="6048672" cy="8146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uz-Latn-UZ" sz="5172" b="1" dirty="0">
                <a:latin typeface="Arial" pitchFamily="34" charset="0"/>
                <a:cs typeface="Arial" pitchFamily="34" charset="0"/>
              </a:rPr>
              <a:t>Sulton Husayn</a:t>
            </a:r>
            <a:endParaRPr lang="ru-RU" sz="5172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27067" y="5152221"/>
            <a:ext cx="6074175" cy="8146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uz-Latn-UZ" sz="5172" b="1" dirty="0">
                <a:latin typeface="Arial" pitchFamily="34" charset="0"/>
                <a:cs typeface="Arial" pitchFamily="34" charset="0"/>
              </a:rPr>
              <a:t>Xalil Sulton</a:t>
            </a:r>
            <a:endParaRPr lang="en-US" sz="5172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20201" y="6238460"/>
            <a:ext cx="6048672" cy="8146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uz-Latn-UZ" sz="5172" b="1" dirty="0">
                <a:latin typeface="Arial" pitchFamily="34" charset="0"/>
                <a:cs typeface="Arial" pitchFamily="34" charset="0"/>
              </a:rPr>
              <a:t>Pirmuhammad</a:t>
            </a:r>
            <a:endParaRPr lang="ru-RU" sz="5172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User\Downloads\амир темур\Xalil Sulton Mirz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52" y="2881792"/>
            <a:ext cx="3336076" cy="425972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80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7075"/>
            <a:ext cx="12729853" cy="762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7928980" y="3086587"/>
            <a:ext cx="1035715" cy="872548"/>
          </a:xfrm>
          <a:custGeom>
            <a:avLst/>
            <a:gdLst>
              <a:gd name="connsiteX0" fmla="*/ 508189 w 739797"/>
              <a:gd name="connsiteY0" fmla="*/ 127456 h 535166"/>
              <a:gd name="connsiteX1" fmla="*/ 109982 w 739797"/>
              <a:gd name="connsiteY1" fmla="*/ 9469 h 535166"/>
              <a:gd name="connsiteX2" fmla="*/ 21492 w 739797"/>
              <a:gd name="connsiteY2" fmla="*/ 348682 h 535166"/>
              <a:gd name="connsiteX3" fmla="*/ 449195 w 739797"/>
              <a:gd name="connsiteY3" fmla="*/ 525663 h 535166"/>
              <a:gd name="connsiteX4" fmla="*/ 729414 w 739797"/>
              <a:gd name="connsiteY4" fmla="*/ 481417 h 535166"/>
              <a:gd name="connsiteX5" fmla="*/ 670421 w 739797"/>
              <a:gd name="connsiteY5" fmla="*/ 230695 h 535166"/>
              <a:gd name="connsiteX6" fmla="*/ 581931 w 739797"/>
              <a:gd name="connsiteY6" fmla="*/ 97959 h 535166"/>
              <a:gd name="connsiteX7" fmla="*/ 522937 w 739797"/>
              <a:gd name="connsiteY7" fmla="*/ 68463 h 535166"/>
              <a:gd name="connsiteX8" fmla="*/ 537685 w 739797"/>
              <a:gd name="connsiteY8" fmla="*/ 68463 h 535166"/>
              <a:gd name="connsiteX9" fmla="*/ 537685 w 739797"/>
              <a:gd name="connsiteY9" fmla="*/ 68463 h 535166"/>
              <a:gd name="connsiteX10" fmla="*/ 552434 w 739797"/>
              <a:gd name="connsiteY10" fmla="*/ 97959 h 53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9797" h="535166">
                <a:moveTo>
                  <a:pt x="508189" y="127456"/>
                </a:moveTo>
                <a:cubicBezTo>
                  <a:pt x="349643" y="50027"/>
                  <a:pt x="191098" y="-27402"/>
                  <a:pt x="109982" y="9469"/>
                </a:cubicBezTo>
                <a:cubicBezTo>
                  <a:pt x="28866" y="46340"/>
                  <a:pt x="-35044" y="262650"/>
                  <a:pt x="21492" y="348682"/>
                </a:cubicBezTo>
                <a:cubicBezTo>
                  <a:pt x="78027" y="434714"/>
                  <a:pt x="331208" y="503541"/>
                  <a:pt x="449195" y="525663"/>
                </a:cubicBezTo>
                <a:cubicBezTo>
                  <a:pt x="567182" y="547786"/>
                  <a:pt x="692543" y="530578"/>
                  <a:pt x="729414" y="481417"/>
                </a:cubicBezTo>
                <a:cubicBezTo>
                  <a:pt x="766285" y="432256"/>
                  <a:pt x="695001" y="294605"/>
                  <a:pt x="670421" y="230695"/>
                </a:cubicBezTo>
                <a:cubicBezTo>
                  <a:pt x="645841" y="166785"/>
                  <a:pt x="606512" y="124998"/>
                  <a:pt x="581931" y="97959"/>
                </a:cubicBezTo>
                <a:cubicBezTo>
                  <a:pt x="557350" y="70920"/>
                  <a:pt x="530311" y="73379"/>
                  <a:pt x="522937" y="68463"/>
                </a:cubicBezTo>
                <a:cubicBezTo>
                  <a:pt x="515563" y="63547"/>
                  <a:pt x="537685" y="68463"/>
                  <a:pt x="537685" y="68463"/>
                </a:cubicBezTo>
                <a:lnTo>
                  <a:pt x="537685" y="68463"/>
                </a:lnTo>
                <a:lnTo>
                  <a:pt x="552434" y="97959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17483" tIns="58742" rIns="117483" bIns="58742" rtlCol="0" anchor="ctr"/>
          <a:lstStyle/>
          <a:p>
            <a:pPr algn="ctr"/>
            <a:endParaRPr lang="ru-RU" sz="2263"/>
          </a:p>
        </p:txBody>
      </p:sp>
      <p:sp>
        <p:nvSpPr>
          <p:cNvPr id="4" name="Полилиния 3"/>
          <p:cNvSpPr/>
          <p:nvPr/>
        </p:nvSpPr>
        <p:spPr>
          <a:xfrm>
            <a:off x="5672462" y="3522862"/>
            <a:ext cx="5548753" cy="2798501"/>
          </a:xfrm>
          <a:custGeom>
            <a:avLst/>
            <a:gdLst>
              <a:gd name="connsiteX0" fmla="*/ 2536940 w 3963395"/>
              <a:gd name="connsiteY0" fmla="*/ 432303 h 2473543"/>
              <a:gd name="connsiteX1" fmla="*/ 1519301 w 3963395"/>
              <a:gd name="connsiteY1" fmla="*/ 314316 h 2473543"/>
              <a:gd name="connsiteX2" fmla="*/ 1312824 w 3963395"/>
              <a:gd name="connsiteY2" fmla="*/ 93090 h 2473543"/>
              <a:gd name="connsiteX3" fmla="*/ 796630 w 3963395"/>
              <a:gd name="connsiteY3" fmla="*/ 34097 h 2473543"/>
              <a:gd name="connsiteX4" fmla="*/ 545907 w 3963395"/>
              <a:gd name="connsiteY4" fmla="*/ 609284 h 2473543"/>
              <a:gd name="connsiteX5" fmla="*/ 265688 w 3963395"/>
              <a:gd name="connsiteY5" fmla="*/ 933748 h 2473543"/>
              <a:gd name="connsiteX6" fmla="*/ 217 w 3963395"/>
              <a:gd name="connsiteY6" fmla="*/ 1022239 h 2473543"/>
              <a:gd name="connsiteX7" fmla="*/ 309933 w 3963395"/>
              <a:gd name="connsiteY7" fmla="*/ 1523684 h 2473543"/>
              <a:gd name="connsiteX8" fmla="*/ 840875 w 3963395"/>
              <a:gd name="connsiteY8" fmla="*/ 1789155 h 2473543"/>
              <a:gd name="connsiteX9" fmla="*/ 973611 w 3963395"/>
              <a:gd name="connsiteY9" fmla="*/ 2128368 h 2473543"/>
              <a:gd name="connsiteX10" fmla="*/ 1475056 w 3963395"/>
              <a:gd name="connsiteY10" fmla="*/ 2157865 h 2473543"/>
              <a:gd name="connsiteX11" fmla="*/ 1534049 w 3963395"/>
              <a:gd name="connsiteY11" fmla="*/ 2408587 h 2473543"/>
              <a:gd name="connsiteX12" fmla="*/ 2610682 w 3963395"/>
              <a:gd name="connsiteY12" fmla="*/ 2423336 h 2473543"/>
              <a:gd name="connsiteX13" fmla="*/ 2935146 w 3963395"/>
              <a:gd name="connsiteY13" fmla="*/ 1818652 h 2473543"/>
              <a:gd name="connsiteX14" fmla="*/ 3908540 w 3963395"/>
              <a:gd name="connsiteY14" fmla="*/ 1213968 h 2473543"/>
              <a:gd name="connsiteX15" fmla="*/ 3820049 w 3963395"/>
              <a:gd name="connsiteY15" fmla="*/ 874755 h 2473543"/>
              <a:gd name="connsiteX16" fmla="*/ 3643069 w 3963395"/>
              <a:gd name="connsiteY16" fmla="*/ 565039 h 2473543"/>
              <a:gd name="connsiteX17" fmla="*/ 3303856 w 3963395"/>
              <a:gd name="connsiteY17" fmla="*/ 402807 h 2473543"/>
              <a:gd name="connsiteX18" fmla="*/ 3008888 w 3963395"/>
              <a:gd name="connsiteY18" fmla="*/ 314316 h 2473543"/>
              <a:gd name="connsiteX19" fmla="*/ 2728669 w 3963395"/>
              <a:gd name="connsiteY19" fmla="*/ 343813 h 2473543"/>
              <a:gd name="connsiteX20" fmla="*/ 2020746 w 3963395"/>
              <a:gd name="connsiteY20" fmla="*/ 388058 h 2473543"/>
              <a:gd name="connsiteX21" fmla="*/ 1858514 w 3963395"/>
              <a:gd name="connsiteY21" fmla="*/ 388058 h 2473543"/>
              <a:gd name="connsiteX22" fmla="*/ 2079740 w 3963395"/>
              <a:gd name="connsiteY22" fmla="*/ 388058 h 247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63395" h="2473543">
                <a:moveTo>
                  <a:pt x="2536940" y="432303"/>
                </a:moveTo>
                <a:cubicBezTo>
                  <a:pt x="2130130" y="401577"/>
                  <a:pt x="1723320" y="370851"/>
                  <a:pt x="1519301" y="314316"/>
                </a:cubicBezTo>
                <a:cubicBezTo>
                  <a:pt x="1315282" y="257781"/>
                  <a:pt x="1433269" y="139793"/>
                  <a:pt x="1312824" y="93090"/>
                </a:cubicBezTo>
                <a:cubicBezTo>
                  <a:pt x="1192379" y="46387"/>
                  <a:pt x="924449" y="-51935"/>
                  <a:pt x="796630" y="34097"/>
                </a:cubicBezTo>
                <a:cubicBezTo>
                  <a:pt x="668811" y="120129"/>
                  <a:pt x="634397" y="459342"/>
                  <a:pt x="545907" y="609284"/>
                </a:cubicBezTo>
                <a:cubicBezTo>
                  <a:pt x="457417" y="759226"/>
                  <a:pt x="356636" y="864922"/>
                  <a:pt x="265688" y="933748"/>
                </a:cubicBezTo>
                <a:cubicBezTo>
                  <a:pt x="174740" y="1002574"/>
                  <a:pt x="-7157" y="923916"/>
                  <a:pt x="217" y="1022239"/>
                </a:cubicBezTo>
                <a:cubicBezTo>
                  <a:pt x="7591" y="1120562"/>
                  <a:pt x="169823" y="1395865"/>
                  <a:pt x="309933" y="1523684"/>
                </a:cubicBezTo>
                <a:cubicBezTo>
                  <a:pt x="450043" y="1651503"/>
                  <a:pt x="730262" y="1688374"/>
                  <a:pt x="840875" y="1789155"/>
                </a:cubicBezTo>
                <a:cubicBezTo>
                  <a:pt x="951488" y="1889936"/>
                  <a:pt x="867914" y="2066916"/>
                  <a:pt x="973611" y="2128368"/>
                </a:cubicBezTo>
                <a:cubicBezTo>
                  <a:pt x="1079308" y="2189820"/>
                  <a:pt x="1381650" y="2111162"/>
                  <a:pt x="1475056" y="2157865"/>
                </a:cubicBezTo>
                <a:cubicBezTo>
                  <a:pt x="1568462" y="2204568"/>
                  <a:pt x="1344778" y="2364342"/>
                  <a:pt x="1534049" y="2408587"/>
                </a:cubicBezTo>
                <a:cubicBezTo>
                  <a:pt x="1723320" y="2452832"/>
                  <a:pt x="2377166" y="2521659"/>
                  <a:pt x="2610682" y="2423336"/>
                </a:cubicBezTo>
                <a:cubicBezTo>
                  <a:pt x="2844198" y="2325014"/>
                  <a:pt x="2718836" y="2020213"/>
                  <a:pt x="2935146" y="1818652"/>
                </a:cubicBezTo>
                <a:cubicBezTo>
                  <a:pt x="3151456" y="1617091"/>
                  <a:pt x="3761056" y="1371284"/>
                  <a:pt x="3908540" y="1213968"/>
                </a:cubicBezTo>
                <a:cubicBezTo>
                  <a:pt x="4056024" y="1056652"/>
                  <a:pt x="3864294" y="982910"/>
                  <a:pt x="3820049" y="874755"/>
                </a:cubicBezTo>
                <a:cubicBezTo>
                  <a:pt x="3775804" y="766600"/>
                  <a:pt x="3729101" y="643697"/>
                  <a:pt x="3643069" y="565039"/>
                </a:cubicBezTo>
                <a:cubicBezTo>
                  <a:pt x="3557037" y="486381"/>
                  <a:pt x="3409553" y="444594"/>
                  <a:pt x="3303856" y="402807"/>
                </a:cubicBezTo>
                <a:cubicBezTo>
                  <a:pt x="3198159" y="361020"/>
                  <a:pt x="3104752" y="324148"/>
                  <a:pt x="3008888" y="314316"/>
                </a:cubicBezTo>
                <a:cubicBezTo>
                  <a:pt x="2913024" y="304484"/>
                  <a:pt x="2893359" y="331523"/>
                  <a:pt x="2728669" y="343813"/>
                </a:cubicBezTo>
                <a:cubicBezTo>
                  <a:pt x="2563979" y="356103"/>
                  <a:pt x="2165772" y="380684"/>
                  <a:pt x="2020746" y="388058"/>
                </a:cubicBezTo>
                <a:cubicBezTo>
                  <a:pt x="1875720" y="395432"/>
                  <a:pt x="1858514" y="388058"/>
                  <a:pt x="1858514" y="388058"/>
                </a:cubicBezTo>
                <a:lnTo>
                  <a:pt x="2079740" y="388058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17483" tIns="58742" rIns="117483" bIns="58742" rtlCol="0" anchor="ctr"/>
          <a:lstStyle/>
          <a:p>
            <a:pPr algn="ctr"/>
            <a:endParaRPr lang="ru-RU" sz="2263"/>
          </a:p>
        </p:txBody>
      </p:sp>
      <p:pic>
        <p:nvPicPr>
          <p:cNvPr id="8" name="Picture 2" descr="C:\Users\User\Downloads\Temuriylar\unnam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3" r="20891"/>
          <a:stretch/>
        </p:blipFill>
        <p:spPr bwMode="auto">
          <a:xfrm>
            <a:off x="10512992" y="-147075"/>
            <a:ext cx="2216861" cy="2290273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63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53"/>
            <a:ext cx="12729853" cy="76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2129" y="97329"/>
            <a:ext cx="6250294" cy="8146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4310" b="1" dirty="0" err="1">
                <a:latin typeface="Arial" pitchFamily="34" charset="0"/>
                <a:cs typeface="Arial" pitchFamily="34" charset="0"/>
              </a:rPr>
              <a:t>Amirak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 Ahmad</a:t>
            </a:r>
            <a:endParaRPr lang="ru-RU" sz="431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129" y="1156412"/>
            <a:ext cx="6250294" cy="9776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3448" dirty="0" err="1">
                <a:latin typeface="Arial" pitchFamily="34" charset="0"/>
                <a:cs typeface="Arial" pitchFamily="34" charset="0"/>
              </a:rPr>
              <a:t>Farg‘onadan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to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O‘zgangacha</a:t>
            </a:r>
            <a:endParaRPr lang="ru-RU" sz="344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2129" y="2337697"/>
            <a:ext cx="6250294" cy="8146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4310" b="1" dirty="0">
                <a:latin typeface="Arial" pitchFamily="34" charset="0"/>
                <a:cs typeface="Arial" pitchFamily="34" charset="0"/>
              </a:rPr>
              <a:t>Muhammad </a:t>
            </a:r>
            <a:r>
              <a:rPr lang="en-US" sz="4310" b="1" dirty="0" err="1">
                <a:latin typeface="Arial" pitchFamily="34" charset="0"/>
                <a:cs typeface="Arial" pitchFamily="34" charset="0"/>
              </a:rPr>
              <a:t>Jahongir</a:t>
            </a:r>
            <a:endParaRPr lang="ru-RU" sz="431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6349" y="3437514"/>
            <a:ext cx="6250294" cy="9776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3448" dirty="0" err="1">
                <a:latin typeface="Arial" pitchFamily="34" charset="0"/>
                <a:cs typeface="Arial" pitchFamily="34" charset="0"/>
              </a:rPr>
              <a:t>Hisori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Shodmon</a:t>
            </a:r>
            <a:endParaRPr lang="ru-RU" sz="344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6349" y="4659533"/>
            <a:ext cx="6250294" cy="8146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4310" b="1" dirty="0" err="1">
                <a:latin typeface="Arial" pitchFamily="34" charset="0"/>
                <a:cs typeface="Arial" pitchFamily="34" charset="0"/>
              </a:rPr>
              <a:t>Shayx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310" b="1" dirty="0" err="1">
                <a:latin typeface="Arial" pitchFamily="34" charset="0"/>
                <a:cs typeface="Arial" pitchFamily="34" charset="0"/>
              </a:rPr>
              <a:t>Nuriddin</a:t>
            </a:r>
            <a:endParaRPr lang="ru-RU" sz="431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8749905" y="2657380"/>
            <a:ext cx="1334586" cy="891167"/>
          </a:xfrm>
          <a:custGeom>
            <a:avLst/>
            <a:gdLst>
              <a:gd name="connsiteX0" fmla="*/ 818341 w 953275"/>
              <a:gd name="connsiteY0" fmla="*/ 29497 h 787686"/>
              <a:gd name="connsiteX1" fmla="*/ 449632 w 953275"/>
              <a:gd name="connsiteY1" fmla="*/ 0 h 787686"/>
              <a:gd name="connsiteX2" fmla="*/ 449632 w 953275"/>
              <a:gd name="connsiteY2" fmla="*/ 0 h 787686"/>
              <a:gd name="connsiteX3" fmla="*/ 243154 w 953275"/>
              <a:gd name="connsiteY3" fmla="*/ 44245 h 787686"/>
              <a:gd name="connsiteX4" fmla="*/ 21929 w 953275"/>
              <a:gd name="connsiteY4" fmla="*/ 339213 h 787686"/>
              <a:gd name="connsiteX5" fmla="*/ 51425 w 953275"/>
              <a:gd name="connsiteY5" fmla="*/ 560438 h 787686"/>
              <a:gd name="connsiteX6" fmla="*/ 405387 w 953275"/>
              <a:gd name="connsiteY6" fmla="*/ 766916 h 787686"/>
              <a:gd name="connsiteX7" fmla="*/ 803593 w 953275"/>
              <a:gd name="connsiteY7" fmla="*/ 752167 h 787686"/>
              <a:gd name="connsiteX8" fmla="*/ 951077 w 953275"/>
              <a:gd name="connsiteY8" fmla="*/ 516193 h 787686"/>
              <a:gd name="connsiteX9" fmla="*/ 892083 w 953275"/>
              <a:gd name="connsiteY9" fmla="*/ 235974 h 787686"/>
              <a:gd name="connsiteX10" fmla="*/ 892083 w 953275"/>
              <a:gd name="connsiteY10" fmla="*/ 44245 h 787686"/>
              <a:gd name="connsiteX11" fmla="*/ 892083 w 953275"/>
              <a:gd name="connsiteY11" fmla="*/ 44245 h 78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3275" h="787686">
                <a:moveTo>
                  <a:pt x="818341" y="29497"/>
                </a:moveTo>
                <a:lnTo>
                  <a:pt x="449632" y="0"/>
                </a:lnTo>
                <a:lnTo>
                  <a:pt x="449632" y="0"/>
                </a:lnTo>
                <a:cubicBezTo>
                  <a:pt x="415219" y="7374"/>
                  <a:pt x="314438" y="-12291"/>
                  <a:pt x="243154" y="44245"/>
                </a:cubicBezTo>
                <a:cubicBezTo>
                  <a:pt x="171870" y="100781"/>
                  <a:pt x="53884" y="253181"/>
                  <a:pt x="21929" y="339213"/>
                </a:cubicBezTo>
                <a:cubicBezTo>
                  <a:pt x="-10026" y="425245"/>
                  <a:pt x="-12485" y="489154"/>
                  <a:pt x="51425" y="560438"/>
                </a:cubicBezTo>
                <a:cubicBezTo>
                  <a:pt x="115335" y="631722"/>
                  <a:pt x="280026" y="734961"/>
                  <a:pt x="405387" y="766916"/>
                </a:cubicBezTo>
                <a:cubicBezTo>
                  <a:pt x="530748" y="798871"/>
                  <a:pt x="712645" y="793954"/>
                  <a:pt x="803593" y="752167"/>
                </a:cubicBezTo>
                <a:cubicBezTo>
                  <a:pt x="894541" y="710380"/>
                  <a:pt x="936329" y="602225"/>
                  <a:pt x="951077" y="516193"/>
                </a:cubicBezTo>
                <a:cubicBezTo>
                  <a:pt x="965825" y="430161"/>
                  <a:pt x="901915" y="314632"/>
                  <a:pt x="892083" y="235974"/>
                </a:cubicBezTo>
                <a:cubicBezTo>
                  <a:pt x="882251" y="157316"/>
                  <a:pt x="892083" y="44245"/>
                  <a:pt x="892083" y="44245"/>
                </a:cubicBezTo>
                <a:lnTo>
                  <a:pt x="892083" y="44245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17483" tIns="58742" rIns="117483" bIns="58742" rtlCol="0" anchor="ctr"/>
          <a:lstStyle/>
          <a:p>
            <a:pPr algn="ctr"/>
            <a:endParaRPr lang="ru-RU" sz="2263"/>
          </a:p>
        </p:txBody>
      </p:sp>
      <p:sp>
        <p:nvSpPr>
          <p:cNvPr id="10" name="Полилиния 9"/>
          <p:cNvSpPr/>
          <p:nvPr/>
        </p:nvSpPr>
        <p:spPr>
          <a:xfrm>
            <a:off x="9055501" y="3625480"/>
            <a:ext cx="723394" cy="585129"/>
          </a:xfrm>
          <a:custGeom>
            <a:avLst/>
            <a:gdLst>
              <a:gd name="connsiteX0" fmla="*/ 490944 w 516710"/>
              <a:gd name="connsiteY0" fmla="*/ 103238 h 517185"/>
              <a:gd name="connsiteX1" fmla="*/ 372957 w 516710"/>
              <a:gd name="connsiteY1" fmla="*/ 29496 h 517185"/>
              <a:gd name="connsiteX2" fmla="*/ 372957 w 516710"/>
              <a:gd name="connsiteY2" fmla="*/ 29496 h 517185"/>
              <a:gd name="connsiteX3" fmla="*/ 181228 w 516710"/>
              <a:gd name="connsiteY3" fmla="*/ 14748 h 517185"/>
              <a:gd name="connsiteX4" fmla="*/ 107486 w 516710"/>
              <a:gd name="connsiteY4" fmla="*/ 73742 h 517185"/>
              <a:gd name="connsiteX5" fmla="*/ 33744 w 516710"/>
              <a:gd name="connsiteY5" fmla="*/ 162232 h 517185"/>
              <a:gd name="connsiteX6" fmla="*/ 4247 w 516710"/>
              <a:gd name="connsiteY6" fmla="*/ 339212 h 517185"/>
              <a:gd name="connsiteX7" fmla="*/ 122234 w 516710"/>
              <a:gd name="connsiteY7" fmla="*/ 516193 h 517185"/>
              <a:gd name="connsiteX8" fmla="*/ 181228 w 516710"/>
              <a:gd name="connsiteY8" fmla="*/ 412954 h 517185"/>
              <a:gd name="connsiteX9" fmla="*/ 372957 w 516710"/>
              <a:gd name="connsiteY9" fmla="*/ 457200 h 517185"/>
              <a:gd name="connsiteX10" fmla="*/ 505692 w 516710"/>
              <a:gd name="connsiteY10" fmla="*/ 457200 h 517185"/>
              <a:gd name="connsiteX11" fmla="*/ 505692 w 516710"/>
              <a:gd name="connsiteY11" fmla="*/ 309716 h 517185"/>
              <a:gd name="connsiteX12" fmla="*/ 476195 w 516710"/>
              <a:gd name="connsiteY12" fmla="*/ 206477 h 517185"/>
              <a:gd name="connsiteX13" fmla="*/ 417202 w 516710"/>
              <a:gd name="connsiteY13" fmla="*/ 103238 h 517185"/>
              <a:gd name="connsiteX14" fmla="*/ 417202 w 516710"/>
              <a:gd name="connsiteY14" fmla="*/ 29496 h 517185"/>
              <a:gd name="connsiteX15" fmla="*/ 431950 w 516710"/>
              <a:gd name="connsiteY15" fmla="*/ 0 h 51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6710" h="517185">
                <a:moveTo>
                  <a:pt x="490944" y="103238"/>
                </a:moveTo>
                <a:lnTo>
                  <a:pt x="372957" y="29496"/>
                </a:lnTo>
                <a:lnTo>
                  <a:pt x="372957" y="29496"/>
                </a:lnTo>
                <a:cubicBezTo>
                  <a:pt x="341002" y="27038"/>
                  <a:pt x="225473" y="7374"/>
                  <a:pt x="181228" y="14748"/>
                </a:cubicBezTo>
                <a:cubicBezTo>
                  <a:pt x="136983" y="22122"/>
                  <a:pt x="132067" y="49161"/>
                  <a:pt x="107486" y="73742"/>
                </a:cubicBezTo>
                <a:cubicBezTo>
                  <a:pt x="82905" y="98323"/>
                  <a:pt x="50950" y="117987"/>
                  <a:pt x="33744" y="162232"/>
                </a:cubicBezTo>
                <a:cubicBezTo>
                  <a:pt x="16538" y="206477"/>
                  <a:pt x="-10501" y="280219"/>
                  <a:pt x="4247" y="339212"/>
                </a:cubicBezTo>
                <a:cubicBezTo>
                  <a:pt x="18995" y="398205"/>
                  <a:pt x="92737" y="503903"/>
                  <a:pt x="122234" y="516193"/>
                </a:cubicBezTo>
                <a:cubicBezTo>
                  <a:pt x="151731" y="528483"/>
                  <a:pt x="139441" y="422786"/>
                  <a:pt x="181228" y="412954"/>
                </a:cubicBezTo>
                <a:cubicBezTo>
                  <a:pt x="223015" y="403122"/>
                  <a:pt x="318880" y="449826"/>
                  <a:pt x="372957" y="457200"/>
                </a:cubicBezTo>
                <a:cubicBezTo>
                  <a:pt x="427034" y="464574"/>
                  <a:pt x="483570" y="481781"/>
                  <a:pt x="505692" y="457200"/>
                </a:cubicBezTo>
                <a:cubicBezTo>
                  <a:pt x="527814" y="432619"/>
                  <a:pt x="510608" y="351503"/>
                  <a:pt x="505692" y="309716"/>
                </a:cubicBezTo>
                <a:cubicBezTo>
                  <a:pt x="500776" y="267929"/>
                  <a:pt x="490943" y="240890"/>
                  <a:pt x="476195" y="206477"/>
                </a:cubicBezTo>
                <a:cubicBezTo>
                  <a:pt x="461447" y="172064"/>
                  <a:pt x="427034" y="132735"/>
                  <a:pt x="417202" y="103238"/>
                </a:cubicBezTo>
                <a:cubicBezTo>
                  <a:pt x="407370" y="73741"/>
                  <a:pt x="414744" y="46702"/>
                  <a:pt x="417202" y="29496"/>
                </a:cubicBezTo>
                <a:cubicBezTo>
                  <a:pt x="419660" y="12290"/>
                  <a:pt x="425805" y="6145"/>
                  <a:pt x="431950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17483" tIns="58742" rIns="117483" bIns="58742" rtlCol="0" anchor="ctr"/>
          <a:lstStyle/>
          <a:p>
            <a:pPr algn="ctr"/>
            <a:endParaRPr lang="ru-RU" sz="2263"/>
          </a:p>
        </p:txBody>
      </p:sp>
      <p:sp>
        <p:nvSpPr>
          <p:cNvPr id="11" name="Полилиния 10"/>
          <p:cNvSpPr/>
          <p:nvPr/>
        </p:nvSpPr>
        <p:spPr>
          <a:xfrm>
            <a:off x="8062303" y="2243648"/>
            <a:ext cx="687603" cy="501389"/>
          </a:xfrm>
          <a:custGeom>
            <a:avLst/>
            <a:gdLst>
              <a:gd name="connsiteX0" fmla="*/ 339258 w 491145"/>
              <a:gd name="connsiteY0" fmla="*/ 42336 h 443169"/>
              <a:gd name="connsiteX1" fmla="*/ 236020 w 491145"/>
              <a:gd name="connsiteY1" fmla="*/ 71833 h 443169"/>
              <a:gd name="connsiteX2" fmla="*/ 88536 w 491145"/>
              <a:gd name="connsiteY2" fmla="*/ 204569 h 443169"/>
              <a:gd name="connsiteX3" fmla="*/ 14794 w 491145"/>
              <a:gd name="connsiteY3" fmla="*/ 440543 h 443169"/>
              <a:gd name="connsiteX4" fmla="*/ 383504 w 491145"/>
              <a:gd name="connsiteY4" fmla="*/ 322556 h 443169"/>
              <a:gd name="connsiteX5" fmla="*/ 471994 w 491145"/>
              <a:gd name="connsiteY5" fmla="*/ 189820 h 443169"/>
              <a:gd name="connsiteX6" fmla="*/ 486742 w 491145"/>
              <a:gd name="connsiteY6" fmla="*/ 12840 h 443169"/>
              <a:gd name="connsiteX7" fmla="*/ 413000 w 491145"/>
              <a:gd name="connsiteY7" fmla="*/ 27588 h 44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145" h="443169">
                <a:moveTo>
                  <a:pt x="339258" y="42336"/>
                </a:moveTo>
                <a:cubicBezTo>
                  <a:pt x="308532" y="43565"/>
                  <a:pt x="277807" y="44794"/>
                  <a:pt x="236020" y="71833"/>
                </a:cubicBezTo>
                <a:cubicBezTo>
                  <a:pt x="194233" y="98872"/>
                  <a:pt x="125407" y="143117"/>
                  <a:pt x="88536" y="204569"/>
                </a:cubicBezTo>
                <a:cubicBezTo>
                  <a:pt x="51665" y="266021"/>
                  <a:pt x="-34367" y="420879"/>
                  <a:pt x="14794" y="440543"/>
                </a:cubicBezTo>
                <a:cubicBezTo>
                  <a:pt x="63955" y="460207"/>
                  <a:pt x="307304" y="364343"/>
                  <a:pt x="383504" y="322556"/>
                </a:cubicBezTo>
                <a:cubicBezTo>
                  <a:pt x="459704" y="280769"/>
                  <a:pt x="454788" y="241439"/>
                  <a:pt x="471994" y="189820"/>
                </a:cubicBezTo>
                <a:cubicBezTo>
                  <a:pt x="489200" y="138201"/>
                  <a:pt x="496574" y="39879"/>
                  <a:pt x="486742" y="12840"/>
                </a:cubicBezTo>
                <a:cubicBezTo>
                  <a:pt x="476910" y="-14199"/>
                  <a:pt x="444955" y="6694"/>
                  <a:pt x="413000" y="27588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17483" tIns="58742" rIns="117483" bIns="58742" rtlCol="0" anchor="ctr"/>
          <a:lstStyle/>
          <a:p>
            <a:pPr algn="ctr"/>
            <a:endParaRPr lang="ru-RU" sz="2263"/>
          </a:p>
        </p:txBody>
      </p:sp>
      <p:sp>
        <p:nvSpPr>
          <p:cNvPr id="12" name="Прямоугольник 11"/>
          <p:cNvSpPr/>
          <p:nvPr/>
        </p:nvSpPr>
        <p:spPr>
          <a:xfrm>
            <a:off x="58441" y="6190045"/>
            <a:ext cx="4305910" cy="12414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63"/>
          </a:p>
        </p:txBody>
      </p:sp>
      <p:sp>
        <p:nvSpPr>
          <p:cNvPr id="8" name="Прямоугольник 7"/>
          <p:cNvSpPr/>
          <p:nvPr/>
        </p:nvSpPr>
        <p:spPr>
          <a:xfrm>
            <a:off x="352129" y="5719760"/>
            <a:ext cx="6250294" cy="9776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3448" dirty="0" err="1">
                <a:latin typeface="Arial" pitchFamily="34" charset="0"/>
                <a:cs typeface="Arial" pitchFamily="34" charset="0"/>
              </a:rPr>
              <a:t>Turkiston</a:t>
            </a:r>
            <a:endParaRPr lang="ru-RU" sz="3448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4" grpId="0" animBg="1"/>
      <p:bldP spid="10" grpId="0" animBg="1"/>
      <p:bldP spid="11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799"/>
            <a:ext cx="12729853" cy="752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14632" y="15860"/>
            <a:ext cx="6250294" cy="8146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4095" b="1" dirty="0" err="1">
                <a:latin typeface="Arial" pitchFamily="34" charset="0"/>
                <a:cs typeface="Arial" pitchFamily="34" charset="0"/>
              </a:rPr>
              <a:t>Shayx</a:t>
            </a:r>
            <a:r>
              <a:rPr lang="en-US" sz="4095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95" b="1" dirty="0" err="1">
                <a:latin typeface="Arial" pitchFamily="34" charset="0"/>
                <a:cs typeface="Arial" pitchFamily="34" charset="0"/>
              </a:rPr>
              <a:t>Nuriddin</a:t>
            </a:r>
            <a:endParaRPr lang="ru-RU" sz="409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8031909" y="2492996"/>
            <a:ext cx="687603" cy="501389"/>
          </a:xfrm>
          <a:custGeom>
            <a:avLst/>
            <a:gdLst>
              <a:gd name="connsiteX0" fmla="*/ 339258 w 491145"/>
              <a:gd name="connsiteY0" fmla="*/ 42336 h 443169"/>
              <a:gd name="connsiteX1" fmla="*/ 236020 w 491145"/>
              <a:gd name="connsiteY1" fmla="*/ 71833 h 443169"/>
              <a:gd name="connsiteX2" fmla="*/ 88536 w 491145"/>
              <a:gd name="connsiteY2" fmla="*/ 204569 h 443169"/>
              <a:gd name="connsiteX3" fmla="*/ 14794 w 491145"/>
              <a:gd name="connsiteY3" fmla="*/ 440543 h 443169"/>
              <a:gd name="connsiteX4" fmla="*/ 383504 w 491145"/>
              <a:gd name="connsiteY4" fmla="*/ 322556 h 443169"/>
              <a:gd name="connsiteX5" fmla="*/ 471994 w 491145"/>
              <a:gd name="connsiteY5" fmla="*/ 189820 h 443169"/>
              <a:gd name="connsiteX6" fmla="*/ 486742 w 491145"/>
              <a:gd name="connsiteY6" fmla="*/ 12840 h 443169"/>
              <a:gd name="connsiteX7" fmla="*/ 413000 w 491145"/>
              <a:gd name="connsiteY7" fmla="*/ 27588 h 44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145" h="443169">
                <a:moveTo>
                  <a:pt x="339258" y="42336"/>
                </a:moveTo>
                <a:cubicBezTo>
                  <a:pt x="308532" y="43565"/>
                  <a:pt x="277807" y="44794"/>
                  <a:pt x="236020" y="71833"/>
                </a:cubicBezTo>
                <a:cubicBezTo>
                  <a:pt x="194233" y="98872"/>
                  <a:pt x="125407" y="143117"/>
                  <a:pt x="88536" y="204569"/>
                </a:cubicBezTo>
                <a:cubicBezTo>
                  <a:pt x="51665" y="266021"/>
                  <a:pt x="-34367" y="420879"/>
                  <a:pt x="14794" y="440543"/>
                </a:cubicBezTo>
                <a:cubicBezTo>
                  <a:pt x="63955" y="460207"/>
                  <a:pt x="307304" y="364343"/>
                  <a:pt x="383504" y="322556"/>
                </a:cubicBezTo>
                <a:cubicBezTo>
                  <a:pt x="459704" y="280769"/>
                  <a:pt x="454788" y="241439"/>
                  <a:pt x="471994" y="189820"/>
                </a:cubicBezTo>
                <a:cubicBezTo>
                  <a:pt x="489200" y="138201"/>
                  <a:pt x="496574" y="39879"/>
                  <a:pt x="486742" y="12840"/>
                </a:cubicBezTo>
                <a:cubicBezTo>
                  <a:pt x="476910" y="-14199"/>
                  <a:pt x="444955" y="6694"/>
                  <a:pt x="413000" y="27588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17483" tIns="58742" rIns="117483" bIns="58742" rtlCol="0" anchor="ctr"/>
          <a:lstStyle/>
          <a:p>
            <a:pPr algn="ctr"/>
            <a:endParaRPr lang="ru-RU" sz="2263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7031" y="1156412"/>
            <a:ext cx="6250294" cy="8146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ru-RU" sz="4095" b="1" dirty="0">
                <a:latin typeface="Arial" pitchFamily="34" charset="0"/>
                <a:cs typeface="Arial" pitchFamily="34" charset="0"/>
              </a:rPr>
              <a:t>1410- </a:t>
            </a:r>
            <a:r>
              <a:rPr lang="en-US" sz="4095" b="1" dirty="0" err="1">
                <a:latin typeface="Arial" pitchFamily="34" charset="0"/>
                <a:cs typeface="Arial" pitchFamily="34" charset="0"/>
              </a:rPr>
              <a:t>yil</a:t>
            </a:r>
            <a:r>
              <a:rPr lang="en-US" sz="4095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95" b="1" dirty="0" smtClean="0">
                <a:latin typeface="Arial" pitchFamily="34" charset="0"/>
                <a:cs typeface="Arial" pitchFamily="34" charset="0"/>
              </a:rPr>
              <a:t>20-aprel</a:t>
            </a:r>
            <a:endParaRPr lang="ru-RU" sz="4095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8375709" y="2994385"/>
            <a:ext cx="343802" cy="5245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117031" y="2179706"/>
            <a:ext cx="6250294" cy="8146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483" tIns="58742" rIns="117483" bIns="58742" rtlCol="0" anchor="ctr"/>
          <a:lstStyle/>
          <a:p>
            <a:pPr algn="ctr"/>
            <a:r>
              <a:rPr lang="en-US" sz="4095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Qizilravot</a:t>
            </a:r>
            <a:r>
              <a:rPr lang="en-US" sz="4095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95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mavzeyi</a:t>
            </a:r>
            <a:endParaRPr lang="ru-RU" sz="4095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8031909" y="3755628"/>
            <a:ext cx="687603" cy="10086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71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285</Words>
  <Application>Microsoft Office PowerPoint</Application>
  <PresentationFormat>Произвольный</PresentationFormat>
  <Paragraphs>92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Open Sans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Пользователь</cp:lastModifiedBy>
  <cp:revision>320</cp:revision>
  <cp:lastPrinted>2020-03-20T04:04:48Z</cp:lastPrinted>
  <dcterms:created xsi:type="dcterms:W3CDTF">2020-03-19T15:04:51Z</dcterms:created>
  <dcterms:modified xsi:type="dcterms:W3CDTF">2021-03-11T07:03:42Z</dcterms:modified>
</cp:coreProperties>
</file>