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9" r:id="rId2"/>
    <p:sldId id="287" r:id="rId3"/>
    <p:sldId id="269" r:id="rId4"/>
    <p:sldId id="295" r:id="rId5"/>
    <p:sldId id="304" r:id="rId6"/>
    <p:sldId id="298" r:id="rId7"/>
    <p:sldId id="296" r:id="rId8"/>
    <p:sldId id="297" r:id="rId9"/>
    <p:sldId id="302" r:id="rId10"/>
    <p:sldId id="313" r:id="rId11"/>
    <p:sldId id="291" r:id="rId12"/>
    <p:sldId id="292" r:id="rId13"/>
    <p:sldId id="310" r:id="rId14"/>
    <p:sldId id="311" r:id="rId15"/>
    <p:sldId id="312" r:id="rId16"/>
    <p:sldId id="305" r:id="rId17"/>
    <p:sldId id="293" r:id="rId18"/>
    <p:sldId id="314" r:id="rId19"/>
    <p:sldId id="315" r:id="rId20"/>
    <p:sldId id="316" r:id="rId21"/>
    <p:sldId id="317" r:id="rId22"/>
    <p:sldId id="288" r:id="rId23"/>
    <p:sldId id="27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5B4"/>
    <a:srgbClr val="F33D68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85819" autoAdjust="0"/>
  </p:normalViewPr>
  <p:slideViewPr>
    <p:cSldViewPr snapToGrid="0">
      <p:cViewPr varScale="1">
        <p:scale>
          <a:sx n="66" d="100"/>
          <a:sy n="66" d="100"/>
        </p:scale>
        <p:origin x="48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33591" y="1741255"/>
            <a:ext cx="11436441" cy="180978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ON VOYAGE </a:t>
            </a:r>
            <a:r>
              <a:rPr lang="fr-FR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  </a:t>
            </a:r>
            <a:r>
              <a:rPr lang="uz-Latn-UZ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 </a:t>
            </a:r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...?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8976" y="1799396"/>
            <a:ext cx="569777" cy="18330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9173" y="308098"/>
            <a:ext cx="1817002" cy="9545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9172" y="294651"/>
            <a:ext cx="1817003" cy="9545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994974" y="448705"/>
            <a:ext cx="1659998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7-classe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395664" y="294651"/>
            <a:ext cx="6831966" cy="1262319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8000" kern="0" spc="-519" dirty="0" smtClean="0">
                <a:solidFill>
                  <a:sysClr val="window" lastClr="FFFFFF"/>
                </a:solidFill>
              </a:rPr>
              <a:t>        FRANÇAIS</a:t>
            </a:r>
            <a:endParaRPr lang="en-US" sz="8800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8976" y="3962043"/>
            <a:ext cx="569777" cy="18091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77" y="3689436"/>
            <a:ext cx="3862844" cy="302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3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54"/>
          <a:stretch/>
        </p:blipFill>
        <p:spPr bwMode="auto">
          <a:xfrm>
            <a:off x="911880" y="1216679"/>
            <a:ext cx="10410544" cy="482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8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35" y="1107142"/>
            <a:ext cx="8095129" cy="56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4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 b="3821"/>
          <a:stretch/>
        </p:blipFill>
        <p:spPr bwMode="auto">
          <a:xfrm>
            <a:off x="1478897" y="995082"/>
            <a:ext cx="8243327" cy="563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1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10800" r="11571" b="15811"/>
          <a:stretch/>
        </p:blipFill>
        <p:spPr bwMode="auto">
          <a:xfrm>
            <a:off x="1828797" y="1168582"/>
            <a:ext cx="8431308" cy="568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8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849124" y="1290918"/>
            <a:ext cx="10755687" cy="537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6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3" b="6470"/>
          <a:stretch/>
        </p:blipFill>
        <p:spPr bwMode="auto">
          <a:xfrm>
            <a:off x="1066800" y="1048870"/>
            <a:ext cx="10201836" cy="579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3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7531" y="1995660"/>
            <a:ext cx="84088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dernière journée scolaire ... Adieu, les classes! Les collégiens </a:t>
            </a:r>
            <a:r>
              <a:rPr lang="fr-FR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parlent 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vacances dans le couloir.</a:t>
            </a:r>
          </a:p>
          <a:p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Moi, – dit Christine, – je passerai mes vacances au bord </a:t>
            </a:r>
            <a:r>
              <a:rPr lang="fr-FR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mer. Je me baignerai et brunirai au soleil. Je voudrais </a:t>
            </a:r>
            <a:r>
              <a:rPr lang="fr-FR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apprendre 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nager. Nous ferons aussi des promenades en bateau. </a:t>
            </a:r>
          </a:p>
          <a:p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toi, Valérie, où iras-tu?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59749" y="1244315"/>
            <a:ext cx="3651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Vacances! Vacances!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05" y="2491627"/>
            <a:ext cx="2666456" cy="240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126" y="2144246"/>
            <a:ext cx="2631841" cy="230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4764" y="1771908"/>
            <a:ext cx="80458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J’irai à la campagne, chez mes grands-parents. Papa m’a </a:t>
            </a:r>
            <a:r>
              <a:rPr lang="fr-FR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acheté 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bicyclette. Tu sais, j’ai appris un peu à faire du vélo. </a:t>
            </a:r>
          </a:p>
          <a:p>
            <a:pPr algn="just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cousin Frédéric a aussi un vélo. Nous ferons ensemble de </a:t>
            </a:r>
            <a:r>
              <a:rPr lang="fr-FR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belles 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promenades. Et, certainement, on ramassera des fraises et </a:t>
            </a:r>
          </a:p>
          <a:p>
            <a:pPr algn="just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champignons dans le bois.</a:t>
            </a:r>
          </a:p>
        </p:txBody>
      </p:sp>
    </p:spTree>
    <p:extLst>
      <p:ext uri="{BB962C8B-B14F-4D97-AF65-F5344CB8AC3E}">
        <p14:creationId xmlns:p14="http://schemas.microsoft.com/office/powerpoint/2010/main" val="37836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9916" y="1394028"/>
            <a:ext cx="104931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Cette année, – dit Claude, – je passerai mes vacances en </a:t>
            </a:r>
            <a:r>
              <a:rPr lang="fr-FR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</a:t>
            </a:r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C’est dans les montagnes</a:t>
            </a:r>
            <a:r>
              <a:rPr lang="fr-FR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ferons du camping. Ce sera très amusant!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447" y="4019885"/>
            <a:ext cx="2765613" cy="271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8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67728"/>
            <a:ext cx="11444270" cy="19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61" y="4237754"/>
            <a:ext cx="3671045" cy="2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1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8553" y="1281603"/>
            <a:ext cx="108697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Et moi, – dit Julie, – j’aurai des vacances très agréables. Je </a:t>
            </a:r>
            <a:r>
              <a:rPr lang="fr-F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partirai </a:t>
            </a: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ma famille à travers tout notre pays. Toi, Christine, </a:t>
            </a:r>
            <a:r>
              <a:rPr lang="fr-F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</a:t>
            </a: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iras au bord de la mer, toi, Valérie, tu partiras à la campagne, </a:t>
            </a:r>
            <a:r>
              <a:rPr lang="fr-F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</a:t>
            </a: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Claude, tu monteras sur la montagne, et moi, je verrai tout: la </a:t>
            </a:r>
            <a:r>
              <a:rPr lang="fr-F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campagne et les montagnes!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70" y="4188494"/>
            <a:ext cx="2651593" cy="249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3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1828800"/>
            <a:ext cx="10488706" cy="3294529"/>
          </a:xfrm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Et </a:t>
            </a:r>
            <a:r>
              <a:rPr lang="fr-F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toi, Marc? Tu ne dis rien. Où passeras-tu tes vacances?</a:t>
            </a:r>
            <a:br>
              <a:rPr lang="fr-F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C’est un secret. Mais vous l’apprendrez un peu plus tard ... </a:t>
            </a:r>
            <a:r>
              <a:rPr lang="fr-F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 </a:t>
            </a:r>
            <a:r>
              <a:rPr lang="fr-F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très bientôt.</a:t>
            </a:r>
            <a:br>
              <a:rPr lang="fr-F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Vivement les vacances!</a:t>
            </a:r>
          </a:p>
        </p:txBody>
      </p:sp>
    </p:spTree>
    <p:extLst>
      <p:ext uri="{BB962C8B-B14F-4D97-AF65-F5344CB8AC3E}">
        <p14:creationId xmlns:p14="http://schemas.microsoft.com/office/powerpoint/2010/main" val="28143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11769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44964" y="155306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41216" y="900054"/>
            <a:ext cx="11132637" cy="259770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Racontez de votre vacances.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599" y="2628262"/>
            <a:ext cx="9681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mots </a:t>
            </a:r>
            <a:r>
              <a:rPr lang="fr-F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nouveaux.</a:t>
            </a:r>
            <a:endParaRPr lang="fr-F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&quot;le devoir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273" y="3503292"/>
            <a:ext cx="2741763" cy="292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8"/>
          <a:stretch/>
        </p:blipFill>
        <p:spPr bwMode="auto">
          <a:xfrm>
            <a:off x="364189" y="1204378"/>
            <a:ext cx="11321303" cy="128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95" y="1949822"/>
            <a:ext cx="2140829" cy="478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3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685925"/>
            <a:ext cx="11782425" cy="342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9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Прямоугольник 5"/>
          <p:cNvSpPr/>
          <p:nvPr/>
        </p:nvSpPr>
        <p:spPr>
          <a:xfrm>
            <a:off x="1810869" y="1232663"/>
            <a:ext cx="8543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Mettez-vous d’accord sur les dates, le type d’hébérgement et les </a:t>
            </a:r>
            <a:r>
              <a:rPr lang="fr-F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 </a:t>
            </a: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vos vacances et prenez des notes.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6703" y="2229106"/>
            <a:ext cx="11186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 VOYAGE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Notre projet est d’aller..................................................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Nous voulons partir...............................................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LOGEMENT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Nous préférons................................................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INTÉRETS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Nous voulons......................................................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Nous préférons..................................................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4079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6559" y="1418602"/>
            <a:ext cx="11063370" cy="4387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pPr algn="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Boîte </a:t>
            </a: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mots</a:t>
            </a:r>
          </a:p>
          <a:p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voyager </a:t>
            </a:r>
            <a:r>
              <a:rPr lang="fr-FR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</a:t>
            </a:r>
          </a:p>
          <a:p>
            <a:r>
              <a:rPr lang="fr-FR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 </a:t>
            </a:r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voyage sans famille</a:t>
            </a:r>
          </a:p>
          <a:p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voyager avec les copains</a:t>
            </a:r>
          </a:p>
          <a:p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voyage </a:t>
            </a:r>
            <a:r>
              <a:rPr lang="fr-FR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scolaire</a:t>
            </a:r>
          </a:p>
          <a:p>
            <a:endParaRPr lang="fr-F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s’inquiéter</a:t>
            </a:r>
            <a:endParaRPr lang="fr-F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accompagner</a:t>
            </a:r>
          </a:p>
          <a:p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donner des conseils</a:t>
            </a:r>
          </a:p>
        </p:txBody>
      </p:sp>
    </p:spTree>
    <p:extLst>
      <p:ext uri="{BB962C8B-B14F-4D97-AF65-F5344CB8AC3E}">
        <p14:creationId xmlns:p14="http://schemas.microsoft.com/office/powerpoint/2010/main" val="79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8148" r="4269" b="2843"/>
          <a:stretch/>
        </p:blipFill>
        <p:spPr bwMode="auto">
          <a:xfrm>
            <a:off x="1842247" y="1048869"/>
            <a:ext cx="7879976" cy="573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1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t="7854" r="4047" b="10800"/>
          <a:stretch/>
        </p:blipFill>
        <p:spPr bwMode="auto">
          <a:xfrm>
            <a:off x="1788460" y="1021975"/>
            <a:ext cx="8283388" cy="561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6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7110</TotalTime>
  <Words>350</Words>
  <Application>Microsoft Office PowerPoint</Application>
  <PresentationFormat>Широкоэкранный</PresentationFormat>
  <Paragraphs>38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– Et toi, Marc? Tu ne dis rien. Où passeras-tu tes vacances? – C’est un secret. Mais vous l’apprendrez un peu plus tard ... peut être très bientôt. Vivement les vacances!</vt:lpstr>
      <vt:lpstr>1. Racontez de votre vacances.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305</cp:revision>
  <dcterms:created xsi:type="dcterms:W3CDTF">2020-09-27T12:11:07Z</dcterms:created>
  <dcterms:modified xsi:type="dcterms:W3CDTF">2021-03-11T05:06:11Z</dcterms:modified>
</cp:coreProperties>
</file>