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18" r:id="rId2"/>
    <p:sldId id="328" r:id="rId3"/>
    <p:sldId id="306" r:id="rId4"/>
    <p:sldId id="305" r:id="rId5"/>
    <p:sldId id="329" r:id="rId6"/>
    <p:sldId id="357" r:id="rId7"/>
    <p:sldId id="366" r:id="rId8"/>
    <p:sldId id="345" r:id="rId9"/>
    <p:sldId id="367" r:id="rId10"/>
    <p:sldId id="359" r:id="rId11"/>
    <p:sldId id="360" r:id="rId12"/>
    <p:sldId id="361" r:id="rId13"/>
    <p:sldId id="362" r:id="rId14"/>
    <p:sldId id="363" r:id="rId15"/>
    <p:sldId id="338" r:id="rId16"/>
    <p:sldId id="354" r:id="rId17"/>
    <p:sldId id="355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3D68"/>
    <a:srgbClr val="EB45B4"/>
    <a:srgbClr val="02BE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64" autoAdjust="0"/>
    <p:restoredTop sz="98724" autoAdjust="0"/>
  </p:normalViewPr>
  <p:slideViewPr>
    <p:cSldViewPr snapToGrid="0">
      <p:cViewPr varScale="1">
        <p:scale>
          <a:sx n="66" d="100"/>
          <a:sy n="66" d="100"/>
        </p:scale>
        <p:origin x="91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1EB4A-7CAA-48DF-AE27-60C412795D77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00BBF-5946-4209-978B-0B8435A71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097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7519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500BBF-5946-4209-978B-0B8435A71D8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206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690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4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89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r>
              <a:rPr lang="ru-RU"/>
              <a:t>Вставка рисунка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5456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072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8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3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31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08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766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9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F6427-7211-444C-B0E9-9D7623CC965E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43924-36BD-44A4-B824-EB87702FA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4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0"/>
            <a:ext cx="12173957" cy="166370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009330" y="1854296"/>
            <a:ext cx="10865036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Thème</a:t>
            </a: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fr-F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Ouzbékistan! Mon </a:t>
            </a:r>
            <a:r>
              <a:rPr lang="fr-FR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  <a:r>
              <a:rPr lang="uz-Latn-UZ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fr-FR" sz="5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12901" y="2003375"/>
            <a:ext cx="573087" cy="180459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793360" y="193693"/>
            <a:ext cx="2019040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793360" y="177323"/>
            <a:ext cx="2019040" cy="1276312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370157" y="346187"/>
            <a:ext cx="2865446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 algn="ctr">
              <a:spcBef>
                <a:spcPts val="265"/>
              </a:spcBef>
            </a:pP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rPr>
              <a:t>6-classe</a:t>
            </a:r>
          </a:p>
        </p:txBody>
      </p:sp>
      <p:sp>
        <p:nvSpPr>
          <p:cNvPr id="31" name="object 2">
            <a:extLst>
              <a:ext uri="{FF2B5EF4-FFF2-40B4-BE49-F238E27FC236}">
                <a16:creationId xmlns:a16="http://schemas.microsoft.com/office/drawing/2014/main" id="{E8C26469-BDF9-400E-A3A8-3B2271BBD373}"/>
              </a:ext>
            </a:extLst>
          </p:cNvPr>
          <p:cNvSpPr txBox="1">
            <a:spLocks/>
          </p:cNvSpPr>
          <p:nvPr/>
        </p:nvSpPr>
        <p:spPr>
          <a:xfrm>
            <a:off x="1153215" y="182844"/>
            <a:ext cx="9172091" cy="1262319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FRAN</a:t>
            </a:r>
            <a:r>
              <a:rPr lang="fr-FR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Ç</a:t>
            </a:r>
            <a:r>
              <a:rPr lang="en-US" sz="8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AIS</a:t>
            </a:r>
            <a:endParaRPr lang="ru-RU" sz="8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44" y="4009401"/>
            <a:ext cx="573087" cy="179863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143" y="2889006"/>
            <a:ext cx="4883696" cy="3555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30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2" y="1218360"/>
            <a:ext cx="10126401" cy="67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95" y="2239776"/>
            <a:ext cx="11100440" cy="346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7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" y="1154202"/>
            <a:ext cx="12185103" cy="3216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493" y="4134971"/>
            <a:ext cx="817245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29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31564"/>
            <a:ext cx="12088907" cy="119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973" y="3058421"/>
            <a:ext cx="9749119" cy="3283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2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" y="1506070"/>
            <a:ext cx="11952102" cy="20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1743" y="3234018"/>
            <a:ext cx="6786282" cy="339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16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062" y="1052513"/>
            <a:ext cx="8873938" cy="554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47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27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358802" y="1625826"/>
            <a:ext cx="11582185" cy="2453554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Faites l’activité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à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page </a:t>
            </a:r>
            <a:r>
              <a:rPr lang="fr-FR" sz="45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113.</a:t>
            </a:r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Apprenez par coeur </a:t>
            </a:r>
            <a:r>
              <a:rPr lang="en-US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mots nouveaux</a:t>
            </a:r>
            <a:r>
              <a:rPr lang="ru-RU" sz="4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fr-FR" sz="45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84" y="3337283"/>
            <a:ext cx="2646759" cy="32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08" y="-163321"/>
            <a:ext cx="4086387" cy="2158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56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3175"/>
            <a:ext cx="12193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1032"/>
            <a:ext cx="12048565" cy="4062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6" y="1229007"/>
            <a:ext cx="11935758" cy="72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69469" y="3084896"/>
            <a:ext cx="1207971" cy="32244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203158" y="3051209"/>
            <a:ext cx="1968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Latn-UZ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448978 </a:t>
            </a:r>
            <a:endParaRPr lang="ru-RU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7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345" y="1072654"/>
            <a:ext cx="4406082" cy="12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2" y="1655145"/>
            <a:ext cx="11796585" cy="195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552" y="3433730"/>
            <a:ext cx="4571577" cy="342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08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4" y="1462366"/>
            <a:ext cx="11817723" cy="480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8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52" y="1269347"/>
            <a:ext cx="11379948" cy="543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6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20" y="1260942"/>
            <a:ext cx="11744139" cy="4304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3" y="4197027"/>
            <a:ext cx="10636997" cy="245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3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214" y="1132364"/>
            <a:ext cx="65897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887" y="2205514"/>
            <a:ext cx="5474366" cy="43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869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0"/>
            <a:ext cx="11755452" cy="183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7"/>
          <a:stretch/>
        </p:blipFill>
        <p:spPr bwMode="auto">
          <a:xfrm>
            <a:off x="498289" y="1359274"/>
            <a:ext cx="6763124" cy="325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74" y="1599716"/>
            <a:ext cx="4759326" cy="33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7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1641</TotalTime>
  <Words>32</Words>
  <Application>Microsoft Office PowerPoint</Application>
  <PresentationFormat>Широкоэкранный</PresentationFormat>
  <Paragraphs>8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Документы</dc:creator>
  <cp:lastModifiedBy>Пользователь</cp:lastModifiedBy>
  <cp:revision>160</cp:revision>
  <dcterms:created xsi:type="dcterms:W3CDTF">2020-09-24T15:27:08Z</dcterms:created>
  <dcterms:modified xsi:type="dcterms:W3CDTF">2021-03-11T04:48:23Z</dcterms:modified>
</cp:coreProperties>
</file>