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18" r:id="rId2"/>
    <p:sldId id="328" r:id="rId3"/>
    <p:sldId id="306" r:id="rId4"/>
    <p:sldId id="305" r:id="rId5"/>
    <p:sldId id="329" r:id="rId6"/>
    <p:sldId id="357" r:id="rId7"/>
    <p:sldId id="366" r:id="rId8"/>
    <p:sldId id="345" r:id="rId9"/>
    <p:sldId id="367" r:id="rId10"/>
    <p:sldId id="359" r:id="rId11"/>
    <p:sldId id="360" r:id="rId12"/>
    <p:sldId id="361" r:id="rId13"/>
    <p:sldId id="362" r:id="rId14"/>
    <p:sldId id="363" r:id="rId15"/>
    <p:sldId id="338" r:id="rId16"/>
    <p:sldId id="354" r:id="rId17"/>
    <p:sldId id="35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64" autoAdjust="0"/>
    <p:restoredTop sz="98724" autoAdjust="0"/>
  </p:normalViewPr>
  <p:slideViewPr>
    <p:cSldViewPr snapToGrid="0">
      <p:cViewPr varScale="1">
        <p:scale>
          <a:sx n="66" d="100"/>
          <a:sy n="66" d="100"/>
        </p:scale>
        <p:origin x="916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09330" y="1854296"/>
            <a:ext cx="10865036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Ouzbékistan! Mon </a:t>
            </a:r>
            <a:r>
              <a:rPr lang="fr-F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pays</a:t>
            </a:r>
            <a:r>
              <a:rPr lang="uz-Latn-UZ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fr-FR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2901" y="2003375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153215" y="182844"/>
            <a:ext cx="917209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8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8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8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8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4" y="4009401"/>
            <a:ext cx="573087" cy="17986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143" y="2889006"/>
            <a:ext cx="4883696" cy="355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2" y="1218360"/>
            <a:ext cx="10126401" cy="67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95" y="2239776"/>
            <a:ext cx="11100440" cy="346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7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" y="1154202"/>
            <a:ext cx="12185103" cy="3216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493" y="4134971"/>
            <a:ext cx="817245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29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31564"/>
            <a:ext cx="12088907" cy="119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73" y="3058421"/>
            <a:ext cx="9749119" cy="3283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21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8" y="1506070"/>
            <a:ext cx="11952102" cy="200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743" y="3234018"/>
            <a:ext cx="6786282" cy="339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16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062" y="1052513"/>
            <a:ext cx="8873938" cy="554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47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2" y="1625826"/>
            <a:ext cx="11582185" cy="245355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484" y="3337283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1032"/>
            <a:ext cx="12048565" cy="4062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6" y="1229007"/>
            <a:ext cx="11935758" cy="72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69469" y="3084896"/>
            <a:ext cx="1207971" cy="32244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03158" y="3051209"/>
            <a:ext cx="1968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448978 </a:t>
            </a:r>
            <a:endParaRPr lang="ru-RU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42" y="1655145"/>
            <a:ext cx="11796585" cy="1950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552" y="3433730"/>
            <a:ext cx="4571577" cy="3424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94" y="1462366"/>
            <a:ext cx="11817723" cy="480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52" y="1269347"/>
            <a:ext cx="11379948" cy="543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0" y="1260942"/>
            <a:ext cx="11744139" cy="4304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03" y="4197027"/>
            <a:ext cx="10636997" cy="2456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39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5900"/>
            <a:ext cx="11755452" cy="1835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7"/>
          <a:stretch/>
        </p:blipFill>
        <p:spPr bwMode="auto">
          <a:xfrm>
            <a:off x="498289" y="1359274"/>
            <a:ext cx="6763124" cy="325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674" y="1599716"/>
            <a:ext cx="4759326" cy="3314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73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1641</TotalTime>
  <Words>32</Words>
  <Application>Microsoft Office PowerPoint</Application>
  <PresentationFormat>Широкоэкранный</PresentationFormat>
  <Paragraphs>8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160</cp:revision>
  <dcterms:created xsi:type="dcterms:W3CDTF">2020-09-24T15:27:08Z</dcterms:created>
  <dcterms:modified xsi:type="dcterms:W3CDTF">2021-03-11T04:48:23Z</dcterms:modified>
</cp:coreProperties>
</file>