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60" r:id="rId3"/>
    <p:sldId id="327" r:id="rId4"/>
    <p:sldId id="316" r:id="rId5"/>
    <p:sldId id="362" r:id="rId6"/>
    <p:sldId id="293" r:id="rId7"/>
    <p:sldId id="345" r:id="rId8"/>
    <p:sldId id="359" r:id="rId9"/>
    <p:sldId id="346" r:id="rId10"/>
    <p:sldId id="347" r:id="rId11"/>
    <p:sldId id="357" r:id="rId12"/>
    <p:sldId id="348" r:id="rId13"/>
    <p:sldId id="349" r:id="rId14"/>
    <p:sldId id="258" r:id="rId15"/>
    <p:sldId id="351" r:id="rId16"/>
    <p:sldId id="363" r:id="rId17"/>
    <p:sldId id="364" r:id="rId18"/>
    <p:sldId id="365" r:id="rId19"/>
    <p:sldId id="366" r:id="rId20"/>
    <p:sldId id="315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8779" autoAdjust="0"/>
  </p:normalViewPr>
  <p:slideViewPr>
    <p:cSldViewPr snapToGrid="0">
      <p:cViewPr varScale="1">
        <p:scale>
          <a:sx n="66" d="100"/>
          <a:sy n="66" d="100"/>
        </p:scale>
        <p:origin x="77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tionary.org/wiki/%C3%A0_l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268940"/>
            <a:ext cx="2292351" cy="125223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295835"/>
            <a:ext cx="2292352" cy="121064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275" y="1787378"/>
            <a:ext cx="12171725" cy="86081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uz-Latn-UZ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49" y="2913730"/>
            <a:ext cx="8090639" cy="33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28" y="1103610"/>
            <a:ext cx="7056015" cy="6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84" y="2618925"/>
            <a:ext cx="7639388" cy="292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9" y="1888396"/>
            <a:ext cx="36671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2" y="941945"/>
            <a:ext cx="7992900" cy="532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00" y="2035518"/>
            <a:ext cx="7194763" cy="21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05" y="1176981"/>
            <a:ext cx="6870227" cy="5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05" y="2190879"/>
            <a:ext cx="9533493" cy="104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8" b="9279"/>
          <a:stretch/>
        </p:blipFill>
        <p:spPr bwMode="auto">
          <a:xfrm>
            <a:off x="3791465" y="3447534"/>
            <a:ext cx="5518191" cy="30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89912"/>
            <a:ext cx="11320719" cy="309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6" y="1333757"/>
            <a:ext cx="9669810" cy="4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PPT - Chez le docteur… PowerPoint Presentation, free download - ID:10275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Прямоугольник 3"/>
          <p:cNvSpPr/>
          <p:nvPr/>
        </p:nvSpPr>
        <p:spPr>
          <a:xfrm>
            <a:off x="7545862" y="3429654"/>
            <a:ext cx="794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65356" y="4184307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aux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7603" y="2696775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aux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6473" y="4882289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à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9356" y="532601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à l’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0879" y="380197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>
                <a:solidFill>
                  <a:srgbClr val="0070C0"/>
                </a:solidFill>
              </a:rPr>
              <a:t>a</a:t>
            </a:r>
            <a:r>
              <a:rPr lang="uz-Latn-UZ" sz="2400" b="1" kern="1200" dirty="0" smtClean="0">
                <a:solidFill>
                  <a:srgbClr val="0070C0"/>
                </a:solidFill>
              </a:rPr>
              <a:t> la</a:t>
            </a:r>
            <a:endParaRPr lang="ru-RU" sz="2400" b="1" kern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5945"/>
          <a:stretch/>
        </p:blipFill>
        <p:spPr bwMode="auto">
          <a:xfrm>
            <a:off x="416859" y="1000897"/>
            <a:ext cx="11295528" cy="585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7"/>
          <a:stretch/>
        </p:blipFill>
        <p:spPr bwMode="auto">
          <a:xfrm>
            <a:off x="551934" y="1216497"/>
            <a:ext cx="10680359" cy="54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37659" r="744" b="43279"/>
          <a:stretch/>
        </p:blipFill>
        <p:spPr bwMode="auto">
          <a:xfrm>
            <a:off x="333631" y="1828799"/>
            <a:ext cx="11565926" cy="31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57461" b="21270"/>
          <a:stretch/>
        </p:blipFill>
        <p:spPr bwMode="auto">
          <a:xfrm>
            <a:off x="383058" y="1643446"/>
            <a:ext cx="11530149" cy="35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1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55"/>
          <a:stretch/>
        </p:blipFill>
        <p:spPr bwMode="auto">
          <a:xfrm>
            <a:off x="170462" y="1809471"/>
            <a:ext cx="11630239" cy="334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1" y="1167743"/>
            <a:ext cx="11427425" cy="51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57" y="2836261"/>
            <a:ext cx="8932717" cy="283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75" y="1917692"/>
            <a:ext cx="38671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91427" y="1442946"/>
            <a:ext cx="11262896" cy="308693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3,7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2" y="3089709"/>
            <a:ext cx="1962123" cy="239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67" y="3052222"/>
            <a:ext cx="3527854" cy="352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2" y="1455265"/>
            <a:ext cx="8881420" cy="258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80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62" y="1058802"/>
            <a:ext cx="2335427" cy="23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39" y="3826939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99" y="4198311"/>
            <a:ext cx="2400904" cy="24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6" y="4522349"/>
            <a:ext cx="2958181" cy="18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64" y="3487163"/>
            <a:ext cx="11620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79" y="1000900"/>
            <a:ext cx="6774130" cy="6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4" y="1718361"/>
            <a:ext cx="7455242" cy="18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28" y="3816950"/>
            <a:ext cx="86487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42" y="1279568"/>
            <a:ext cx="8592808" cy="54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5" y="2075035"/>
            <a:ext cx="11197539" cy="239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6716"/>
          <a:stretch/>
        </p:blipFill>
        <p:spPr bwMode="auto">
          <a:xfrm>
            <a:off x="3201014" y="4633878"/>
            <a:ext cx="4732023" cy="222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1039" r="64263" b="58152"/>
          <a:stretch/>
        </p:blipFill>
        <p:spPr bwMode="auto">
          <a:xfrm>
            <a:off x="506627" y="1519879"/>
            <a:ext cx="2891481" cy="29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20058" r="33631" b="62598"/>
          <a:stretch/>
        </p:blipFill>
        <p:spPr bwMode="auto">
          <a:xfrm>
            <a:off x="3972698" y="1519879"/>
            <a:ext cx="4009767" cy="22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7" t="12071" r="4897" b="61666"/>
          <a:stretch/>
        </p:blipFill>
        <p:spPr bwMode="auto">
          <a:xfrm>
            <a:off x="8390238" y="2743199"/>
            <a:ext cx="2965622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41181" r="6385" b="33627"/>
          <a:stretch/>
        </p:blipFill>
        <p:spPr bwMode="auto">
          <a:xfrm>
            <a:off x="0" y="1754660"/>
            <a:ext cx="11973471" cy="35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65435" r="5250" b="6465"/>
          <a:stretch/>
        </p:blipFill>
        <p:spPr bwMode="auto">
          <a:xfrm>
            <a:off x="111210" y="1729946"/>
            <a:ext cx="11850131" cy="37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1840</TotalTime>
  <Words>37</Words>
  <Application>Microsoft Office PowerPoint</Application>
  <PresentationFormat>Широкоэкранный</PresentationFormat>
  <Paragraphs>17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185</cp:revision>
  <dcterms:created xsi:type="dcterms:W3CDTF">2020-09-24T15:27:08Z</dcterms:created>
  <dcterms:modified xsi:type="dcterms:W3CDTF">2021-03-11T04:26:35Z</dcterms:modified>
</cp:coreProperties>
</file>