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26" r:id="rId2"/>
    <p:sldId id="360" r:id="rId3"/>
    <p:sldId id="327" r:id="rId4"/>
    <p:sldId id="316" r:id="rId5"/>
    <p:sldId id="362" r:id="rId6"/>
    <p:sldId id="293" r:id="rId7"/>
    <p:sldId id="345" r:id="rId8"/>
    <p:sldId id="359" r:id="rId9"/>
    <p:sldId id="346" r:id="rId10"/>
    <p:sldId id="347" r:id="rId11"/>
    <p:sldId id="357" r:id="rId12"/>
    <p:sldId id="348" r:id="rId13"/>
    <p:sldId id="349" r:id="rId14"/>
    <p:sldId id="258" r:id="rId15"/>
    <p:sldId id="351" r:id="rId16"/>
    <p:sldId id="363" r:id="rId17"/>
    <p:sldId id="364" r:id="rId18"/>
    <p:sldId id="365" r:id="rId19"/>
    <p:sldId id="366" r:id="rId20"/>
    <p:sldId id="315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49" autoAdjust="0"/>
    <p:restoredTop sz="98779" autoAdjust="0"/>
  </p:normalViewPr>
  <p:slideViewPr>
    <p:cSldViewPr snapToGrid="0">
      <p:cViewPr varScale="1">
        <p:scale>
          <a:sx n="66" d="100"/>
          <a:sy n="66" d="100"/>
        </p:scale>
        <p:origin x="772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ru.wiktionary.org/wiki/%C3%A0_l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62189" y="268940"/>
            <a:ext cx="2292351" cy="125223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62189" y="295835"/>
            <a:ext cx="2292352" cy="121064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275" y="1787378"/>
            <a:ext cx="12171725" cy="86081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anniversaire</a:t>
            </a:r>
            <a:r>
              <a:rPr lang="uz-Latn-UZ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fr-FR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176771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149" y="2913730"/>
            <a:ext cx="8090639" cy="3338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528" y="1103610"/>
            <a:ext cx="7056015" cy="638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084" y="2618925"/>
            <a:ext cx="7639388" cy="2929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59" y="1888396"/>
            <a:ext cx="3667125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15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82" y="941945"/>
            <a:ext cx="7992900" cy="532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200" y="2035518"/>
            <a:ext cx="7194763" cy="2138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13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05" y="1176981"/>
            <a:ext cx="6870227" cy="54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05" y="2190879"/>
            <a:ext cx="9533493" cy="104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8" b="9279"/>
          <a:stretch/>
        </p:blipFill>
        <p:spPr bwMode="auto">
          <a:xfrm>
            <a:off x="3791465" y="3447534"/>
            <a:ext cx="5518191" cy="3002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03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2689912"/>
            <a:ext cx="11320719" cy="30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446" y="1333757"/>
            <a:ext cx="9669810" cy="48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5" descr="PPT - Chez le docteur… PowerPoint Presentation, free download - ID:102753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Прямоугольник 3"/>
          <p:cNvSpPr/>
          <p:nvPr/>
        </p:nvSpPr>
        <p:spPr>
          <a:xfrm>
            <a:off x="7545862" y="3429654"/>
            <a:ext cx="794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au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65356" y="4184307"/>
            <a:ext cx="643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aux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7603" y="2696775"/>
            <a:ext cx="643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aux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46473" y="4882289"/>
            <a:ext cx="6254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à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l’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9356" y="5326019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à l’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79" y="3801979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>
                <a:solidFill>
                  <a:srgbClr val="0070C0"/>
                </a:solidFill>
              </a:rPr>
              <a:t>a</a:t>
            </a:r>
            <a:r>
              <a:rPr lang="uz-Latn-UZ" sz="2400" b="1" kern="1200" dirty="0" smtClean="0">
                <a:solidFill>
                  <a:srgbClr val="0070C0"/>
                </a:solidFill>
              </a:rPr>
              <a:t> la</a:t>
            </a:r>
            <a:endParaRPr lang="ru-RU" sz="2400" b="1" kern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5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9" b="5945"/>
          <a:stretch/>
        </p:blipFill>
        <p:spPr bwMode="auto">
          <a:xfrm>
            <a:off x="416859" y="1000897"/>
            <a:ext cx="11295528" cy="5857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68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07"/>
          <a:stretch/>
        </p:blipFill>
        <p:spPr bwMode="auto">
          <a:xfrm>
            <a:off x="551934" y="1216497"/>
            <a:ext cx="10680359" cy="5457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175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" t="37659" r="744" b="43279"/>
          <a:stretch/>
        </p:blipFill>
        <p:spPr bwMode="auto">
          <a:xfrm>
            <a:off x="333631" y="1828799"/>
            <a:ext cx="11565926" cy="319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4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57461" b="21270"/>
          <a:stretch/>
        </p:blipFill>
        <p:spPr bwMode="auto">
          <a:xfrm>
            <a:off x="383058" y="1643446"/>
            <a:ext cx="11530149" cy="353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16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1455"/>
          <a:stretch/>
        </p:blipFill>
        <p:spPr bwMode="auto">
          <a:xfrm>
            <a:off x="170462" y="1809471"/>
            <a:ext cx="11630239" cy="3343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860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61" y="1167743"/>
            <a:ext cx="11427425" cy="51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57" y="2836261"/>
            <a:ext cx="8932717" cy="283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075" y="1917692"/>
            <a:ext cx="386715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2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91427" y="1442946"/>
            <a:ext cx="11262896" cy="308693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les activités 3,7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mots nouveaux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442" y="3089709"/>
            <a:ext cx="1962123" cy="239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367" y="3052222"/>
            <a:ext cx="3527854" cy="3527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42" y="1455265"/>
            <a:ext cx="8881420" cy="258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180" r="953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662" y="1058802"/>
            <a:ext cx="2335427" cy="2335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139" y="3826939"/>
            <a:ext cx="2762250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599" y="4198311"/>
            <a:ext cx="2400904" cy="2496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46" y="4522349"/>
            <a:ext cx="2958181" cy="184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064" y="3487163"/>
            <a:ext cx="116205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3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679" y="1000900"/>
            <a:ext cx="6774130" cy="617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44" y="1718361"/>
            <a:ext cx="7455242" cy="1863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228" y="3816950"/>
            <a:ext cx="864870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042" y="1279568"/>
            <a:ext cx="8592808" cy="549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25" y="2075035"/>
            <a:ext cx="11197539" cy="2394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1" b="6716"/>
          <a:stretch/>
        </p:blipFill>
        <p:spPr bwMode="auto">
          <a:xfrm>
            <a:off x="3201014" y="4633878"/>
            <a:ext cx="4732023" cy="2224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69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" t="11039" r="64263" b="58152"/>
          <a:stretch/>
        </p:blipFill>
        <p:spPr bwMode="auto">
          <a:xfrm>
            <a:off x="506627" y="1519879"/>
            <a:ext cx="2891481" cy="299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0" t="20058" r="33631" b="62598"/>
          <a:stretch/>
        </p:blipFill>
        <p:spPr bwMode="auto">
          <a:xfrm>
            <a:off x="3972698" y="1519879"/>
            <a:ext cx="4009767" cy="2236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7" t="12071" r="4897" b="61666"/>
          <a:stretch/>
        </p:blipFill>
        <p:spPr bwMode="auto">
          <a:xfrm>
            <a:off x="8390238" y="2743199"/>
            <a:ext cx="2965622" cy="265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9" t="41181" r="6385" b="33627"/>
          <a:stretch/>
        </p:blipFill>
        <p:spPr bwMode="auto">
          <a:xfrm>
            <a:off x="0" y="1754660"/>
            <a:ext cx="11973471" cy="358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00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2" t="65435" r="5250" b="6465"/>
          <a:stretch/>
        </p:blipFill>
        <p:spPr bwMode="auto">
          <a:xfrm>
            <a:off x="111210" y="1729946"/>
            <a:ext cx="11850131" cy="3764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45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1840</TotalTime>
  <Words>37</Words>
  <Application>Microsoft Office PowerPoint</Application>
  <PresentationFormat>Широкоэкранный</PresentationFormat>
  <Paragraphs>17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185</cp:revision>
  <dcterms:created xsi:type="dcterms:W3CDTF">2020-09-24T15:27:08Z</dcterms:created>
  <dcterms:modified xsi:type="dcterms:W3CDTF">2021-03-11T04:26:35Z</dcterms:modified>
</cp:coreProperties>
</file>