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4" r:id="rId2"/>
    <p:sldId id="617" r:id="rId3"/>
    <p:sldId id="682" r:id="rId4"/>
    <p:sldId id="637" r:id="rId5"/>
    <p:sldId id="689" r:id="rId6"/>
    <p:sldId id="699" r:id="rId7"/>
    <p:sldId id="663" r:id="rId8"/>
    <p:sldId id="664" r:id="rId9"/>
    <p:sldId id="683" r:id="rId10"/>
    <p:sldId id="684" r:id="rId11"/>
    <p:sldId id="665" r:id="rId12"/>
    <p:sldId id="690" r:id="rId13"/>
    <p:sldId id="685" r:id="rId14"/>
    <p:sldId id="666" r:id="rId15"/>
    <p:sldId id="667" r:id="rId16"/>
    <p:sldId id="691" r:id="rId17"/>
    <p:sldId id="692" r:id="rId18"/>
    <p:sldId id="669" r:id="rId19"/>
    <p:sldId id="670" r:id="rId20"/>
    <p:sldId id="700" r:id="rId21"/>
    <p:sldId id="671" r:id="rId22"/>
    <p:sldId id="674" r:id="rId23"/>
    <p:sldId id="693" r:id="rId24"/>
    <p:sldId id="695" r:id="rId25"/>
    <p:sldId id="696" r:id="rId26"/>
    <p:sldId id="694" r:id="rId27"/>
    <p:sldId id="675" r:id="rId28"/>
    <p:sldId id="701" r:id="rId29"/>
    <p:sldId id="702" r:id="rId30"/>
    <p:sldId id="703" r:id="rId31"/>
    <p:sldId id="704" r:id="rId32"/>
    <p:sldId id="705" r:id="rId33"/>
    <p:sldId id="706" r:id="rId34"/>
    <p:sldId id="707" r:id="rId35"/>
    <p:sldId id="708" r:id="rId36"/>
    <p:sldId id="676" r:id="rId37"/>
    <p:sldId id="697" r:id="rId38"/>
    <p:sldId id="709" r:id="rId39"/>
    <p:sldId id="710" r:id="rId40"/>
    <p:sldId id="636" r:id="rId41"/>
    <p:sldId id="374" r:id="rId42"/>
    <p:sldId id="672" r:id="rId43"/>
    <p:sldId id="67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617"/>
            <p14:sldId id="682"/>
            <p14:sldId id="637"/>
            <p14:sldId id="689"/>
            <p14:sldId id="699"/>
            <p14:sldId id="663"/>
            <p14:sldId id="664"/>
            <p14:sldId id="683"/>
            <p14:sldId id="684"/>
            <p14:sldId id="665"/>
            <p14:sldId id="690"/>
            <p14:sldId id="685"/>
            <p14:sldId id="666"/>
            <p14:sldId id="667"/>
            <p14:sldId id="691"/>
            <p14:sldId id="692"/>
            <p14:sldId id="669"/>
            <p14:sldId id="670"/>
            <p14:sldId id="700"/>
            <p14:sldId id="671"/>
            <p14:sldId id="674"/>
            <p14:sldId id="693"/>
            <p14:sldId id="695"/>
            <p14:sldId id="696"/>
            <p14:sldId id="694"/>
            <p14:sldId id="675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676"/>
            <p14:sldId id="697"/>
            <p14:sldId id="709"/>
            <p14:sldId id="710"/>
            <p14:sldId id="636"/>
            <p14:sldId id="374"/>
            <p14:sldId id="672"/>
            <p14:sldId id="6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8000"/>
    <a:srgbClr val="663300"/>
    <a:srgbClr val="19C139"/>
    <a:srgbClr val="339966"/>
    <a:srgbClr val="CC0099"/>
    <a:srgbClr val="CC66FF"/>
    <a:srgbClr val="9900FF"/>
    <a:srgbClr val="F49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46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3F41B-CF0C-4E83-9836-1B0B3CE4B1E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82A267-DF15-4B7C-902C-AADADAA19DAF}">
      <dgm:prSet phldrT="[Текст]" custT="1"/>
      <dgm:spPr/>
      <dgm:t>
        <a:bodyPr/>
        <a:lstStyle/>
        <a:p>
          <a:pPr algn="just"/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Shamolning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yo‘nalishi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kuchini</a:t>
          </a:r>
          <a:r>
            <a: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sz="3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AE9069-F364-4F82-A61B-BC485A2AECCF}" type="parTrans" cxnId="{E687AF86-C9D1-48AB-ADB4-57D58FBC679E}">
      <dgm:prSet/>
      <dgm:spPr/>
      <dgm:t>
        <a:bodyPr/>
        <a:lstStyle/>
        <a:p>
          <a:endParaRPr lang="ru-RU"/>
        </a:p>
      </dgm:t>
    </dgm:pt>
    <dgm:pt modelId="{4651CA58-0AC3-4B99-BBDE-28E49E78B271}" type="sibTrans" cxnId="{E687AF86-C9D1-48AB-ADB4-57D58FBC679E}">
      <dgm:prSet/>
      <dgm:spPr/>
      <dgm:t>
        <a:bodyPr/>
        <a:lstStyle/>
        <a:p>
          <a:endParaRPr lang="ru-RU"/>
        </a:p>
      </dgm:t>
    </dgm:pt>
    <dgm:pt modelId="{66E73F21-EA07-466A-9DE8-6A353FCAE4C7}">
      <dgm:prSet phldrT="[Текст]"/>
      <dgm:spPr/>
      <dgm:t>
        <a:bodyPr/>
        <a:lstStyle/>
        <a:p>
          <a:pPr algn="just"/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Shamollar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guli”ni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chizish</a:t>
          </a:r>
          <a:endParaRPr lang="ru-RU" dirty="0"/>
        </a:p>
      </dgm:t>
    </dgm:pt>
    <dgm:pt modelId="{5CADDF41-75D1-4FC1-BEAE-702A87931CC5}" type="parTrans" cxnId="{0B0394BF-ADB5-4614-8B09-C4A7ADF7D32B}">
      <dgm:prSet/>
      <dgm:spPr/>
      <dgm:t>
        <a:bodyPr/>
        <a:lstStyle/>
        <a:p>
          <a:endParaRPr lang="ru-RU"/>
        </a:p>
      </dgm:t>
    </dgm:pt>
    <dgm:pt modelId="{E88986EC-66D3-48DB-B44B-835B668CF664}" type="sibTrans" cxnId="{0B0394BF-ADB5-4614-8B09-C4A7ADF7D32B}">
      <dgm:prSet/>
      <dgm:spPr/>
      <dgm:t>
        <a:bodyPr/>
        <a:lstStyle/>
        <a:p>
          <a:endParaRPr lang="ru-RU"/>
        </a:p>
      </dgm:t>
    </dgm:pt>
    <dgm:pt modelId="{4FB4EB7F-4A76-47B9-A2CB-12E42492CB3A}">
      <dgm:prSet phldrT="[Текст]"/>
      <dgm:spPr/>
      <dgm:t>
        <a:bodyPr/>
        <a:lstStyle/>
        <a:p>
          <a:pPr algn="just"/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namligini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hisoblash</a:t>
          </a:r>
          <a:endParaRPr lang="ru-RU" dirty="0"/>
        </a:p>
      </dgm:t>
    </dgm:pt>
    <dgm:pt modelId="{21BE3BAC-ADCA-407A-A06A-5A11BD23B9A8}" type="parTrans" cxnId="{DA869D94-A99B-438F-B8F7-3663766EF311}">
      <dgm:prSet/>
      <dgm:spPr/>
      <dgm:t>
        <a:bodyPr/>
        <a:lstStyle/>
        <a:p>
          <a:endParaRPr lang="ru-RU"/>
        </a:p>
      </dgm:t>
    </dgm:pt>
    <dgm:pt modelId="{069500CB-D444-4CE0-8BB6-F6967B3DBE9A}" type="sibTrans" cxnId="{DA869D94-A99B-438F-B8F7-3663766EF311}">
      <dgm:prSet/>
      <dgm:spPr/>
      <dgm:t>
        <a:bodyPr/>
        <a:lstStyle/>
        <a:p>
          <a:endParaRPr lang="ru-RU"/>
        </a:p>
      </dgm:t>
    </dgm:pt>
    <dgm:pt modelId="{958FDE7C-8E52-4A71-87F9-DDDBB4DFFDA7}">
      <dgm:prSet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Namlanish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darajasini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hisoblash</a:t>
          </a:r>
          <a:endParaRPr lang="ru-RU" dirty="0"/>
        </a:p>
      </dgm:t>
    </dgm:pt>
    <dgm:pt modelId="{392AFCAC-4B8E-4504-AA43-C189006B8E81}" type="parTrans" cxnId="{29D2BE52-7227-4A01-B624-09D940E005D3}">
      <dgm:prSet/>
      <dgm:spPr/>
      <dgm:t>
        <a:bodyPr/>
        <a:lstStyle/>
        <a:p>
          <a:endParaRPr lang="ru-RU"/>
        </a:p>
      </dgm:t>
    </dgm:pt>
    <dgm:pt modelId="{0E12191E-622C-418F-A510-9BD7BE907998}" type="sibTrans" cxnId="{29D2BE52-7227-4A01-B624-09D940E005D3}">
      <dgm:prSet/>
      <dgm:spPr/>
      <dgm:t>
        <a:bodyPr/>
        <a:lstStyle/>
        <a:p>
          <a:endParaRPr lang="ru-RU"/>
        </a:p>
      </dgm:t>
    </dgm:pt>
    <dgm:pt modelId="{47AB8001-8761-4414-8829-3636B6DC7A1D}" type="pres">
      <dgm:prSet presAssocID="{0983F41B-CF0C-4E83-9836-1B0B3CE4B1E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140CB7-DF92-4B4F-9C37-8871F9446B95}" type="pres">
      <dgm:prSet presAssocID="{0983F41B-CF0C-4E83-9836-1B0B3CE4B1E6}" presName="Name1" presStyleCnt="0"/>
      <dgm:spPr/>
    </dgm:pt>
    <dgm:pt modelId="{A8C3A1AF-6364-45DD-94F2-75ED29989C9A}" type="pres">
      <dgm:prSet presAssocID="{0983F41B-CF0C-4E83-9836-1B0B3CE4B1E6}" presName="cycle" presStyleCnt="0"/>
      <dgm:spPr/>
    </dgm:pt>
    <dgm:pt modelId="{ABBED55C-1F26-46EB-8C75-817EA584035F}" type="pres">
      <dgm:prSet presAssocID="{0983F41B-CF0C-4E83-9836-1B0B3CE4B1E6}" presName="srcNode" presStyleLbl="node1" presStyleIdx="0" presStyleCnt="4"/>
      <dgm:spPr/>
    </dgm:pt>
    <dgm:pt modelId="{E4CBBCAD-93A3-406A-8492-1D3EC72538E1}" type="pres">
      <dgm:prSet presAssocID="{0983F41B-CF0C-4E83-9836-1B0B3CE4B1E6}" presName="conn" presStyleLbl="parChTrans1D2" presStyleIdx="0" presStyleCnt="1"/>
      <dgm:spPr/>
      <dgm:t>
        <a:bodyPr/>
        <a:lstStyle/>
        <a:p>
          <a:endParaRPr lang="ru-RU"/>
        </a:p>
      </dgm:t>
    </dgm:pt>
    <dgm:pt modelId="{377F4C83-35ED-4147-B240-419ABBE9D93E}" type="pres">
      <dgm:prSet presAssocID="{0983F41B-CF0C-4E83-9836-1B0B3CE4B1E6}" presName="extraNode" presStyleLbl="node1" presStyleIdx="0" presStyleCnt="4"/>
      <dgm:spPr/>
    </dgm:pt>
    <dgm:pt modelId="{2C4267C4-7F29-43FD-A5FC-B7971F2158C4}" type="pres">
      <dgm:prSet presAssocID="{0983F41B-CF0C-4E83-9836-1B0B3CE4B1E6}" presName="dstNode" presStyleLbl="node1" presStyleIdx="0" presStyleCnt="4"/>
      <dgm:spPr/>
    </dgm:pt>
    <dgm:pt modelId="{159B2639-6751-4F4D-BDFE-8B595C4219D0}" type="pres">
      <dgm:prSet presAssocID="{4D82A267-DF15-4B7C-902C-AADADAA19DAF}" presName="text_1" presStyleLbl="node1" presStyleIdx="0" presStyleCnt="4" custScaleX="101222" custScaleY="125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BF669-253B-4B26-90C2-7862C4EA0AC9}" type="pres">
      <dgm:prSet presAssocID="{4D82A267-DF15-4B7C-902C-AADADAA19DAF}" presName="accent_1" presStyleCnt="0"/>
      <dgm:spPr/>
    </dgm:pt>
    <dgm:pt modelId="{DF3BACC7-5972-4135-9058-AF5AD2AB965D}" type="pres">
      <dgm:prSet presAssocID="{4D82A267-DF15-4B7C-902C-AADADAA19DAF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12C335-23D6-4FB8-A534-916A1E6DB71D}" type="pres">
      <dgm:prSet presAssocID="{66E73F21-EA07-466A-9DE8-6A353FCAE4C7}" presName="text_2" presStyleLbl="node1" presStyleIdx="1" presStyleCnt="4" custScaleX="95981" custLinFactNeighborX="3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DC93E-DDA1-4FAF-8C8A-D6BCA58524F7}" type="pres">
      <dgm:prSet presAssocID="{66E73F21-EA07-466A-9DE8-6A353FCAE4C7}" presName="accent_2" presStyleCnt="0"/>
      <dgm:spPr/>
    </dgm:pt>
    <dgm:pt modelId="{89E7FB74-A037-4E2F-AB52-C3A138FB0962}" type="pres">
      <dgm:prSet presAssocID="{66E73F21-EA07-466A-9DE8-6A353FCAE4C7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46F39BF5-F07B-4425-8E0C-773BCD3AC806}" type="pres">
      <dgm:prSet presAssocID="{4FB4EB7F-4A76-47B9-A2CB-12E42492CB3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56894-8495-453E-B409-BE186C863898}" type="pres">
      <dgm:prSet presAssocID="{4FB4EB7F-4A76-47B9-A2CB-12E42492CB3A}" presName="accent_3" presStyleCnt="0"/>
      <dgm:spPr/>
    </dgm:pt>
    <dgm:pt modelId="{C80DCA21-C4B1-44B6-96DB-A1DF39083496}" type="pres">
      <dgm:prSet presAssocID="{4FB4EB7F-4A76-47B9-A2CB-12E42492CB3A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5F59BAB-18CE-4705-B50B-25D8658A7483}" type="pres">
      <dgm:prSet presAssocID="{958FDE7C-8E52-4A71-87F9-DDDBB4DFFDA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443C0-A6B6-420E-AF3F-5057903D8825}" type="pres">
      <dgm:prSet presAssocID="{958FDE7C-8E52-4A71-87F9-DDDBB4DFFDA7}" presName="accent_4" presStyleCnt="0"/>
      <dgm:spPr/>
    </dgm:pt>
    <dgm:pt modelId="{62324A0E-9229-4929-B7D5-C7D94CDA9636}" type="pres">
      <dgm:prSet presAssocID="{958FDE7C-8E52-4A71-87F9-DDDBB4DFFDA7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2C772B1-640F-40E7-B2D2-566CDF4A1361}" type="presOf" srcId="{4651CA58-0AC3-4B99-BBDE-28E49E78B271}" destId="{E4CBBCAD-93A3-406A-8492-1D3EC72538E1}" srcOrd="0" destOrd="0" presId="urn:microsoft.com/office/officeart/2008/layout/VerticalCurvedList"/>
    <dgm:cxn modelId="{AA2B205C-ACCF-4948-9582-5ED0ECEBF486}" type="presOf" srcId="{66E73F21-EA07-466A-9DE8-6A353FCAE4C7}" destId="{0512C335-23D6-4FB8-A534-916A1E6DB71D}" srcOrd="0" destOrd="0" presId="urn:microsoft.com/office/officeart/2008/layout/VerticalCurvedList"/>
    <dgm:cxn modelId="{DA869D94-A99B-438F-B8F7-3663766EF311}" srcId="{0983F41B-CF0C-4E83-9836-1B0B3CE4B1E6}" destId="{4FB4EB7F-4A76-47B9-A2CB-12E42492CB3A}" srcOrd="2" destOrd="0" parTransId="{21BE3BAC-ADCA-407A-A06A-5A11BD23B9A8}" sibTransId="{069500CB-D444-4CE0-8BB6-F6967B3DBE9A}"/>
    <dgm:cxn modelId="{5E862459-4AFA-44CC-95EC-985CE74E7437}" type="presOf" srcId="{0983F41B-CF0C-4E83-9836-1B0B3CE4B1E6}" destId="{47AB8001-8761-4414-8829-3636B6DC7A1D}" srcOrd="0" destOrd="0" presId="urn:microsoft.com/office/officeart/2008/layout/VerticalCurvedList"/>
    <dgm:cxn modelId="{301A705D-8FED-4AF0-9FD1-380DC3DFD165}" type="presOf" srcId="{4D82A267-DF15-4B7C-902C-AADADAA19DAF}" destId="{159B2639-6751-4F4D-BDFE-8B595C4219D0}" srcOrd="0" destOrd="0" presId="urn:microsoft.com/office/officeart/2008/layout/VerticalCurvedList"/>
    <dgm:cxn modelId="{82560AE3-5928-4353-95AC-6D974B55AC00}" type="presOf" srcId="{958FDE7C-8E52-4A71-87F9-DDDBB4DFFDA7}" destId="{A5F59BAB-18CE-4705-B50B-25D8658A7483}" srcOrd="0" destOrd="0" presId="urn:microsoft.com/office/officeart/2008/layout/VerticalCurvedList"/>
    <dgm:cxn modelId="{E687AF86-C9D1-48AB-ADB4-57D58FBC679E}" srcId="{0983F41B-CF0C-4E83-9836-1B0B3CE4B1E6}" destId="{4D82A267-DF15-4B7C-902C-AADADAA19DAF}" srcOrd="0" destOrd="0" parTransId="{58AE9069-F364-4F82-A61B-BC485A2AECCF}" sibTransId="{4651CA58-0AC3-4B99-BBDE-28E49E78B271}"/>
    <dgm:cxn modelId="{0B0394BF-ADB5-4614-8B09-C4A7ADF7D32B}" srcId="{0983F41B-CF0C-4E83-9836-1B0B3CE4B1E6}" destId="{66E73F21-EA07-466A-9DE8-6A353FCAE4C7}" srcOrd="1" destOrd="0" parTransId="{5CADDF41-75D1-4FC1-BEAE-702A87931CC5}" sibTransId="{E88986EC-66D3-48DB-B44B-835B668CF664}"/>
    <dgm:cxn modelId="{CD5767F5-1E37-437B-AD38-7018ED0F8034}" type="presOf" srcId="{4FB4EB7F-4A76-47B9-A2CB-12E42492CB3A}" destId="{46F39BF5-F07B-4425-8E0C-773BCD3AC806}" srcOrd="0" destOrd="0" presId="urn:microsoft.com/office/officeart/2008/layout/VerticalCurvedList"/>
    <dgm:cxn modelId="{29D2BE52-7227-4A01-B624-09D940E005D3}" srcId="{0983F41B-CF0C-4E83-9836-1B0B3CE4B1E6}" destId="{958FDE7C-8E52-4A71-87F9-DDDBB4DFFDA7}" srcOrd="3" destOrd="0" parTransId="{392AFCAC-4B8E-4504-AA43-C189006B8E81}" sibTransId="{0E12191E-622C-418F-A510-9BD7BE907998}"/>
    <dgm:cxn modelId="{99915908-96D9-4204-A356-DAD8CA9D1FE3}" type="presParOf" srcId="{47AB8001-8761-4414-8829-3636B6DC7A1D}" destId="{1F140CB7-DF92-4B4F-9C37-8871F9446B95}" srcOrd="0" destOrd="0" presId="urn:microsoft.com/office/officeart/2008/layout/VerticalCurvedList"/>
    <dgm:cxn modelId="{43B42410-7363-4998-9C81-CB44D44D94CD}" type="presParOf" srcId="{1F140CB7-DF92-4B4F-9C37-8871F9446B95}" destId="{A8C3A1AF-6364-45DD-94F2-75ED29989C9A}" srcOrd="0" destOrd="0" presId="urn:microsoft.com/office/officeart/2008/layout/VerticalCurvedList"/>
    <dgm:cxn modelId="{2BA04C2C-CD6C-49A9-95D5-A7DB5123149C}" type="presParOf" srcId="{A8C3A1AF-6364-45DD-94F2-75ED29989C9A}" destId="{ABBED55C-1F26-46EB-8C75-817EA584035F}" srcOrd="0" destOrd="0" presId="urn:microsoft.com/office/officeart/2008/layout/VerticalCurvedList"/>
    <dgm:cxn modelId="{044F200D-9FBC-406F-A0AC-573BCE725CA0}" type="presParOf" srcId="{A8C3A1AF-6364-45DD-94F2-75ED29989C9A}" destId="{E4CBBCAD-93A3-406A-8492-1D3EC72538E1}" srcOrd="1" destOrd="0" presId="urn:microsoft.com/office/officeart/2008/layout/VerticalCurvedList"/>
    <dgm:cxn modelId="{3FA87DFB-B2B4-49D9-AA77-49325A317711}" type="presParOf" srcId="{A8C3A1AF-6364-45DD-94F2-75ED29989C9A}" destId="{377F4C83-35ED-4147-B240-419ABBE9D93E}" srcOrd="2" destOrd="0" presId="urn:microsoft.com/office/officeart/2008/layout/VerticalCurvedList"/>
    <dgm:cxn modelId="{4293DF10-5857-405A-A873-7B7A341C9346}" type="presParOf" srcId="{A8C3A1AF-6364-45DD-94F2-75ED29989C9A}" destId="{2C4267C4-7F29-43FD-A5FC-B7971F2158C4}" srcOrd="3" destOrd="0" presId="urn:microsoft.com/office/officeart/2008/layout/VerticalCurvedList"/>
    <dgm:cxn modelId="{631BC3DC-7709-435C-81A3-820CF1BC8810}" type="presParOf" srcId="{1F140CB7-DF92-4B4F-9C37-8871F9446B95}" destId="{159B2639-6751-4F4D-BDFE-8B595C4219D0}" srcOrd="1" destOrd="0" presId="urn:microsoft.com/office/officeart/2008/layout/VerticalCurvedList"/>
    <dgm:cxn modelId="{704C172B-F04B-4084-B030-9CA5F4BFC514}" type="presParOf" srcId="{1F140CB7-DF92-4B4F-9C37-8871F9446B95}" destId="{016BF669-253B-4B26-90C2-7862C4EA0AC9}" srcOrd="2" destOrd="0" presId="urn:microsoft.com/office/officeart/2008/layout/VerticalCurvedList"/>
    <dgm:cxn modelId="{7BA46CAA-E31B-419E-94D5-C428B58C193B}" type="presParOf" srcId="{016BF669-253B-4B26-90C2-7862C4EA0AC9}" destId="{DF3BACC7-5972-4135-9058-AF5AD2AB965D}" srcOrd="0" destOrd="0" presId="urn:microsoft.com/office/officeart/2008/layout/VerticalCurvedList"/>
    <dgm:cxn modelId="{D929E0A1-1F4E-4A0F-8341-D25A565A1505}" type="presParOf" srcId="{1F140CB7-DF92-4B4F-9C37-8871F9446B95}" destId="{0512C335-23D6-4FB8-A534-916A1E6DB71D}" srcOrd="3" destOrd="0" presId="urn:microsoft.com/office/officeart/2008/layout/VerticalCurvedList"/>
    <dgm:cxn modelId="{6B4FBDEA-2DC2-47A5-9C91-126BE899EC62}" type="presParOf" srcId="{1F140CB7-DF92-4B4F-9C37-8871F9446B95}" destId="{793DC93E-DDA1-4FAF-8C8A-D6BCA58524F7}" srcOrd="4" destOrd="0" presId="urn:microsoft.com/office/officeart/2008/layout/VerticalCurvedList"/>
    <dgm:cxn modelId="{94B6A735-E39B-4D86-B7DC-8C684D187619}" type="presParOf" srcId="{793DC93E-DDA1-4FAF-8C8A-D6BCA58524F7}" destId="{89E7FB74-A037-4E2F-AB52-C3A138FB0962}" srcOrd="0" destOrd="0" presId="urn:microsoft.com/office/officeart/2008/layout/VerticalCurvedList"/>
    <dgm:cxn modelId="{1BED8552-4E62-4C6D-B1BA-24DC29AD7657}" type="presParOf" srcId="{1F140CB7-DF92-4B4F-9C37-8871F9446B95}" destId="{46F39BF5-F07B-4425-8E0C-773BCD3AC806}" srcOrd="5" destOrd="0" presId="urn:microsoft.com/office/officeart/2008/layout/VerticalCurvedList"/>
    <dgm:cxn modelId="{96B55FCC-13A0-47B6-A411-BB819D210472}" type="presParOf" srcId="{1F140CB7-DF92-4B4F-9C37-8871F9446B95}" destId="{70C56894-8495-453E-B409-BE186C863898}" srcOrd="6" destOrd="0" presId="urn:microsoft.com/office/officeart/2008/layout/VerticalCurvedList"/>
    <dgm:cxn modelId="{F5042315-2878-4F74-A995-21A27C6E6993}" type="presParOf" srcId="{70C56894-8495-453E-B409-BE186C863898}" destId="{C80DCA21-C4B1-44B6-96DB-A1DF39083496}" srcOrd="0" destOrd="0" presId="urn:microsoft.com/office/officeart/2008/layout/VerticalCurvedList"/>
    <dgm:cxn modelId="{A56DE00A-1535-4899-953B-EBD90B98FA1E}" type="presParOf" srcId="{1F140CB7-DF92-4B4F-9C37-8871F9446B95}" destId="{A5F59BAB-18CE-4705-B50B-25D8658A7483}" srcOrd="7" destOrd="0" presId="urn:microsoft.com/office/officeart/2008/layout/VerticalCurvedList"/>
    <dgm:cxn modelId="{03210A52-4959-4209-BCDD-4D1267D0BAE1}" type="presParOf" srcId="{1F140CB7-DF92-4B4F-9C37-8871F9446B95}" destId="{020443C0-A6B6-420E-AF3F-5057903D8825}" srcOrd="8" destOrd="0" presId="urn:microsoft.com/office/officeart/2008/layout/VerticalCurvedList"/>
    <dgm:cxn modelId="{BFB42082-336E-441F-A9B6-5175123375CD}" type="presParOf" srcId="{020443C0-A6B6-420E-AF3F-5057903D8825}" destId="{62324A0E-9229-4929-B7D5-C7D94CDA96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BBCAD-93A3-406A-8492-1D3EC72538E1}">
      <dsp:nvSpPr>
        <dsp:cNvPr id="0" name=""/>
        <dsp:cNvSpPr/>
      </dsp:nvSpPr>
      <dsp:spPr>
        <a:xfrm>
          <a:off x="-6746956" y="-1027491"/>
          <a:ext cx="7997373" cy="7997373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B2639-6751-4F4D-BDFE-8B595C4219D0}">
      <dsp:nvSpPr>
        <dsp:cNvPr id="0" name=""/>
        <dsp:cNvSpPr/>
      </dsp:nvSpPr>
      <dsp:spPr>
        <a:xfrm>
          <a:off x="586310" y="338602"/>
          <a:ext cx="9092947" cy="1150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628" tIns="91440" rIns="91440" bIns="9144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Shamolning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yo‘nalishi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kuchini</a:t>
          </a:r>
          <a:r>
            <a:rPr lang="en-US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aniqlash</a:t>
          </a:r>
          <a:endParaRPr lang="ru-RU" sz="3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6310" y="338602"/>
        <a:ext cx="9092947" cy="1150675"/>
      </dsp:txXfrm>
    </dsp:sp>
    <dsp:sp modelId="{DF3BACC7-5972-4135-9058-AF5AD2AB965D}">
      <dsp:nvSpPr>
        <dsp:cNvPr id="0" name=""/>
        <dsp:cNvSpPr/>
      </dsp:nvSpPr>
      <dsp:spPr>
        <a:xfrm>
          <a:off x="69836" y="342578"/>
          <a:ext cx="1142721" cy="11427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2C335-23D6-4FB8-A534-916A1E6DB71D}">
      <dsp:nvSpPr>
        <dsp:cNvPr id="0" name=""/>
        <dsp:cNvSpPr/>
      </dsp:nvSpPr>
      <dsp:spPr>
        <a:xfrm>
          <a:off x="1617583" y="1828354"/>
          <a:ext cx="8119084" cy="91417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628" tIns="106680" rIns="106680" bIns="106680" numCol="1" spcCol="1270" anchor="ctr" anchorCtr="0">
          <a:noAutofit/>
        </a:bodyPr>
        <a:lstStyle/>
        <a:p>
          <a:pPr lvl="0" algn="just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Shamollar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guli”ni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chizish</a:t>
          </a:r>
          <a:endParaRPr lang="ru-RU" sz="4200" kern="1200" dirty="0"/>
        </a:p>
      </dsp:txBody>
      <dsp:txXfrm>
        <a:off x="1617583" y="1828354"/>
        <a:ext cx="8119084" cy="914177"/>
      </dsp:txXfrm>
    </dsp:sp>
    <dsp:sp modelId="{89E7FB74-A037-4E2F-AB52-C3A138FB0962}">
      <dsp:nvSpPr>
        <dsp:cNvPr id="0" name=""/>
        <dsp:cNvSpPr/>
      </dsp:nvSpPr>
      <dsp:spPr>
        <a:xfrm>
          <a:off x="593955" y="1714082"/>
          <a:ext cx="1142721" cy="11427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9BF5-F07B-4425-8E0C-773BCD3AC806}">
      <dsp:nvSpPr>
        <dsp:cNvPr id="0" name=""/>
        <dsp:cNvSpPr/>
      </dsp:nvSpPr>
      <dsp:spPr>
        <a:xfrm>
          <a:off x="1165316" y="3199858"/>
          <a:ext cx="8459053" cy="91417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628" tIns="106680" rIns="106680" bIns="106680" numCol="1" spcCol="1270" anchor="ctr" anchorCtr="0">
          <a:noAutofit/>
        </a:bodyPr>
        <a:lstStyle/>
        <a:p>
          <a:pPr lvl="0" algn="just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namligini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hisoblash</a:t>
          </a:r>
          <a:endParaRPr lang="ru-RU" sz="4200" kern="1200" dirty="0"/>
        </a:p>
      </dsp:txBody>
      <dsp:txXfrm>
        <a:off x="1165316" y="3199858"/>
        <a:ext cx="8459053" cy="914177"/>
      </dsp:txXfrm>
    </dsp:sp>
    <dsp:sp modelId="{C80DCA21-C4B1-44B6-96DB-A1DF39083496}">
      <dsp:nvSpPr>
        <dsp:cNvPr id="0" name=""/>
        <dsp:cNvSpPr/>
      </dsp:nvSpPr>
      <dsp:spPr>
        <a:xfrm>
          <a:off x="593955" y="3085586"/>
          <a:ext cx="1142721" cy="114272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59BAB-18CE-4705-B50B-25D8658A7483}">
      <dsp:nvSpPr>
        <dsp:cNvPr id="0" name=""/>
        <dsp:cNvSpPr/>
      </dsp:nvSpPr>
      <dsp:spPr>
        <a:xfrm>
          <a:off x="641197" y="4571362"/>
          <a:ext cx="8983172" cy="91417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628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Namlanish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darajasini</a:t>
          </a:r>
          <a:r>
            <a:rPr lang="en-US" sz="4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hisoblash</a:t>
          </a:r>
          <a:endParaRPr lang="ru-RU" sz="4200" kern="1200" dirty="0"/>
        </a:p>
      </dsp:txBody>
      <dsp:txXfrm>
        <a:off x="641197" y="4571362"/>
        <a:ext cx="8983172" cy="914177"/>
      </dsp:txXfrm>
    </dsp:sp>
    <dsp:sp modelId="{62324A0E-9229-4929-B7D5-C7D94CDA9636}">
      <dsp:nvSpPr>
        <dsp:cNvPr id="0" name=""/>
        <dsp:cNvSpPr/>
      </dsp:nvSpPr>
      <dsp:spPr>
        <a:xfrm>
          <a:off x="69836" y="4457090"/>
          <a:ext cx="1142721" cy="114272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46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3608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01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9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082" y="2578552"/>
            <a:ext cx="8718126" cy="187380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lang="uz-Latn-UZ" sz="6000" b="1" spc="-11" dirty="0">
                <a:latin typeface="Arial"/>
                <a:cs typeface="Arial"/>
              </a:rPr>
              <a:t>M</a:t>
            </a:r>
            <a:r>
              <a:rPr sz="6000" b="1" spc="-11" dirty="0" err="1" smtClean="0">
                <a:latin typeface="Arial"/>
                <a:cs typeface="Arial"/>
              </a:rPr>
              <a:t>avzu</a:t>
            </a:r>
            <a:r>
              <a:rPr sz="6000" b="1" spc="-11" dirty="0" smtClean="0">
                <a:latin typeface="Arial"/>
                <a:cs typeface="Arial"/>
              </a:rPr>
              <a:t>: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Amaliy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mashg‘ulot</a:t>
            </a:r>
            <a:endParaRPr sz="6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208" y="2438984"/>
            <a:ext cx="737066" cy="1616149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547" y="4224143"/>
            <a:ext cx="733727" cy="1540543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8134" y="691978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21767"/>
              </p:ext>
            </p:extLst>
          </p:nvPr>
        </p:nvGraphicFramePr>
        <p:xfrm>
          <a:off x="8123722" y="2379716"/>
          <a:ext cx="3657281" cy="3191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Image" r:id="rId5" imgW="3809520" imgH="4419000" progId="Photoshop.Image.13">
                  <p:embed/>
                </p:oleObj>
              </mc:Choice>
              <mc:Fallback>
                <p:oleObj name="Image" r:id="rId5" imgW="3809520" imgH="4419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23722" y="2379716"/>
                        <a:ext cx="3657281" cy="3191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8666" y="1080633"/>
            <a:ext cx="116670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685 mm Hg            724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39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749 mm Hg             726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23</a:t>
            </a:r>
          </a:p>
          <a:p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718 mm Hg            701 mm Hg  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678 mm Hg             693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15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326467" y="3496733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250267" y="4190999"/>
            <a:ext cx="1329267" cy="127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250267" y="4902199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250267" y="5503333"/>
            <a:ext cx="1325033" cy="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99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532" y="995967"/>
            <a:ext cx="11667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agar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yashayotgan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hududga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nomlaymiz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ertahan di Tengah Badai Pernikahan - dekCrayon tata | Blogger Suraba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83" y="3796734"/>
            <a:ext cx="5284412" cy="27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fq tomon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3" y="3796734"/>
            <a:ext cx="3547269" cy="27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08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344" y="1023439"/>
            <a:ext cx="11600313" cy="107721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qayoqdan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kelayotgan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ufqning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o‘sha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tomoni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nomi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bilan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ataladi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03771" y="2110307"/>
            <a:ext cx="3578679" cy="3539430"/>
          </a:xfrm>
          <a:prstGeom prst="rect">
            <a:avLst/>
          </a:prstGeom>
          <a:solidFill>
            <a:srgbClr val="3333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g‘arbdan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esayotgan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g‘arbiy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shimoli-sharqdan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kelayotgan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shimoli-sharqiy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deyiladi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hokazo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7170" name="Picture 2" descr="Картинки по запросу &quot;flag uzbekistna. 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21" y="2128129"/>
            <a:ext cx="4562250" cy="52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71925" y="5809969"/>
            <a:ext cx="4686300" cy="108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r="51186"/>
          <a:stretch>
            <a:fillRect/>
          </a:stretch>
        </p:blipFill>
        <p:spPr bwMode="auto">
          <a:xfrm>
            <a:off x="252810" y="2110307"/>
            <a:ext cx="3588711" cy="365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8846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0EAB63-C3A9-4CE4-BD8B-E80BA4296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8" t="21370" r="8768" b="23328"/>
          <a:stretch/>
        </p:blipFill>
        <p:spPr>
          <a:xfrm>
            <a:off x="7012376" y="3617279"/>
            <a:ext cx="4591502" cy="2238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539" y="0"/>
            <a:ext cx="12197539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Shamol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yo‘nalishi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6B482-8E95-4430-9306-0EC777EE7481}"/>
              </a:ext>
            </a:extLst>
          </p:cNvPr>
          <p:cNvSpPr txBox="1"/>
          <p:nvPr/>
        </p:nvSpPr>
        <p:spPr>
          <a:xfrm>
            <a:off x="620681" y="973755"/>
            <a:ext cx="11173697" cy="224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382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ru-RU" sz="3382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82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janubi-g‘arbdan</a:t>
            </a:r>
            <a:r>
              <a:rPr lang="en-US" sz="3382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3382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21ECE-6781-4BFB-8513-D98642BE5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2" t="5529" r="4798" b="5660"/>
          <a:stretch/>
        </p:blipFill>
        <p:spPr>
          <a:xfrm>
            <a:off x="-65968" y="3274380"/>
            <a:ext cx="4207737" cy="3028573"/>
          </a:xfrm>
          <a:prstGeom prst="rect">
            <a:avLst/>
          </a:prstGeom>
        </p:spPr>
      </p:pic>
      <p:pic>
        <p:nvPicPr>
          <p:cNvPr id="4098" name="Picture 2" descr="Указатель направления ветра в комплекте: продажа, цена в Актобе.  метеорологическое и гидрологическое оборудование от &quot;Товарищество с  ограниченной ответственностью «HOLDING BROADKAST»&quot; - 41337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43" y="3274380"/>
            <a:ext cx="2870607" cy="34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78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7523" y="1184653"/>
            <a:ext cx="7041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Роза ветров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37" y="1184653"/>
            <a:ext cx="4563003" cy="45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7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532" y="995967"/>
            <a:ext cx="685195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2" descr="Роза ветров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49" y="1335607"/>
            <a:ext cx="4492451" cy="44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21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522" y="-22821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Земной шар с очертаниями Азии и Австралии">
            <a:extLst>
              <a:ext uri="{FF2B5EF4-FFF2-40B4-BE49-F238E27FC236}">
                <a16:creationId xmlns:a16="http://schemas.microsoft.com/office/drawing/2014/main" id="{35179159-8FBE-498E-A9CA-CB66AA16F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26717" y="4494324"/>
            <a:ext cx="304378" cy="304378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6ED242B-A08C-4B5D-8764-56624189685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331097" y="4646513"/>
            <a:ext cx="1591174" cy="24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0D1CC28-ED6B-4368-BFF4-52A5719ADD6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161389" y="3276811"/>
            <a:ext cx="17519" cy="1217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209A234-9038-4D16-8538-C5768549A607}"/>
              </a:ext>
            </a:extLst>
          </p:cNvPr>
          <p:cNvCxnSpPr>
            <a:stCxn id="8" idx="1"/>
          </p:cNvCxnSpPr>
          <p:nvPr/>
        </p:nvCxnSpPr>
        <p:spPr>
          <a:xfrm flipH="1">
            <a:off x="4117542" y="4646513"/>
            <a:ext cx="1909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292B06A-CCF0-4C2E-BEB9-DBCCE9BFD40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78907" y="4798703"/>
            <a:ext cx="31764" cy="1252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CFA400B-B54E-4211-BDA6-56F3AD4DCF10}"/>
              </a:ext>
            </a:extLst>
          </p:cNvPr>
          <p:cNvCxnSpPr>
            <a:cxnSpLocks/>
          </p:cNvCxnSpPr>
          <p:nvPr/>
        </p:nvCxnSpPr>
        <p:spPr>
          <a:xfrm flipH="1">
            <a:off x="5165281" y="3733378"/>
            <a:ext cx="1961403" cy="19137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978E8CC-0FC4-4DD6-9072-641C2D039D50}"/>
              </a:ext>
            </a:extLst>
          </p:cNvPr>
          <p:cNvCxnSpPr>
            <a:cxnSpLocks/>
          </p:cNvCxnSpPr>
          <p:nvPr/>
        </p:nvCxnSpPr>
        <p:spPr>
          <a:xfrm>
            <a:off x="5165281" y="3586100"/>
            <a:ext cx="2058062" cy="20610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64AB30D-5677-435A-9428-439578BB3B22}"/>
              </a:ext>
            </a:extLst>
          </p:cNvPr>
          <p:cNvSpPr txBox="1"/>
          <p:nvPr/>
        </p:nvSpPr>
        <p:spPr>
          <a:xfrm>
            <a:off x="126908" y="3364124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– 1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kun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F649B55-55A4-45E8-AAA9-840A2F18A8C5}"/>
              </a:ext>
            </a:extLst>
          </p:cNvPr>
          <p:cNvCxnSpPr>
            <a:cxnSpLocks/>
          </p:cNvCxnSpPr>
          <p:nvPr/>
        </p:nvCxnSpPr>
        <p:spPr>
          <a:xfrm>
            <a:off x="6049724" y="4189946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27170" y="3971587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400378" y="4310876"/>
            <a:ext cx="159003" cy="169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E521518-60B2-4869-9B28-25AD4FB3F4A2}"/>
              </a:ext>
            </a:extLst>
          </p:cNvPr>
          <p:cNvCxnSpPr>
            <a:cxnSpLocks/>
          </p:cNvCxnSpPr>
          <p:nvPr/>
        </p:nvCxnSpPr>
        <p:spPr>
          <a:xfrm flipH="1">
            <a:off x="6635475" y="4494324"/>
            <a:ext cx="2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AF0FE5D-0BA2-4EC4-81A8-24C2DCBAC0E4}"/>
              </a:ext>
            </a:extLst>
          </p:cNvPr>
          <p:cNvCxnSpPr/>
          <p:nvPr/>
        </p:nvCxnSpPr>
        <p:spPr>
          <a:xfrm flipH="1">
            <a:off x="6400378" y="4798702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9D82850-6761-4AB6-8B5A-EBD4DD02289C}"/>
              </a:ext>
            </a:extLst>
          </p:cNvPr>
          <p:cNvCxnSpPr>
            <a:cxnSpLocks/>
          </p:cNvCxnSpPr>
          <p:nvPr/>
        </p:nvCxnSpPr>
        <p:spPr>
          <a:xfrm flipH="1">
            <a:off x="6567329" y="5003137"/>
            <a:ext cx="186832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26717" y="5026986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125F956-2189-4243-B448-7CFE9B5E19B9}"/>
              </a:ext>
            </a:extLst>
          </p:cNvPr>
          <p:cNvCxnSpPr>
            <a:cxnSpLocks/>
          </p:cNvCxnSpPr>
          <p:nvPr/>
        </p:nvCxnSpPr>
        <p:spPr>
          <a:xfrm>
            <a:off x="5791622" y="4874797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9D7988E-EC61-414A-9BAA-0F0D81D19A97}"/>
              </a:ext>
            </a:extLst>
          </p:cNvPr>
          <p:cNvCxnSpPr>
            <a:cxnSpLocks/>
          </p:cNvCxnSpPr>
          <p:nvPr/>
        </p:nvCxnSpPr>
        <p:spPr>
          <a:xfrm>
            <a:off x="5559933" y="5141422"/>
            <a:ext cx="162406" cy="113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0CE7EF46-AC8B-4AE4-A912-C7E29E717E13}"/>
              </a:ext>
            </a:extLst>
          </p:cNvPr>
          <p:cNvCxnSpPr/>
          <p:nvPr/>
        </p:nvCxnSpPr>
        <p:spPr>
          <a:xfrm>
            <a:off x="5722339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2DDC9BA-4624-41B8-98AB-4ABB6E05A2F7}"/>
              </a:ext>
            </a:extLst>
          </p:cNvPr>
          <p:cNvCxnSpPr>
            <a:cxnSpLocks/>
          </p:cNvCxnSpPr>
          <p:nvPr/>
        </p:nvCxnSpPr>
        <p:spPr>
          <a:xfrm flipV="1">
            <a:off x="5335054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6D9A154-117C-4B54-BE84-D6182B444D59}"/>
              </a:ext>
            </a:extLst>
          </p:cNvPr>
          <p:cNvCxnSpPr/>
          <p:nvPr/>
        </p:nvCxnSpPr>
        <p:spPr>
          <a:xfrm>
            <a:off x="4988960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4574109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E91139A1-27A4-481D-B193-6E2346EAFFAB}"/>
              </a:ext>
            </a:extLst>
          </p:cNvPr>
          <p:cNvCxnSpPr/>
          <p:nvPr/>
        </p:nvCxnSpPr>
        <p:spPr>
          <a:xfrm flipH="1">
            <a:off x="5791622" y="4189946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2949220-CF17-4C18-9FE5-CA44B18924BF}"/>
              </a:ext>
            </a:extLst>
          </p:cNvPr>
          <p:cNvCxnSpPr>
            <a:cxnSpLocks/>
          </p:cNvCxnSpPr>
          <p:nvPr/>
        </p:nvCxnSpPr>
        <p:spPr>
          <a:xfrm flipH="1">
            <a:off x="5526012" y="3980539"/>
            <a:ext cx="152927" cy="171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BFDE431-01E3-4B65-88E3-64ADFEDAAEF6}"/>
              </a:ext>
            </a:extLst>
          </p:cNvPr>
          <p:cNvSpPr txBox="1"/>
          <p:nvPr/>
        </p:nvSpPr>
        <p:spPr>
          <a:xfrm>
            <a:off x="8002807" y="4280479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11F887-21D5-4A06-A8AE-3F95211C77D1}"/>
              </a:ext>
            </a:extLst>
          </p:cNvPr>
          <p:cNvSpPr txBox="1"/>
          <p:nvPr/>
        </p:nvSpPr>
        <p:spPr>
          <a:xfrm>
            <a:off x="5950625" y="60511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D74F672-7D34-4AC8-B6D8-CD116EC0F383}"/>
              </a:ext>
            </a:extLst>
          </p:cNvPr>
          <p:cNvSpPr txBox="1"/>
          <p:nvPr/>
        </p:nvSpPr>
        <p:spPr>
          <a:xfrm>
            <a:off x="5819487" y="2660617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9A8381-5D0F-4FE3-BBEB-0A979A714E65}"/>
              </a:ext>
            </a:extLst>
          </p:cNvPr>
          <p:cNvSpPr txBox="1"/>
          <p:nvPr/>
        </p:nvSpPr>
        <p:spPr>
          <a:xfrm>
            <a:off x="3554502" y="4280479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F861DD-4375-465F-B79B-757A84E94321}"/>
              </a:ext>
            </a:extLst>
          </p:cNvPr>
          <p:cNvSpPr txBox="1"/>
          <p:nvPr/>
        </p:nvSpPr>
        <p:spPr>
          <a:xfrm>
            <a:off x="4305038" y="3002826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C9BE67-0EB7-472C-9A17-ACAB663259D1}"/>
              </a:ext>
            </a:extLst>
          </p:cNvPr>
          <p:cNvSpPr txBox="1"/>
          <p:nvPr/>
        </p:nvSpPr>
        <p:spPr>
          <a:xfrm>
            <a:off x="6883361" y="3257937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Sh-shq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1BFB140-5014-49EF-9555-DF822F7ED27A}"/>
              </a:ext>
            </a:extLst>
          </p:cNvPr>
          <p:cNvSpPr txBox="1"/>
          <p:nvPr/>
        </p:nvSpPr>
        <p:spPr>
          <a:xfrm>
            <a:off x="7056803" y="5621119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7C6F978-E13B-451C-9798-F7176407511E}"/>
              </a:ext>
            </a:extLst>
          </p:cNvPr>
          <p:cNvSpPr txBox="1"/>
          <p:nvPr/>
        </p:nvSpPr>
        <p:spPr>
          <a:xfrm>
            <a:off x="4305285" y="543045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J-g‘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6970176" y="4518583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7342709" y="4508429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7664442" y="4518583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 flipH="1">
            <a:off x="5340626" y="3777388"/>
            <a:ext cx="186000" cy="19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26717" y="5235536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42123" y="5425004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535088" y="4161961"/>
            <a:ext cx="185739" cy="15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695967" y="4039398"/>
            <a:ext cx="159570" cy="12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14841" y="3742565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42123" y="3586100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49D82850-6761-4AB6-8B5A-EBD4DD02289C}"/>
              </a:ext>
            </a:extLst>
          </p:cNvPr>
          <p:cNvCxnSpPr>
            <a:cxnSpLocks/>
          </p:cNvCxnSpPr>
          <p:nvPr/>
        </p:nvCxnSpPr>
        <p:spPr>
          <a:xfrm flipH="1">
            <a:off x="6735965" y="5198052"/>
            <a:ext cx="186832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177800" y="847331"/>
            <a:ext cx="116740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mutanosib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078647" y="4518583"/>
            <a:ext cx="286436" cy="280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75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  <p:bldP spid="79" grpId="0"/>
      <p:bldP spid="80" grpId="0"/>
      <p:bldP spid="85" grpId="0"/>
      <p:bldP spid="86" grpId="0"/>
      <p:bldP spid="87" grpId="0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522" y="-22821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Земной шар с очертаниями Азии и Австралии">
            <a:extLst>
              <a:ext uri="{FF2B5EF4-FFF2-40B4-BE49-F238E27FC236}">
                <a16:creationId xmlns:a16="http://schemas.microsoft.com/office/drawing/2014/main" id="{35179159-8FBE-498E-A9CA-CB66AA16F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26717" y="4494324"/>
            <a:ext cx="304378" cy="304378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6ED242B-A08C-4B5D-8764-56624189685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331097" y="4646513"/>
            <a:ext cx="1591174" cy="24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0D1CC28-ED6B-4368-BFF4-52A5719ADD6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161389" y="3276811"/>
            <a:ext cx="17519" cy="1217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209A234-9038-4D16-8538-C5768549A607}"/>
              </a:ext>
            </a:extLst>
          </p:cNvPr>
          <p:cNvCxnSpPr>
            <a:stCxn id="8" idx="1"/>
          </p:cNvCxnSpPr>
          <p:nvPr/>
        </p:nvCxnSpPr>
        <p:spPr>
          <a:xfrm flipH="1">
            <a:off x="4117542" y="4646513"/>
            <a:ext cx="1909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292B06A-CCF0-4C2E-BEB9-DBCCE9BFD40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78907" y="4798703"/>
            <a:ext cx="31764" cy="1252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CFA400B-B54E-4211-BDA6-56F3AD4DCF10}"/>
              </a:ext>
            </a:extLst>
          </p:cNvPr>
          <p:cNvCxnSpPr>
            <a:cxnSpLocks/>
          </p:cNvCxnSpPr>
          <p:nvPr/>
        </p:nvCxnSpPr>
        <p:spPr>
          <a:xfrm flipH="1">
            <a:off x="5165281" y="3733378"/>
            <a:ext cx="1961403" cy="19137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978E8CC-0FC4-4DD6-9072-641C2D039D50}"/>
              </a:ext>
            </a:extLst>
          </p:cNvPr>
          <p:cNvCxnSpPr>
            <a:cxnSpLocks/>
          </p:cNvCxnSpPr>
          <p:nvPr/>
        </p:nvCxnSpPr>
        <p:spPr>
          <a:xfrm>
            <a:off x="5165281" y="3586100"/>
            <a:ext cx="2058062" cy="20610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64AB30D-5677-435A-9428-439578BB3B22}"/>
              </a:ext>
            </a:extLst>
          </p:cNvPr>
          <p:cNvSpPr txBox="1"/>
          <p:nvPr/>
        </p:nvSpPr>
        <p:spPr>
          <a:xfrm>
            <a:off x="193443" y="2722172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– 1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kun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F649B55-55A4-45E8-AAA9-840A2F18A8C5}"/>
              </a:ext>
            </a:extLst>
          </p:cNvPr>
          <p:cNvCxnSpPr>
            <a:cxnSpLocks/>
          </p:cNvCxnSpPr>
          <p:nvPr/>
        </p:nvCxnSpPr>
        <p:spPr>
          <a:xfrm>
            <a:off x="6049724" y="4189946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27170" y="3971587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400378" y="4310876"/>
            <a:ext cx="159003" cy="169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E521518-60B2-4869-9B28-25AD4FB3F4A2}"/>
              </a:ext>
            </a:extLst>
          </p:cNvPr>
          <p:cNvCxnSpPr>
            <a:cxnSpLocks/>
          </p:cNvCxnSpPr>
          <p:nvPr/>
        </p:nvCxnSpPr>
        <p:spPr>
          <a:xfrm flipH="1">
            <a:off x="6635475" y="4494324"/>
            <a:ext cx="2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AF0FE5D-0BA2-4EC4-81A8-24C2DCBAC0E4}"/>
              </a:ext>
            </a:extLst>
          </p:cNvPr>
          <p:cNvCxnSpPr/>
          <p:nvPr/>
        </p:nvCxnSpPr>
        <p:spPr>
          <a:xfrm flipH="1">
            <a:off x="6400378" y="4798702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9D82850-6761-4AB6-8B5A-EBD4DD02289C}"/>
              </a:ext>
            </a:extLst>
          </p:cNvPr>
          <p:cNvCxnSpPr>
            <a:cxnSpLocks/>
          </p:cNvCxnSpPr>
          <p:nvPr/>
        </p:nvCxnSpPr>
        <p:spPr>
          <a:xfrm flipH="1">
            <a:off x="6567329" y="5003137"/>
            <a:ext cx="186832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26717" y="5026986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125F956-2189-4243-B448-7CFE9B5E19B9}"/>
              </a:ext>
            </a:extLst>
          </p:cNvPr>
          <p:cNvCxnSpPr>
            <a:cxnSpLocks/>
          </p:cNvCxnSpPr>
          <p:nvPr/>
        </p:nvCxnSpPr>
        <p:spPr>
          <a:xfrm>
            <a:off x="5791622" y="4874797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9D7988E-EC61-414A-9BAA-0F0D81D19A97}"/>
              </a:ext>
            </a:extLst>
          </p:cNvPr>
          <p:cNvCxnSpPr>
            <a:cxnSpLocks/>
          </p:cNvCxnSpPr>
          <p:nvPr/>
        </p:nvCxnSpPr>
        <p:spPr>
          <a:xfrm>
            <a:off x="5559933" y="5141422"/>
            <a:ext cx="162406" cy="113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0CE7EF46-AC8B-4AE4-A912-C7E29E717E13}"/>
              </a:ext>
            </a:extLst>
          </p:cNvPr>
          <p:cNvCxnSpPr/>
          <p:nvPr/>
        </p:nvCxnSpPr>
        <p:spPr>
          <a:xfrm>
            <a:off x="5722339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2DDC9BA-4624-41B8-98AB-4ABB6E05A2F7}"/>
              </a:ext>
            </a:extLst>
          </p:cNvPr>
          <p:cNvCxnSpPr>
            <a:cxnSpLocks/>
          </p:cNvCxnSpPr>
          <p:nvPr/>
        </p:nvCxnSpPr>
        <p:spPr>
          <a:xfrm flipV="1">
            <a:off x="5335054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6D9A154-117C-4B54-BE84-D6182B444D59}"/>
              </a:ext>
            </a:extLst>
          </p:cNvPr>
          <p:cNvCxnSpPr/>
          <p:nvPr/>
        </p:nvCxnSpPr>
        <p:spPr>
          <a:xfrm>
            <a:off x="4988960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4574109" y="4494324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E91139A1-27A4-481D-B193-6E2346EAFFAB}"/>
              </a:ext>
            </a:extLst>
          </p:cNvPr>
          <p:cNvCxnSpPr/>
          <p:nvPr/>
        </p:nvCxnSpPr>
        <p:spPr>
          <a:xfrm flipH="1">
            <a:off x="5791622" y="4189946"/>
            <a:ext cx="159003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2949220-CF17-4C18-9FE5-CA44B18924BF}"/>
              </a:ext>
            </a:extLst>
          </p:cNvPr>
          <p:cNvCxnSpPr>
            <a:cxnSpLocks/>
          </p:cNvCxnSpPr>
          <p:nvPr/>
        </p:nvCxnSpPr>
        <p:spPr>
          <a:xfrm flipH="1">
            <a:off x="5526012" y="3980539"/>
            <a:ext cx="152927" cy="171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BFDE431-01E3-4B65-88E3-64ADFEDAAEF6}"/>
              </a:ext>
            </a:extLst>
          </p:cNvPr>
          <p:cNvSpPr txBox="1"/>
          <p:nvPr/>
        </p:nvSpPr>
        <p:spPr>
          <a:xfrm>
            <a:off x="8002807" y="4280479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11F887-21D5-4A06-A8AE-3F95211C77D1}"/>
              </a:ext>
            </a:extLst>
          </p:cNvPr>
          <p:cNvSpPr txBox="1"/>
          <p:nvPr/>
        </p:nvSpPr>
        <p:spPr>
          <a:xfrm>
            <a:off x="5950625" y="60511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D74F672-7D34-4AC8-B6D8-CD116EC0F383}"/>
              </a:ext>
            </a:extLst>
          </p:cNvPr>
          <p:cNvSpPr txBox="1"/>
          <p:nvPr/>
        </p:nvSpPr>
        <p:spPr>
          <a:xfrm>
            <a:off x="5819487" y="2660617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9A8381-5D0F-4FE3-BBEB-0A979A714E65}"/>
              </a:ext>
            </a:extLst>
          </p:cNvPr>
          <p:cNvSpPr txBox="1"/>
          <p:nvPr/>
        </p:nvSpPr>
        <p:spPr>
          <a:xfrm>
            <a:off x="3554502" y="4280479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F861DD-4375-465F-B79B-757A84E94321}"/>
              </a:ext>
            </a:extLst>
          </p:cNvPr>
          <p:cNvSpPr txBox="1"/>
          <p:nvPr/>
        </p:nvSpPr>
        <p:spPr>
          <a:xfrm>
            <a:off x="4305038" y="3002826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C9BE67-0EB7-472C-9A17-ACAB663259D1}"/>
              </a:ext>
            </a:extLst>
          </p:cNvPr>
          <p:cNvSpPr txBox="1"/>
          <p:nvPr/>
        </p:nvSpPr>
        <p:spPr>
          <a:xfrm>
            <a:off x="6883361" y="3257937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Sh-shq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1BFB140-5014-49EF-9555-DF822F7ED27A}"/>
              </a:ext>
            </a:extLst>
          </p:cNvPr>
          <p:cNvSpPr txBox="1"/>
          <p:nvPr/>
        </p:nvSpPr>
        <p:spPr>
          <a:xfrm>
            <a:off x="7056803" y="5621119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7C6F978-E13B-451C-9798-F7176407511E}"/>
              </a:ext>
            </a:extLst>
          </p:cNvPr>
          <p:cNvSpPr txBox="1"/>
          <p:nvPr/>
        </p:nvSpPr>
        <p:spPr>
          <a:xfrm>
            <a:off x="4305285" y="543045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J-g‘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6970176" y="4518583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7342709" y="4508429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>
            <a:off x="7664442" y="4518583"/>
            <a:ext cx="0" cy="304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332B35D-52E9-4641-A4AA-CF0D20D8F400}"/>
              </a:ext>
            </a:extLst>
          </p:cNvPr>
          <p:cNvCxnSpPr/>
          <p:nvPr/>
        </p:nvCxnSpPr>
        <p:spPr>
          <a:xfrm flipH="1">
            <a:off x="5340626" y="3777388"/>
            <a:ext cx="186000" cy="19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26717" y="5235536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83C2D59-8D98-4C21-B30C-AD6157FB5154}"/>
              </a:ext>
            </a:extLst>
          </p:cNvPr>
          <p:cNvCxnSpPr>
            <a:cxnSpLocks/>
          </p:cNvCxnSpPr>
          <p:nvPr/>
        </p:nvCxnSpPr>
        <p:spPr>
          <a:xfrm>
            <a:off x="6042123" y="5425004"/>
            <a:ext cx="304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535088" y="4161961"/>
            <a:ext cx="185739" cy="15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B275F71-FB55-4B5E-ABD2-3C5AC867930B}"/>
              </a:ext>
            </a:extLst>
          </p:cNvPr>
          <p:cNvCxnSpPr>
            <a:cxnSpLocks/>
          </p:cNvCxnSpPr>
          <p:nvPr/>
        </p:nvCxnSpPr>
        <p:spPr>
          <a:xfrm>
            <a:off x="6695967" y="4039398"/>
            <a:ext cx="159570" cy="12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14841" y="3742565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75CB5201-D8FD-4358-A901-86F6BDC352E9}"/>
              </a:ext>
            </a:extLst>
          </p:cNvPr>
          <p:cNvCxnSpPr/>
          <p:nvPr/>
        </p:nvCxnSpPr>
        <p:spPr>
          <a:xfrm>
            <a:off x="6042123" y="3586100"/>
            <a:ext cx="240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49D82850-6761-4AB6-8B5A-EBD4DD02289C}"/>
              </a:ext>
            </a:extLst>
          </p:cNvPr>
          <p:cNvCxnSpPr>
            <a:cxnSpLocks/>
          </p:cNvCxnSpPr>
          <p:nvPr/>
        </p:nvCxnSpPr>
        <p:spPr>
          <a:xfrm flipH="1">
            <a:off x="6735965" y="5198052"/>
            <a:ext cx="186832" cy="152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604286"/>
              </p:ext>
            </p:extLst>
          </p:nvPr>
        </p:nvGraphicFramePr>
        <p:xfrm>
          <a:off x="152404" y="916812"/>
          <a:ext cx="11878725" cy="1603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9021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15-kun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sh-shq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shq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shq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shq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j-g‘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j-g‘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-g‘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Овал 48"/>
          <p:cNvSpPr/>
          <p:nvPr/>
        </p:nvSpPr>
        <p:spPr>
          <a:xfrm>
            <a:off x="6078647" y="4518583"/>
            <a:ext cx="286436" cy="280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412535" y="4342135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6574543" y="4599156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6610721" y="5041157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6119455" y="4986885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585618" y="5153792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524085" y="4599156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5561182" y="4021770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>
            <a:stCxn id="69" idx="0"/>
          </p:cNvCxnSpPr>
          <p:nvPr/>
        </p:nvCxnSpPr>
        <p:spPr>
          <a:xfrm>
            <a:off x="6158853" y="3930454"/>
            <a:ext cx="332975" cy="49040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108829" y="3930454"/>
            <a:ext cx="100048" cy="92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>
            <a:endCxn id="59" idx="0"/>
          </p:cNvCxnSpPr>
          <p:nvPr/>
        </p:nvCxnSpPr>
        <p:spPr>
          <a:xfrm>
            <a:off x="6460077" y="4368263"/>
            <a:ext cx="164490" cy="23089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stCxn id="64" idx="2"/>
            <a:endCxn id="62" idx="3"/>
          </p:cNvCxnSpPr>
          <p:nvPr/>
        </p:nvCxnSpPr>
        <p:spPr>
          <a:xfrm flipV="1">
            <a:off x="5585618" y="5065707"/>
            <a:ext cx="548489" cy="1342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59" idx="4"/>
          </p:cNvCxnSpPr>
          <p:nvPr/>
        </p:nvCxnSpPr>
        <p:spPr>
          <a:xfrm>
            <a:off x="6624567" y="4691502"/>
            <a:ext cx="25808" cy="3907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62" idx="3"/>
          </p:cNvCxnSpPr>
          <p:nvPr/>
        </p:nvCxnSpPr>
        <p:spPr>
          <a:xfrm>
            <a:off x="6134107" y="5065707"/>
            <a:ext cx="526638" cy="1302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6" idx="1"/>
          </p:cNvCxnSpPr>
          <p:nvPr/>
        </p:nvCxnSpPr>
        <p:spPr>
          <a:xfrm>
            <a:off x="4538737" y="4612680"/>
            <a:ext cx="1096905" cy="56730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68" idx="7"/>
          </p:cNvCxnSpPr>
          <p:nvPr/>
        </p:nvCxnSpPr>
        <p:spPr>
          <a:xfrm flipV="1">
            <a:off x="4582107" y="4035294"/>
            <a:ext cx="1064471" cy="60224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endCxn id="69" idx="6"/>
          </p:cNvCxnSpPr>
          <p:nvPr/>
        </p:nvCxnSpPr>
        <p:spPr>
          <a:xfrm flipV="1">
            <a:off x="5625771" y="3976627"/>
            <a:ext cx="583106" cy="573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Прямоугольник 99"/>
          <p:cNvSpPr/>
          <p:nvPr/>
        </p:nvSpPr>
        <p:spPr>
          <a:xfrm>
            <a:off x="202058" y="3188171"/>
            <a:ext cx="32002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birlashtiriladi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339" y="3007211"/>
            <a:ext cx="2172695" cy="234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34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  <p:bldP spid="79" grpId="0"/>
      <p:bldP spid="80" grpId="0"/>
      <p:bldP spid="85" grpId="0"/>
      <p:bldP spid="86" grpId="0"/>
      <p:bldP spid="87" grpId="0"/>
      <p:bldP spid="88" grpId="0"/>
      <p:bldP spid="57" grpId="0" animBg="1"/>
      <p:bldP spid="59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999" y="1080634"/>
            <a:ext cx="11667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Termizda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70453"/>
              </p:ext>
            </p:extLst>
          </p:nvPr>
        </p:nvGraphicFramePr>
        <p:xfrm>
          <a:off x="708025" y="2242519"/>
          <a:ext cx="724535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Shimoldan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kun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Shimoli-sharqdan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Janubi-sharqdan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Janubi-g‘arbdan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kun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Shimoli-g‘arbdan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77225" y="2296616"/>
            <a:ext cx="35340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170" y="2157852"/>
            <a:ext cx="3586139" cy="42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27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532" y="1094393"/>
            <a:ext cx="69404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santimetrda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kun.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o‘tkazamiz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tushiramiz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935" y="1007521"/>
            <a:ext cx="4546895" cy="54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3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7" y="995967"/>
            <a:ext cx="4487334" cy="29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Картинки по запросу &quot;обла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7"/>
            <a:ext cx="3772644" cy="30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град за окном 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8314"/>
            <a:ext cx="4062838" cy="284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25" y="4008314"/>
            <a:ext cx="4355355" cy="2849685"/>
          </a:xfrm>
          <a:prstGeom prst="rect">
            <a:avLst/>
          </a:prstGeom>
        </p:spPr>
      </p:pic>
      <p:pic>
        <p:nvPicPr>
          <p:cNvPr id="10" name="Picture 8" descr="C:\Users\arnol\Desktop\yog'in\Shudr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2644" y="995967"/>
            <a:ext cx="4008223" cy="30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Картинки по запросу &quot;qirov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8"/>
          <a:stretch/>
        </p:blipFill>
        <p:spPr bwMode="auto">
          <a:xfrm>
            <a:off x="3772643" y="3975215"/>
            <a:ext cx="4175282" cy="28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1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332325"/>
              </p:ext>
            </p:extLst>
          </p:nvPr>
        </p:nvGraphicFramePr>
        <p:xfrm>
          <a:off x="403225" y="1592299"/>
          <a:ext cx="724535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Shimoldan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kun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Shimoli-sharqdan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Janubi-sharqdan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Janubi-g‘arbdan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kun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Shimoli-g‘arbdan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kun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936" y="1592299"/>
            <a:ext cx="4038664" cy="48355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50161" y="1192189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santimetrda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kun.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2395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0" y="1007521"/>
            <a:ext cx="4546895" cy="5444079"/>
          </a:xfrm>
          <a:prstGeom prst="rect">
            <a:avLst/>
          </a:prstGeom>
        </p:spPr>
      </p:pic>
      <p:pic>
        <p:nvPicPr>
          <p:cNvPr id="2050" name="Picture 2" descr="Роза ветров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67" y="1414543"/>
            <a:ext cx="4606925" cy="46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45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5966" y="1201170"/>
            <a:ext cx="115400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3160699"/>
            <a:ext cx="5857892" cy="3290901"/>
          </a:xfrm>
          <a:prstGeom prst="rect">
            <a:avLst/>
          </a:prstGeom>
        </p:spPr>
      </p:pic>
      <p:pic>
        <p:nvPicPr>
          <p:cNvPr id="6" name="Picture 2" descr="Картинки по запросу &quot;vlajnost vozduxa.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71" y="3183117"/>
            <a:ext cx="5165724" cy="3246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9758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29" y="1008735"/>
            <a:ext cx="3939386" cy="2741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C:\Users\arnol\Desktop\yog'in\tum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21" y="1058034"/>
            <a:ext cx="3963710" cy="2642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14" y="3825129"/>
            <a:ext cx="4168707" cy="2802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78" y="1008735"/>
            <a:ext cx="3887680" cy="27543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1492" y="4085876"/>
            <a:ext cx="3420533" cy="1989399"/>
          </a:xfrm>
          <a:prstGeom prst="rect">
            <a:avLst/>
          </a:prstGeom>
          <a:solidFill>
            <a:srgbClr val="3333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309710" y="3825129"/>
            <a:ext cx="3634732" cy="2510894"/>
          </a:xfrm>
          <a:prstGeom prst="rect">
            <a:avLst/>
          </a:prstGeom>
          <a:solidFill>
            <a:srgbClr val="3333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38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135468" y="1114499"/>
            <a:ext cx="5249332" cy="5150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3800" b="1" dirty="0" smtClean="0">
                <a:solidFill>
                  <a:srgbClr val="0070C0"/>
                </a:solidFill>
              </a:rPr>
              <a:t>        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  <a:r>
              <a:rPr lang="en-US" altLang="ru-RU" sz="3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alt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o‘lchanadigan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alt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alt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alt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birligi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g/m</a:t>
            </a:r>
            <a:r>
              <a:rPr lang="en-US" sz="3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vlajnost vozduxa.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114499"/>
            <a:ext cx="6130924" cy="53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79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6"/>
          <p:cNvSpPr txBox="1">
            <a:spLocks/>
          </p:cNvSpPr>
          <p:nvPr/>
        </p:nvSpPr>
        <p:spPr>
          <a:xfrm>
            <a:off x="254000" y="907067"/>
            <a:ext cx="11633200" cy="1721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en-US" sz="33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lang="en-US" sz="33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Havoning</a:t>
            </a:r>
            <a:r>
              <a:rPr lang="en-US" sz="33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nisbiy</a:t>
            </a:r>
            <a:r>
              <a:rPr lang="en-US" sz="33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namligi</a:t>
            </a:r>
            <a:r>
              <a:rPr lang="en-US" sz="33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ayni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vaqtda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havoda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mavjud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bo‘lgan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suv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bug‘larini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shu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haroratda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bo‘lishi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mumkin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bo‘lgan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suv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bug‘lari</a:t>
            </a:r>
            <a:r>
              <a:rPr lang="en-US" sz="33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nisbatiga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aytiladi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foizda</a:t>
            </a:r>
            <a:r>
              <a:rPr lang="en-US" sz="33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o‘lchanadi</a:t>
            </a:r>
            <a:r>
              <a:rPr lang="en-US" sz="33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9217" r="9042" b="7551"/>
          <a:stretch/>
        </p:blipFill>
        <p:spPr bwMode="auto">
          <a:xfrm>
            <a:off x="591719" y="2717800"/>
            <a:ext cx="5047081" cy="3581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5791199" y="2461056"/>
          <a:ext cx="6367808" cy="4101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4" imgW="8850600" imgH="5701320" progId="Photoshop.Image.13">
                  <p:embed/>
                </p:oleObj>
              </mc:Choice>
              <mc:Fallback>
                <p:oleObj name="Image" r:id="rId4" imgW="8850600" imgH="5701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1199" y="2461056"/>
                        <a:ext cx="6367808" cy="4101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219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Содержимое 7"/>
          <p:cNvSpPr>
            <a:spLocks noGrp="1"/>
          </p:cNvSpPr>
          <p:nvPr>
            <p:ph sz="half" idx="1"/>
          </p:nvPr>
        </p:nvSpPr>
        <p:spPr>
          <a:xfrm>
            <a:off x="237067" y="1009532"/>
            <a:ext cx="11624733" cy="2073830"/>
          </a:xfr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°C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m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g, +10 °C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g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+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°C da 17 g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+30 °C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 g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bug‘ini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bug‘ini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8202"/>
            <a:ext cx="12192000" cy="89026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AutoShape 2" descr="Стихи про росу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21508" name="AutoShape 4" descr="Стихи про росу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pic>
        <p:nvPicPr>
          <p:cNvPr id="13" name="Содержимое 3" descr="C:\Users\arnol\Desktop\Namlik\Suv bug'i va harorat.jpg"/>
          <p:cNvPicPr>
            <a:picLocks/>
          </p:cNvPicPr>
          <p:nvPr/>
        </p:nvPicPr>
        <p:blipFill>
          <a:blip r:embed="rId2" cstate="print"/>
          <a:srcRect l="3776" t="22680" r="4325" b="9281"/>
          <a:stretch>
            <a:fillRect/>
          </a:stretch>
        </p:blipFill>
        <p:spPr bwMode="auto">
          <a:xfrm>
            <a:off x="609600" y="3083362"/>
            <a:ext cx="747382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602701" y="5762059"/>
            <a:ext cx="864096" cy="42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160" b="1" dirty="0"/>
              <a:t>g/m</a:t>
            </a:r>
            <a:r>
              <a:rPr lang="en-US" sz="2160" b="1" baseline="30000" dirty="0"/>
              <a:t>3</a:t>
            </a:r>
            <a:endParaRPr lang="ru-RU" sz="2160" dirty="0"/>
          </a:p>
        </p:txBody>
      </p:sp>
      <p:sp>
        <p:nvSpPr>
          <p:cNvPr id="16" name="TextBox 15"/>
          <p:cNvSpPr txBox="1"/>
          <p:nvPr/>
        </p:nvSpPr>
        <p:spPr>
          <a:xfrm>
            <a:off x="6960096" y="5762059"/>
            <a:ext cx="950506" cy="42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160" b="1" dirty="0"/>
              <a:t>g/m</a:t>
            </a:r>
            <a:r>
              <a:rPr lang="en-US" sz="2160" b="1" baseline="30000" dirty="0"/>
              <a:t>3</a:t>
            </a:r>
            <a:endParaRPr lang="ru-RU" sz="2160" dirty="0"/>
          </a:p>
        </p:txBody>
      </p:sp>
      <p:sp>
        <p:nvSpPr>
          <p:cNvPr id="17" name="TextBox 16"/>
          <p:cNvSpPr txBox="1"/>
          <p:nvPr/>
        </p:nvSpPr>
        <p:spPr>
          <a:xfrm>
            <a:off x="4281398" y="5762059"/>
            <a:ext cx="864096" cy="42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160" b="1" dirty="0"/>
              <a:t>g/m</a:t>
            </a:r>
            <a:r>
              <a:rPr lang="en-US" sz="2160" b="1" baseline="30000" dirty="0"/>
              <a:t>3</a:t>
            </a:r>
            <a:endParaRPr lang="ru-RU" sz="2160" dirty="0"/>
          </a:p>
        </p:txBody>
      </p:sp>
      <p:sp>
        <p:nvSpPr>
          <p:cNvPr id="21" name="TextBox 20"/>
          <p:cNvSpPr txBox="1"/>
          <p:nvPr/>
        </p:nvSpPr>
        <p:spPr>
          <a:xfrm>
            <a:off x="8280769" y="3220827"/>
            <a:ext cx="3493750" cy="24314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Arial "/>
                <a:cs typeface="Arial" pitchFamily="34" charset="0"/>
              </a:rPr>
              <a:t>0 °C </a:t>
            </a:r>
            <a:r>
              <a:rPr lang="en-US" sz="3200" b="1" dirty="0" smtClean="0">
                <a:latin typeface="Arial "/>
                <a:cs typeface="Arial" pitchFamily="34" charset="0"/>
              </a:rPr>
              <a:t>- </a:t>
            </a:r>
            <a:r>
              <a:rPr lang="ru-RU" sz="3200" b="1" dirty="0">
                <a:latin typeface="Arial "/>
                <a:cs typeface="Arial" pitchFamily="34" charset="0"/>
              </a:rPr>
              <a:t>5 </a:t>
            </a:r>
            <a:r>
              <a:rPr lang="ru-RU" sz="3200" b="1" dirty="0" smtClean="0">
                <a:latin typeface="Arial "/>
                <a:cs typeface="Arial" pitchFamily="34" charset="0"/>
              </a:rPr>
              <a:t>g</a:t>
            </a:r>
            <a:r>
              <a:rPr lang="en-US" sz="3200" b="1" dirty="0" smtClean="0">
                <a:latin typeface="Arial "/>
                <a:cs typeface="Arial" pitchFamily="34" charset="0"/>
              </a:rPr>
              <a:t>/m</a:t>
            </a:r>
            <a:r>
              <a:rPr lang="en-US" sz="3200" b="1" baseline="30000" dirty="0" smtClean="0">
                <a:latin typeface="Arial "/>
                <a:cs typeface="Arial" pitchFamily="34" charset="0"/>
              </a:rPr>
              <a:t>3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endParaRPr lang="en-US" sz="3200" b="1" dirty="0">
              <a:latin typeface="Arial 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 "/>
                <a:cs typeface="Arial" pitchFamily="34" charset="0"/>
              </a:rPr>
              <a:t>+</a:t>
            </a:r>
            <a:r>
              <a:rPr lang="ru-RU" sz="3200" b="1" dirty="0" smtClean="0">
                <a:latin typeface="Arial "/>
                <a:cs typeface="Arial" pitchFamily="34" charset="0"/>
              </a:rPr>
              <a:t>10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r>
              <a:rPr lang="ru-RU" sz="3200" b="1" dirty="0" smtClean="0">
                <a:latin typeface="Arial "/>
                <a:cs typeface="Arial" pitchFamily="34" charset="0"/>
              </a:rPr>
              <a:t>°C</a:t>
            </a:r>
            <a:r>
              <a:rPr lang="en-US" sz="3200" b="1" dirty="0" smtClean="0">
                <a:latin typeface="Arial "/>
                <a:cs typeface="Arial" pitchFamily="34" charset="0"/>
              </a:rPr>
              <a:t> -</a:t>
            </a:r>
            <a:r>
              <a:rPr lang="ru-RU" sz="3200" b="1" dirty="0" smtClean="0">
                <a:latin typeface="Arial "/>
                <a:cs typeface="Arial" pitchFamily="34" charset="0"/>
              </a:rPr>
              <a:t> </a:t>
            </a:r>
            <a:r>
              <a:rPr lang="ru-RU" sz="3200" b="1" dirty="0">
                <a:latin typeface="Arial "/>
                <a:cs typeface="Arial" pitchFamily="34" charset="0"/>
              </a:rPr>
              <a:t>9 </a:t>
            </a:r>
            <a:r>
              <a:rPr lang="ru-RU" sz="3200" b="1" dirty="0" smtClean="0">
                <a:latin typeface="Arial "/>
                <a:cs typeface="Arial" pitchFamily="34" charset="0"/>
              </a:rPr>
              <a:t>g</a:t>
            </a:r>
            <a:r>
              <a:rPr lang="en-US" sz="3200" b="1" dirty="0" smtClean="0">
                <a:latin typeface="Arial "/>
                <a:cs typeface="Arial" pitchFamily="34" charset="0"/>
              </a:rPr>
              <a:t>/m</a:t>
            </a:r>
            <a:r>
              <a:rPr lang="en-US" sz="3200" b="1" baseline="30000" dirty="0" smtClean="0">
                <a:latin typeface="Arial "/>
                <a:cs typeface="Arial" pitchFamily="34" charset="0"/>
              </a:rPr>
              <a:t>3</a:t>
            </a:r>
            <a:endParaRPr lang="en-US" sz="3200" b="1" baseline="30000" dirty="0">
              <a:latin typeface="Arial 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 "/>
                <a:cs typeface="Arial" pitchFamily="34" charset="0"/>
              </a:rPr>
              <a:t>+</a:t>
            </a:r>
            <a:r>
              <a:rPr lang="ru-RU" sz="3200" b="1" dirty="0" smtClean="0">
                <a:latin typeface="Arial "/>
                <a:cs typeface="Arial" pitchFamily="34" charset="0"/>
              </a:rPr>
              <a:t>20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r>
              <a:rPr lang="ru-RU" sz="3200" b="1" dirty="0" smtClean="0">
                <a:latin typeface="Arial "/>
                <a:cs typeface="Arial" pitchFamily="34" charset="0"/>
              </a:rPr>
              <a:t>°C</a:t>
            </a:r>
            <a:r>
              <a:rPr lang="en-US" sz="3200" b="1" dirty="0" smtClean="0">
                <a:latin typeface="Arial "/>
                <a:cs typeface="Arial" pitchFamily="34" charset="0"/>
              </a:rPr>
              <a:t> -</a:t>
            </a:r>
            <a:r>
              <a:rPr lang="ru-RU" sz="3200" b="1" dirty="0" smtClean="0">
                <a:latin typeface="Arial "/>
                <a:cs typeface="Arial" pitchFamily="34" charset="0"/>
              </a:rPr>
              <a:t> 17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r>
              <a:rPr lang="ru-RU" sz="3200" b="1" dirty="0" smtClean="0">
                <a:latin typeface="Arial "/>
                <a:cs typeface="Arial" pitchFamily="34" charset="0"/>
              </a:rPr>
              <a:t>g</a:t>
            </a:r>
            <a:r>
              <a:rPr lang="en-US" sz="3200" b="1" dirty="0" smtClean="0">
                <a:latin typeface="Arial "/>
                <a:cs typeface="Arial" pitchFamily="34" charset="0"/>
              </a:rPr>
              <a:t>/m</a:t>
            </a:r>
            <a:r>
              <a:rPr lang="en-US" sz="3200" b="1" baseline="30000" dirty="0" smtClean="0">
                <a:latin typeface="Arial "/>
                <a:cs typeface="Arial" pitchFamily="34" charset="0"/>
              </a:rPr>
              <a:t>3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endParaRPr lang="en-US" sz="3200" b="1" dirty="0">
              <a:latin typeface="Arial 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 "/>
                <a:cs typeface="Arial" pitchFamily="34" charset="0"/>
              </a:rPr>
              <a:t>+</a:t>
            </a:r>
            <a:r>
              <a:rPr lang="ru-RU" sz="3200" b="1" dirty="0" smtClean="0">
                <a:latin typeface="Arial "/>
                <a:cs typeface="Arial" pitchFamily="34" charset="0"/>
              </a:rPr>
              <a:t>30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r>
              <a:rPr lang="ru-RU" sz="3200" b="1" dirty="0" smtClean="0">
                <a:latin typeface="Arial "/>
                <a:cs typeface="Arial" pitchFamily="34" charset="0"/>
              </a:rPr>
              <a:t>°C</a:t>
            </a:r>
            <a:r>
              <a:rPr lang="en-US" sz="3200" b="1" dirty="0" smtClean="0">
                <a:latin typeface="Arial "/>
                <a:cs typeface="Arial" pitchFamily="34" charset="0"/>
              </a:rPr>
              <a:t> - </a:t>
            </a:r>
            <a:r>
              <a:rPr lang="ru-RU" sz="3200" b="1" dirty="0" smtClean="0">
                <a:latin typeface="Arial "/>
                <a:cs typeface="Arial" pitchFamily="34" charset="0"/>
              </a:rPr>
              <a:t>30 g</a:t>
            </a:r>
            <a:r>
              <a:rPr lang="en-US" sz="3200" b="1" dirty="0" smtClean="0">
                <a:latin typeface="Arial "/>
                <a:cs typeface="Arial" pitchFamily="34" charset="0"/>
              </a:rPr>
              <a:t>/m</a:t>
            </a:r>
            <a:r>
              <a:rPr lang="en-US" sz="3200" b="1" baseline="30000" dirty="0" smtClean="0">
                <a:latin typeface="Arial "/>
                <a:cs typeface="Arial" pitchFamily="34" charset="0"/>
              </a:rPr>
              <a:t>3</a:t>
            </a:r>
            <a:r>
              <a:rPr lang="en-US" sz="3200" b="1" dirty="0" smtClean="0">
                <a:latin typeface="Arial "/>
                <a:cs typeface="Arial" pitchFamily="34" charset="0"/>
              </a:rPr>
              <a:t> </a:t>
            </a:r>
            <a:endParaRPr lang="ru-RU" sz="3200" b="1" dirty="0">
              <a:latin typeface="Arial "/>
              <a:cs typeface="Arial" pitchFamily="34" charset="0"/>
            </a:endParaRPr>
          </a:p>
          <a:p>
            <a:endParaRPr lang="ru-RU" sz="2400" b="1" dirty="0">
              <a:latin typeface="Arial 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995967"/>
            <a:ext cx="11493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kataklarini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453295"/>
              </p:ext>
            </p:extLst>
          </p:nvPr>
        </p:nvGraphicFramePr>
        <p:xfrm>
          <a:off x="287425" y="2296249"/>
          <a:ext cx="11489337" cy="426919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41675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3717883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</a:tblGrid>
              <a:tr h="966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°С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3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67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871186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</a:t>
                      </a:r>
                      <a:r>
                        <a:rPr lang="ru-RU" sz="3000" b="1" dirty="0" smtClean="0"/>
                        <a:t>20</a:t>
                      </a:r>
                      <a:endParaRPr lang="ru-RU" sz="3000" b="1" dirty="0"/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+30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50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781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C4B7884-1C57-455E-8FC4-6A1CFA7C4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87836"/>
              </p:ext>
            </p:extLst>
          </p:nvPr>
        </p:nvGraphicFramePr>
        <p:xfrm>
          <a:off x="533401" y="1098330"/>
          <a:ext cx="10965421" cy="323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323">
                  <a:extLst>
                    <a:ext uri="{9D8B030D-6E8A-4147-A177-3AD203B41FA5}">
                      <a16:colId xmlns:a16="http://schemas.microsoft.com/office/drawing/2014/main" val="2737772129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2990370662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957666035"/>
                    </a:ext>
                  </a:extLst>
                </a:gridCol>
              </a:tblGrid>
              <a:tr h="901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634429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24004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35805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86265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42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8068B-7C3F-4E9A-ACE8-2A608141E9F2}"/>
                  </a:ext>
                </a:extLst>
              </p:cNvPr>
              <p:cNvSpPr txBox="1"/>
              <p:nvPr/>
            </p:nvSpPr>
            <p:spPr>
              <a:xfrm>
                <a:off x="2701902" y="5531559"/>
                <a:ext cx="9283536" cy="8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𝑵𝒊𝒔𝒃𝒊𝒚</m:t>
                      </m:r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𝒏𝒂𝒎𝒍𝒊𝒌</m:t>
                      </m:r>
                      <m:r>
                        <a:rPr lang="en-US" sz="2959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959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ru-RU" sz="2959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959" b="1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ru-RU" sz="2959" b="1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295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4C8068B-7C3F-4E9A-ACE8-2A608141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902" y="5531559"/>
                <a:ext cx="9283536" cy="8556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0ABC69-CDF6-4949-8ED8-65BF5F0E60B9}"/>
              </a:ext>
            </a:extLst>
          </p:cNvPr>
          <p:cNvSpPr txBox="1"/>
          <p:nvPr/>
        </p:nvSpPr>
        <p:spPr>
          <a:xfrm>
            <a:off x="4345825" y="4469641"/>
            <a:ext cx="6620227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4ED23-29D9-4A80-8712-8BB93DD4D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t="23370" r="2490" b="12274"/>
          <a:stretch/>
        </p:blipFill>
        <p:spPr>
          <a:xfrm>
            <a:off x="324549" y="4469640"/>
            <a:ext cx="3501099" cy="1664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176" y="5682369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050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742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406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78904" y="1050702"/>
            <a:ext cx="11489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1611"/>
              </p:ext>
            </p:extLst>
          </p:nvPr>
        </p:nvGraphicFramePr>
        <p:xfrm>
          <a:off x="354100" y="1762849"/>
          <a:ext cx="11489337" cy="421204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29779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</a:tblGrid>
              <a:tr h="966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3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3800" b="1" dirty="0">
                        <a:solidFill>
                          <a:srgbClr val="030FF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67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814036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</a:t>
                      </a:r>
                      <a:r>
                        <a:rPr lang="ru-RU" sz="3000" b="1" dirty="0" smtClean="0"/>
                        <a:t>20</a:t>
                      </a:r>
                      <a:endParaRPr lang="ru-RU" sz="3000" b="1" dirty="0"/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+30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50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248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Юные педаго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14" y="2437189"/>
            <a:ext cx="2361983" cy="2390625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721136876"/>
              </p:ext>
            </p:extLst>
          </p:nvPr>
        </p:nvGraphicFramePr>
        <p:xfrm>
          <a:off x="2031999" y="719666"/>
          <a:ext cx="9736668" cy="5942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27672" y="-8881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4964">
            <a:off x="832291" y="4116351"/>
            <a:ext cx="929627" cy="5108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C4B7884-1C57-455E-8FC4-6A1CFA7C4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13326"/>
              </p:ext>
            </p:extLst>
          </p:nvPr>
        </p:nvGraphicFramePr>
        <p:xfrm>
          <a:off x="533401" y="1098330"/>
          <a:ext cx="10965421" cy="323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323">
                  <a:extLst>
                    <a:ext uri="{9D8B030D-6E8A-4147-A177-3AD203B41FA5}">
                      <a16:colId xmlns:a16="http://schemas.microsoft.com/office/drawing/2014/main" val="2737772129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2990370662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957666035"/>
                    </a:ext>
                  </a:extLst>
                </a:gridCol>
              </a:tblGrid>
              <a:tr h="901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634429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24004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35805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86265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42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8068B-7C3F-4E9A-ACE8-2A608141E9F2}"/>
                  </a:ext>
                </a:extLst>
              </p:cNvPr>
              <p:cNvSpPr txBox="1"/>
              <p:nvPr/>
            </p:nvSpPr>
            <p:spPr>
              <a:xfrm>
                <a:off x="2835924" y="5554642"/>
                <a:ext cx="9283536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𝑵𝒊𝒔𝒃𝒊𝒚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𝒏𝒂𝒎𝒍𝒊𝒌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ru-RU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2800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en-US" sz="295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4C8068B-7C3F-4E9A-ACE8-2A608141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24" y="5554642"/>
                <a:ext cx="9283536" cy="8094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0ABC69-CDF6-4949-8ED8-65BF5F0E60B9}"/>
              </a:ext>
            </a:extLst>
          </p:cNvPr>
          <p:cNvSpPr txBox="1"/>
          <p:nvPr/>
        </p:nvSpPr>
        <p:spPr>
          <a:xfrm>
            <a:off x="4345825" y="4469641"/>
            <a:ext cx="6620227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4ED23-29D9-4A80-8712-8BB93DD4D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t="23370" r="2490" b="12274"/>
          <a:stretch/>
        </p:blipFill>
        <p:spPr>
          <a:xfrm>
            <a:off x="324549" y="4469640"/>
            <a:ext cx="3501099" cy="1664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176" y="5682369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050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742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39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78904" y="1050702"/>
            <a:ext cx="11489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619839"/>
              </p:ext>
            </p:extLst>
          </p:nvPr>
        </p:nvGraphicFramePr>
        <p:xfrm>
          <a:off x="354100" y="1762849"/>
          <a:ext cx="11489337" cy="421204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29779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</a:tblGrid>
              <a:tr h="966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3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n-US" sz="3800" b="1" dirty="0">
                        <a:solidFill>
                          <a:srgbClr val="030FF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67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814036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</a:t>
                      </a:r>
                      <a:r>
                        <a:rPr lang="ru-RU" sz="3000" b="1" dirty="0" smtClean="0"/>
                        <a:t>20</a:t>
                      </a:r>
                      <a:endParaRPr lang="ru-RU" sz="3000" b="1" dirty="0"/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+30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50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878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C4B7884-1C57-455E-8FC4-6A1CFA7C4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72583"/>
              </p:ext>
            </p:extLst>
          </p:nvPr>
        </p:nvGraphicFramePr>
        <p:xfrm>
          <a:off x="533401" y="1098330"/>
          <a:ext cx="10965421" cy="323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323">
                  <a:extLst>
                    <a:ext uri="{9D8B030D-6E8A-4147-A177-3AD203B41FA5}">
                      <a16:colId xmlns:a16="http://schemas.microsoft.com/office/drawing/2014/main" val="2737772129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2990370662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957666035"/>
                    </a:ext>
                  </a:extLst>
                </a:gridCol>
              </a:tblGrid>
              <a:tr h="901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634429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24004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35805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86265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42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8068B-7C3F-4E9A-ACE8-2A608141E9F2}"/>
                  </a:ext>
                </a:extLst>
              </p:cNvPr>
              <p:cNvSpPr txBox="1"/>
              <p:nvPr/>
            </p:nvSpPr>
            <p:spPr>
              <a:xfrm>
                <a:off x="2701902" y="5531559"/>
                <a:ext cx="9283536" cy="8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𝑵𝒊𝒔𝒃𝒊𝒚</m:t>
                      </m:r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959" b="1" i="1" smtClean="0">
                          <a:latin typeface="Cambria Math" panose="02040503050406030204" pitchFamily="18" charset="0"/>
                        </a:rPr>
                        <m:t>𝒏𝒂𝒎𝒍𝒊𝒌</m:t>
                      </m:r>
                      <m:r>
                        <a:rPr lang="en-US" sz="2959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959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59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ru-RU" sz="2959" b="1" i="1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en-US" sz="2959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ru-RU" sz="2959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959" b="1" i="0" smtClean="0">
                          <a:latin typeface="Cambria Math" panose="02040503050406030204" pitchFamily="18" charset="0"/>
                        </a:rPr>
                        <m:t>𝟓𝟖</m:t>
                      </m:r>
                      <m:r>
                        <a:rPr lang="en-US" sz="2959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959" b="1" i="0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ru-RU" sz="2959" b="1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295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4C8068B-7C3F-4E9A-ACE8-2A608141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902" y="5531559"/>
                <a:ext cx="9283536" cy="8556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0ABC69-CDF6-4949-8ED8-65BF5F0E60B9}"/>
              </a:ext>
            </a:extLst>
          </p:cNvPr>
          <p:cNvSpPr txBox="1"/>
          <p:nvPr/>
        </p:nvSpPr>
        <p:spPr>
          <a:xfrm>
            <a:off x="4345825" y="4469641"/>
            <a:ext cx="6620227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4ED23-29D9-4A80-8712-8BB93DD4D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t="23370" r="2490" b="12274"/>
          <a:stretch/>
        </p:blipFill>
        <p:spPr>
          <a:xfrm>
            <a:off x="324549" y="4469640"/>
            <a:ext cx="3501099" cy="1664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176" y="5682369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050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742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52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78904" y="1050702"/>
            <a:ext cx="11489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983188"/>
              </p:ext>
            </p:extLst>
          </p:nvPr>
        </p:nvGraphicFramePr>
        <p:xfrm>
          <a:off x="354100" y="1762849"/>
          <a:ext cx="11489337" cy="421204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29779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</a:tblGrid>
              <a:tr h="966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3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3800" b="1" dirty="0">
                        <a:solidFill>
                          <a:srgbClr val="030FF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67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814036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</a:t>
                      </a:r>
                      <a:r>
                        <a:rPr lang="ru-RU" sz="3000" b="1" dirty="0" smtClean="0"/>
                        <a:t>20</a:t>
                      </a:r>
                      <a:endParaRPr lang="ru-RU" sz="3000" b="1" dirty="0"/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+30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50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570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C4B7884-1C57-455E-8FC4-6A1CFA7C4FB1}"/>
              </a:ext>
            </a:extLst>
          </p:cNvPr>
          <p:cNvGraphicFramePr>
            <a:graphicFrameLocks noGrp="1"/>
          </p:cNvGraphicFramePr>
          <p:nvPr/>
        </p:nvGraphicFramePr>
        <p:xfrm>
          <a:off x="533401" y="1098330"/>
          <a:ext cx="10965421" cy="323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323">
                  <a:extLst>
                    <a:ext uri="{9D8B030D-6E8A-4147-A177-3AD203B41FA5}">
                      <a16:colId xmlns:a16="http://schemas.microsoft.com/office/drawing/2014/main" val="2737772129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2990370662"/>
                    </a:ext>
                  </a:extLst>
                </a:gridCol>
                <a:gridCol w="3893049">
                  <a:extLst>
                    <a:ext uri="{9D8B030D-6E8A-4147-A177-3AD203B41FA5}">
                      <a16:colId xmlns:a16="http://schemas.microsoft.com/office/drawing/2014/main" val="957666035"/>
                    </a:ext>
                  </a:extLst>
                </a:gridCol>
              </a:tblGrid>
              <a:tr h="901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634429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24004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035805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862657"/>
                  </a:ext>
                </a:extLst>
              </a:tr>
              <a:tr h="54756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42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8068B-7C3F-4E9A-ACE8-2A608141E9F2}"/>
                  </a:ext>
                </a:extLst>
              </p:cNvPr>
              <p:cNvSpPr txBox="1"/>
              <p:nvPr/>
            </p:nvSpPr>
            <p:spPr>
              <a:xfrm>
                <a:off x="2835924" y="5554642"/>
                <a:ext cx="9283536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𝑵𝒊𝒔𝒃𝒊𝒚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𝒏𝒂𝒎𝒍𝒊𝒌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ru-RU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en-US" sz="295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4C8068B-7C3F-4E9A-ACE8-2A608141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24" y="5554642"/>
                <a:ext cx="9283536" cy="8182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0ABC69-CDF6-4949-8ED8-65BF5F0E60B9}"/>
              </a:ext>
            </a:extLst>
          </p:cNvPr>
          <p:cNvSpPr txBox="1"/>
          <p:nvPr/>
        </p:nvSpPr>
        <p:spPr>
          <a:xfrm>
            <a:off x="4345825" y="4469641"/>
            <a:ext cx="6620227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³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4ED23-29D9-4A80-8712-8BB93DD4D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t="23370" r="2490" b="12274"/>
          <a:stretch/>
        </p:blipFill>
        <p:spPr>
          <a:xfrm>
            <a:off x="324549" y="4469640"/>
            <a:ext cx="3501099" cy="1664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176" y="5682369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050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742" y="5749044"/>
            <a:ext cx="86409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g/m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91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7539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78904" y="1050702"/>
            <a:ext cx="1148934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789590"/>
              </p:ext>
            </p:extLst>
          </p:nvPr>
        </p:nvGraphicFramePr>
        <p:xfrm>
          <a:off x="354100" y="1762849"/>
          <a:ext cx="11489337" cy="421204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17850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3841708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3829779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</a:tblGrid>
              <a:tr h="966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С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Mutlaq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Nisbiy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namligi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3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3800" b="1" dirty="0">
                        <a:solidFill>
                          <a:srgbClr val="030FF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67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814036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</a:t>
                      </a:r>
                      <a:r>
                        <a:rPr lang="ru-RU" sz="3000" b="1" dirty="0" smtClean="0"/>
                        <a:t>20</a:t>
                      </a:r>
                      <a:endParaRPr lang="ru-RU" sz="3000" b="1" dirty="0"/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10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+30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30FF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/>
                        <a:t>50</a:t>
                      </a:r>
                      <a:endParaRPr lang="en-US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1575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466" y="1091905"/>
            <a:ext cx="113961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Проблемы влаж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" y="3954227"/>
            <a:ext cx="7751234" cy="25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Атмосферные осадки | География 6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9" y="1809750"/>
            <a:ext cx="3495674" cy="41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48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00" y="1097567"/>
            <a:ext cx="11709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mm,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1600 mm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mm : 1600 mm =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5747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523" y="0"/>
            <a:ext cx="12197539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26472" y="993552"/>
            <a:ext cx="11641677" cy="8728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536" b="1" dirty="0" smtClean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36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2536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kataklarni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536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6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D6D1B08-C2D6-40DC-AF2C-DB39607F6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43993"/>
              </p:ext>
            </p:extLst>
          </p:nvPr>
        </p:nvGraphicFramePr>
        <p:xfrm>
          <a:off x="301307" y="2083066"/>
          <a:ext cx="11533609" cy="4227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769">
                  <a:extLst>
                    <a:ext uri="{9D8B030D-6E8A-4147-A177-3AD203B41FA5}">
                      <a16:colId xmlns:a16="http://schemas.microsoft.com/office/drawing/2014/main" val="2612110427"/>
                    </a:ext>
                  </a:extLst>
                </a:gridCol>
                <a:gridCol w="2761752">
                  <a:extLst>
                    <a:ext uri="{9D8B030D-6E8A-4147-A177-3AD203B41FA5}">
                      <a16:colId xmlns:a16="http://schemas.microsoft.com/office/drawing/2014/main" val="1078353897"/>
                    </a:ext>
                  </a:extLst>
                </a:gridCol>
                <a:gridCol w="2782044">
                  <a:extLst>
                    <a:ext uri="{9D8B030D-6E8A-4147-A177-3AD203B41FA5}">
                      <a16:colId xmlns:a16="http://schemas.microsoft.com/office/drawing/2014/main" val="2877173414"/>
                    </a:ext>
                  </a:extLst>
                </a:gridCol>
                <a:gridCol w="2782044">
                  <a:extLst>
                    <a:ext uri="{9D8B030D-6E8A-4147-A177-3AD203B41FA5}">
                      <a16:colId xmlns:a16="http://schemas.microsoft.com/office/drawing/2014/main" val="3352443237"/>
                    </a:ext>
                  </a:extLst>
                </a:gridCol>
              </a:tblGrid>
              <a:tr h="9458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Yillik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yog‘in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miqdori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Yillik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bug‘lanish</a:t>
                      </a:r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Namlanish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darajasi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55048"/>
                  </a:ext>
                </a:extLst>
              </a:tr>
              <a:tr h="72277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Amudaryo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etagi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520551"/>
                  </a:ext>
                </a:extLst>
              </a:tr>
              <a:tr h="773035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Sirdaryo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viloyati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338954"/>
                  </a:ext>
                </a:extLst>
              </a:tr>
              <a:tr h="1062923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Andijon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viloyati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511374"/>
                  </a:ext>
                </a:extLst>
              </a:tr>
              <a:tr h="72277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Piskom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qishlog‘i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47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216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523" y="0"/>
            <a:ext cx="12197539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ru-RU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226472" y="993552"/>
            <a:ext cx="11641677" cy="8728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namlanish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536" b="1" dirty="0" smtClean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36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2536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kataklarni</a:t>
            </a:r>
            <a:r>
              <a:rPr lang="en-US" sz="2536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536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6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3">
                <a:extLst>
                  <a:ext uri="{FF2B5EF4-FFF2-40B4-BE49-F238E27FC236}">
                    <a16:creationId xmlns:a16="http://schemas.microsoft.com/office/drawing/2014/main" id="{AD6D1B08-C2D6-40DC-AF2C-DB39607F68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397351"/>
                  </p:ext>
                </p:extLst>
              </p:nvPr>
            </p:nvGraphicFramePr>
            <p:xfrm>
              <a:off x="301307" y="2083066"/>
              <a:ext cx="11533609" cy="422739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07769">
                      <a:extLst>
                        <a:ext uri="{9D8B030D-6E8A-4147-A177-3AD203B41FA5}">
                          <a16:colId xmlns:a16="http://schemas.microsoft.com/office/drawing/2014/main" val="2612110427"/>
                        </a:ext>
                      </a:extLst>
                    </a:gridCol>
                    <a:gridCol w="2761752">
                      <a:extLst>
                        <a:ext uri="{9D8B030D-6E8A-4147-A177-3AD203B41FA5}">
                          <a16:colId xmlns:a16="http://schemas.microsoft.com/office/drawing/2014/main" val="1078353897"/>
                        </a:ext>
                      </a:extLst>
                    </a:gridCol>
                    <a:gridCol w="2782044">
                      <a:extLst>
                        <a:ext uri="{9D8B030D-6E8A-4147-A177-3AD203B41FA5}">
                          <a16:colId xmlns:a16="http://schemas.microsoft.com/office/drawing/2014/main" val="2877173414"/>
                        </a:ext>
                      </a:extLst>
                    </a:gridCol>
                    <a:gridCol w="2782044">
                      <a:extLst>
                        <a:ext uri="{9D8B030D-6E8A-4147-A177-3AD203B41FA5}">
                          <a16:colId xmlns:a16="http://schemas.microsoft.com/office/drawing/2014/main" val="3352443237"/>
                        </a:ext>
                      </a:extLst>
                    </a:gridCol>
                  </a:tblGrid>
                  <a:tr h="945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Joy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nomi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Yillik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yog‘in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miqdori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mm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Yillik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bug‘lanish</a:t>
                          </a:r>
                          <a:r>
                            <a:rPr lang="ru-RU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endParaRPr lang="ru-RU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Namlanish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darajasi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655048"/>
                      </a:ext>
                    </a:extLst>
                  </a:tr>
                  <a:tr h="722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Amudaryo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etagi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150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𝟏𝟓𝟎</m:t>
                                  </m:r>
                                </m:num>
                                <m:den>
                                  <m:r>
                                    <a:rPr lang="en-US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𝟎𝟎𝟎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0,075</a:t>
                          </a:r>
                          <a:endParaRPr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30520551"/>
                      </a:ext>
                    </a:extLst>
                  </a:tr>
                  <a:tr h="7730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Sirdaryo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viloyati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250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1800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𝟐𝟓𝟎</m:t>
                                  </m:r>
                                </m:num>
                                <m:den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𝟏𝟖𝟎𝟎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0,13</a:t>
                          </a:r>
                          <a:endParaRPr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32338954"/>
                      </a:ext>
                    </a:extLst>
                  </a:tr>
                  <a:tr h="10629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Andijon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viloyati</a:t>
                          </a:r>
                          <a:endParaRPr lang="ru-RU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1500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𝟓𝟎𝟎</m:t>
                                  </m:r>
                                </m:num>
                                <m:den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𝟏𝟓𝟎𝟎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0,3</a:t>
                          </a:r>
                          <a:endParaRPr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31511374"/>
                      </a:ext>
                    </a:extLst>
                  </a:tr>
                  <a:tr h="722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Piskom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qishlog‘i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𝟗𝟎𝟎</m:t>
                                  </m:r>
                                </m:num>
                                <m:den>
                                  <m:r>
                                    <a:rPr lang="ru-RU" sz="28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𝟗𝟎𝟎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1</a:t>
                          </a:r>
                          <a:endParaRPr lang="en-US" sz="28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80477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3">
                <a:extLst>
                  <a:ext uri="{FF2B5EF4-FFF2-40B4-BE49-F238E27FC236}">
                    <a16:creationId xmlns:a16="http://schemas.microsoft.com/office/drawing/2014/main" xmlns="" id="{AD6D1B08-C2D6-40DC-AF2C-DB39607F68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397351"/>
                  </p:ext>
                </p:extLst>
              </p:nvPr>
            </p:nvGraphicFramePr>
            <p:xfrm>
              <a:off x="301307" y="2083066"/>
              <a:ext cx="11533609" cy="422739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07769">
                      <a:extLst>
                        <a:ext uri="{9D8B030D-6E8A-4147-A177-3AD203B41FA5}">
                          <a16:colId xmlns:a16="http://schemas.microsoft.com/office/drawing/2014/main" xmlns="" val="2612110427"/>
                        </a:ext>
                      </a:extLst>
                    </a:gridCol>
                    <a:gridCol w="2761752">
                      <a:extLst>
                        <a:ext uri="{9D8B030D-6E8A-4147-A177-3AD203B41FA5}">
                          <a16:colId xmlns:a16="http://schemas.microsoft.com/office/drawing/2014/main" xmlns="" val="1078353897"/>
                        </a:ext>
                      </a:extLst>
                    </a:gridCol>
                    <a:gridCol w="2782044">
                      <a:extLst>
                        <a:ext uri="{9D8B030D-6E8A-4147-A177-3AD203B41FA5}">
                          <a16:colId xmlns:a16="http://schemas.microsoft.com/office/drawing/2014/main" xmlns="" val="2877173414"/>
                        </a:ext>
                      </a:extLst>
                    </a:gridCol>
                    <a:gridCol w="2782044">
                      <a:extLst>
                        <a:ext uri="{9D8B030D-6E8A-4147-A177-3AD203B41FA5}">
                          <a16:colId xmlns:a16="http://schemas.microsoft.com/office/drawing/2014/main" xmlns="" val="3352443237"/>
                        </a:ext>
                      </a:extLst>
                    </a:gridCol>
                  </a:tblGrid>
                  <a:tr h="945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Joy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nomi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Yillik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yog‘in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miqdori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mm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Yillik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bug‘lanish</a:t>
                          </a:r>
                          <a:r>
                            <a:rPr lang="ru-RU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endParaRPr lang="ru-RU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Namlanish</a:t>
                          </a:r>
                          <a:r>
                            <a:rPr lang="en-US" sz="24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darajasi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655048"/>
                      </a:ext>
                    </a:extLst>
                  </a:tr>
                  <a:tr h="722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Amudaryo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etagi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150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2000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4442" t="-133051" r="-438" b="-3635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30520551"/>
                      </a:ext>
                    </a:extLst>
                  </a:tr>
                  <a:tr h="7730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Sirdaryo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viloyati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250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1800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4442" t="-216535" r="-438" b="-2377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32338954"/>
                      </a:ext>
                    </a:extLst>
                  </a:tr>
                  <a:tr h="10629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Andijon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viloyati</a:t>
                          </a:r>
                          <a:endParaRPr lang="ru-RU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1500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4442" t="-229714" r="-438" b="-72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31511374"/>
                      </a:ext>
                    </a:extLst>
                  </a:tr>
                  <a:tr h="722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Piskom</a:t>
                          </a:r>
                          <a:r>
                            <a:rPr lang="en-US" sz="2400" b="1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kern="12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qishlog‘i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900</a:t>
                          </a:r>
                          <a:endParaRPr lang="en-US" sz="24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193259" marR="193259" marT="96629" marB="966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4442" t="-484874" r="-438" b="-67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8047742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8135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055906"/>
            <a:ext cx="9000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/>
          </a:p>
        </p:txBody>
      </p:sp>
      <p:pic>
        <p:nvPicPr>
          <p:cNvPr id="5" name="Picture 2" descr="Картинки по запросу &quot;wind, windy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67" y="3770366"/>
            <a:ext cx="4961468" cy="268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флюгер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774" y="1077754"/>
            <a:ext cx="2560826" cy="45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742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C:\Users\arnol\Desktop\yog'in\yomg'i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0542" y="1073299"/>
            <a:ext cx="3837739" cy="2753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C:\Users\arnol\Desktop\yog'in\yomg'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" y="3749750"/>
            <a:ext cx="3995735" cy="2839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3" descr="C:\Users\arnol\Desktop\yog'in\bulduru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53" y="3914206"/>
            <a:ext cx="3770843" cy="2839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774" r="937"/>
          <a:stretch/>
        </p:blipFill>
        <p:spPr>
          <a:xfrm>
            <a:off x="4112947" y="1073300"/>
            <a:ext cx="3966106" cy="2599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9217" r="9042" b="7551"/>
          <a:stretch/>
        </p:blipFill>
        <p:spPr bwMode="auto">
          <a:xfrm>
            <a:off x="189307" y="1073300"/>
            <a:ext cx="3914246" cy="2599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282969"/>
              </p:ext>
            </p:extLst>
          </p:nvPr>
        </p:nvGraphicFramePr>
        <p:xfrm>
          <a:off x="4284609" y="3859143"/>
          <a:ext cx="3603994" cy="294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8" imgW="3809520" imgH="4419000" progId="Photoshop.Image.13">
                  <p:embed/>
                </p:oleObj>
              </mc:Choice>
              <mc:Fallback>
                <p:oleObj name="Image" r:id="rId8" imgW="3809520" imgH="4419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4609" y="3859143"/>
                        <a:ext cx="3603994" cy="294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904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9218" y="1469716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218077" y="2047517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70448" y="4725574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458902" y="1283698"/>
            <a:ext cx="9538366" cy="3460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88- 90-sahifalaridagi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mavzusidagi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60-rasmni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516" y="3697879"/>
            <a:ext cx="2285538" cy="3035103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3114783" y="4508634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0266" y="1102773"/>
            <a:ext cx="113114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mart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kunligida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Buxoroda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yo‘nalishlardan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402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999" y="1148140"/>
            <a:ext cx="11387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Toshkent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fevral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kunligida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yo‘nalishlardan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kun,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kun,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kun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guli”ni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8666" y="1119713"/>
            <a:ext cx="8777514" cy="2062327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54" y="4236984"/>
            <a:ext cx="1796414" cy="234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&quot;veter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30" y="3249425"/>
            <a:ext cx="4164505" cy="35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Ветер. Направление, сила и скорость ветра">
            <a:extLst>
              <a:ext uri="{FF2B5EF4-FFF2-40B4-BE49-F238E27FC236}">
                <a16:creationId xmlns:a16="http://schemas.microsoft.com/office/drawing/2014/main" id="{962B2B63-7B86-44E7-A03E-0848F217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119712"/>
            <a:ext cx="2793214" cy="29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187" y="3463836"/>
            <a:ext cx="4594377" cy="255454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64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Fluger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Картинки по запросу &quot;флюгер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8" y="1011237"/>
            <a:ext cx="3126284" cy="55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64467" y="1011237"/>
            <a:ext cx="8483600" cy="1960563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Fluger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-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shamolning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yo‘nalishini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aniqlaydigan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asbob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.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5122" name="Picture 2" descr="Картинки по запросу &quot;флюгер.gif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06" y="3059707"/>
            <a:ext cx="5151966" cy="343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4480" b="11965"/>
          <a:stretch/>
        </p:blipFill>
        <p:spPr>
          <a:xfrm>
            <a:off x="3677693" y="2971800"/>
            <a:ext cx="2271713" cy="37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995967"/>
            <a:ext cx="1160780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Picture 2" descr="Картинки по запросу &quot;silniy veter.pn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736697"/>
            <a:ext cx="4294603" cy="305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Завтра в Азербайджане ожидается сильный вет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697829"/>
            <a:ext cx="40894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етер гифки, анимированные GIF изображения ветер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63" y="3736697"/>
            <a:ext cx="4048276" cy="302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49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D627F2-6DC9-4E2F-B6A6-8BFCC155D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7" t="28098" b="14493"/>
          <a:stretch/>
        </p:blipFill>
        <p:spPr>
          <a:xfrm>
            <a:off x="338666" y="3176967"/>
            <a:ext cx="9033819" cy="26650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8666" y="1080633"/>
            <a:ext cx="116670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holatlardan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kuchliroq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esishini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718 mm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           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 mm Hg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685 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724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749 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726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678 mm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             693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326467" y="3496733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250267" y="4190999"/>
            <a:ext cx="1329267" cy="127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250267" y="4902199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250267" y="5503333"/>
            <a:ext cx="1325033" cy="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4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8666" y="1080633"/>
            <a:ext cx="116670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718 mm Hg            701 mm Hg   -   17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685 mm Hg            724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39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749 mm Hg             726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23</a:t>
            </a:r>
            <a:b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678 mm Hg             693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Hg 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 15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326467" y="3496733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250267" y="4190999"/>
            <a:ext cx="1329267" cy="127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250267" y="4902199"/>
            <a:ext cx="1329266" cy="8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250267" y="5503333"/>
            <a:ext cx="1325033" cy="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54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8733</TotalTime>
  <Words>1527</Words>
  <Application>Microsoft Office PowerPoint</Application>
  <PresentationFormat>Широкоэкранный</PresentationFormat>
  <Paragraphs>408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Arial </vt:lpstr>
      <vt:lpstr>Calibri</vt:lpstr>
      <vt:lpstr>Calibri Light</vt:lpstr>
      <vt:lpstr>Cambria Math</vt:lpstr>
      <vt:lpstr>Tahoma</vt:lpstr>
      <vt:lpstr>Times New Roman</vt:lpstr>
      <vt:lpstr>Тема Office</vt:lpstr>
      <vt:lpstr>Image</vt:lpstr>
      <vt:lpstr>Geograﬁya</vt:lpstr>
      <vt:lpstr>Atmosfera - havo qobig‘i</vt:lpstr>
      <vt:lpstr>Презентация PowerPoint</vt:lpstr>
      <vt:lpstr>Shamolning yo‘nalishi va kuchini aniqlash</vt:lpstr>
      <vt:lpstr>Shamol</vt:lpstr>
      <vt:lpstr>Презентация PowerPoint</vt:lpstr>
      <vt:lpstr>Shamolning yo‘nalishi va kuchini aniqlash</vt:lpstr>
      <vt:lpstr>Shamolning yo‘nalishi va kuchini aniqlash</vt:lpstr>
      <vt:lpstr>Shamolning yo‘nalishi va kuchini aniqlash</vt:lpstr>
      <vt:lpstr>Shamolning yo‘nalishi va kuchini aniqlash</vt:lpstr>
      <vt:lpstr>Shamolning yo‘nalishi va kuchini aniqlash</vt:lpstr>
      <vt:lpstr>Shamollar</vt:lpstr>
      <vt:lpstr>Презентация PowerPoint</vt:lpstr>
      <vt:lpstr>“Shamollar guli”ni chizish</vt:lpstr>
      <vt:lpstr>“Shamollar guli”ni chizish</vt:lpstr>
      <vt:lpstr>Презентация PowerPoint</vt:lpstr>
      <vt:lpstr>Презентация PowerPoint</vt:lpstr>
      <vt:lpstr>“Shamollar guli”ni chizish</vt:lpstr>
      <vt:lpstr>“Shamollar guli”ni chizish</vt:lpstr>
      <vt:lpstr>“Shamollar guli”ni chizish</vt:lpstr>
      <vt:lpstr>“Shamollar guli”ni chizish</vt:lpstr>
      <vt:lpstr>Havo namligini hisoblash</vt:lpstr>
      <vt:lpstr>Havodagi suv bug‘i</vt:lpstr>
      <vt:lpstr>Mutlaq namlik</vt:lpstr>
      <vt:lpstr>Nisbiy namlik</vt:lpstr>
      <vt:lpstr>Презентация PowerPoint</vt:lpstr>
      <vt:lpstr>Havo namligini hisoblash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Namlanish darajasini hisoblash</vt:lpstr>
      <vt:lpstr>Namlanish darajasi</vt:lpstr>
      <vt:lpstr>Презентация PowerPoint</vt:lpstr>
      <vt:lpstr>Презентация PowerPoint</vt:lpstr>
      <vt:lpstr>Xulosa</vt:lpstr>
      <vt:lpstr>Mustaqil bajarish uchun topshiriqlar:</vt:lpstr>
      <vt:lpstr>“Shamollar guli”ni chizish</vt:lpstr>
      <vt:lpstr>“Shamollar guli”ni chizish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1362</cp:revision>
  <dcterms:created xsi:type="dcterms:W3CDTF">2020-04-09T12:18:10Z</dcterms:created>
  <dcterms:modified xsi:type="dcterms:W3CDTF">2021-03-12T10:16:02Z</dcterms:modified>
</cp:coreProperties>
</file>