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410"/>
    <a:srgbClr val="765A00"/>
    <a:srgbClr val="9A0E7F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0FED5-F2E3-44E1-AD69-F86B076E28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02D66-3C23-4D9D-91A8-3E707C36974F}">
      <dgm:prSet phldrT="[Текст]" custT="1"/>
      <dgm:spPr>
        <a:solidFill>
          <a:srgbClr val="006C31"/>
        </a:solidFill>
      </dgm:spPr>
      <dgm:t>
        <a:bodyPr/>
        <a:lstStyle/>
        <a:p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Do‘stlar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uchrashdi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57AFF-4B8A-4990-96A8-3845C2B143F2}" type="parTrans" cxnId="{D5DAB049-26CE-4DDA-9155-7DD8836FF4F4}">
      <dgm:prSet/>
      <dgm:spPr/>
      <dgm:t>
        <a:bodyPr/>
        <a:lstStyle/>
        <a:p>
          <a:endParaRPr lang="ru-RU"/>
        </a:p>
      </dgm:t>
    </dgm:pt>
    <dgm:pt modelId="{6185BC86-2DE7-4A59-86DA-B300AAF37E28}" type="sibTrans" cxnId="{D5DAB049-26CE-4DDA-9155-7DD8836FF4F4}">
      <dgm:prSet/>
      <dgm:spPr/>
      <dgm:t>
        <a:bodyPr/>
        <a:lstStyle/>
        <a:p>
          <a:endParaRPr lang="ru-RU"/>
        </a:p>
      </dgm:t>
    </dgm:pt>
    <dgm:pt modelId="{5AE4530C-899C-47FD-9657-767099F37C5A}">
      <dgm:prSet phldrT="[Текст]" custT="1"/>
      <dgm:spPr>
        <a:solidFill>
          <a:srgbClr val="765A00"/>
        </a:solidFill>
      </dgm:spPr>
      <dgm:t>
        <a:bodyPr/>
        <a:lstStyle/>
        <a:p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Ko‘zlar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to‘qnashdi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94122-6367-4FF0-A212-739B8E7A59D7}" type="parTrans" cxnId="{D5908A2F-D067-4CE6-B5AD-03549EE6400C}">
      <dgm:prSet/>
      <dgm:spPr/>
      <dgm:t>
        <a:bodyPr/>
        <a:lstStyle/>
        <a:p>
          <a:endParaRPr lang="ru-RU"/>
        </a:p>
      </dgm:t>
    </dgm:pt>
    <dgm:pt modelId="{64A81418-19E4-4AC9-949D-AFEF0A4D39D1}" type="sibTrans" cxnId="{D5908A2F-D067-4CE6-B5AD-03549EE6400C}">
      <dgm:prSet/>
      <dgm:spPr/>
      <dgm:t>
        <a:bodyPr/>
        <a:lstStyle/>
        <a:p>
          <a:endParaRPr lang="ru-RU"/>
        </a:p>
      </dgm:t>
    </dgm:pt>
    <dgm:pt modelId="{C1C3C421-2458-4BA4-B4D5-2835BBFB4C1C}">
      <dgm:prSet phldrT="[Текст]" custT="1"/>
      <dgm:spPr>
        <a:solidFill>
          <a:srgbClr val="9A0E7F"/>
        </a:solidFill>
      </dgm:spPr>
      <dgm:t>
        <a:bodyPr/>
        <a:lstStyle/>
        <a:p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Dard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yangilandi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0A831-3AB5-446A-8C3C-23F73A516572}" type="parTrans" cxnId="{07D01307-F73A-4893-BA91-ED32EDB25C68}">
      <dgm:prSet/>
      <dgm:spPr/>
      <dgm:t>
        <a:bodyPr/>
        <a:lstStyle/>
        <a:p>
          <a:endParaRPr lang="ru-RU"/>
        </a:p>
      </dgm:t>
    </dgm:pt>
    <dgm:pt modelId="{DB96E2A3-808B-461C-9CDC-D1BEDC09FA37}" type="sibTrans" cxnId="{07D01307-F73A-4893-BA91-ED32EDB25C68}">
      <dgm:prSet/>
      <dgm:spPr/>
      <dgm:t>
        <a:bodyPr/>
        <a:lstStyle/>
        <a:p>
          <a:endParaRPr lang="ru-RU"/>
        </a:p>
      </dgm:t>
    </dgm:pt>
    <dgm:pt modelId="{5D58B0E5-6659-4E24-8B12-886FBE4A8B2C}" type="pres">
      <dgm:prSet presAssocID="{6670FED5-F2E3-44E1-AD69-F86B076E28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330586E-F8E9-48E9-B20A-D95F1E8347F1}" type="pres">
      <dgm:prSet presAssocID="{6670FED5-F2E3-44E1-AD69-F86B076E2899}" presName="Name1" presStyleCnt="0"/>
      <dgm:spPr/>
    </dgm:pt>
    <dgm:pt modelId="{7274F1A6-3C88-4A8E-9D4F-EB62ED81D0DE}" type="pres">
      <dgm:prSet presAssocID="{6670FED5-F2E3-44E1-AD69-F86B076E2899}" presName="cycle" presStyleCnt="0"/>
      <dgm:spPr/>
    </dgm:pt>
    <dgm:pt modelId="{49D99DEC-44C2-49DC-B0D5-50FB2AF79F99}" type="pres">
      <dgm:prSet presAssocID="{6670FED5-F2E3-44E1-AD69-F86B076E2899}" presName="srcNode" presStyleLbl="node1" presStyleIdx="0" presStyleCnt="3"/>
      <dgm:spPr/>
    </dgm:pt>
    <dgm:pt modelId="{E71E030E-B6FA-45A8-AA80-C8939F608118}" type="pres">
      <dgm:prSet presAssocID="{6670FED5-F2E3-44E1-AD69-F86B076E2899}" presName="conn" presStyleLbl="parChTrans1D2" presStyleIdx="0" presStyleCnt="1"/>
      <dgm:spPr/>
      <dgm:t>
        <a:bodyPr/>
        <a:lstStyle/>
        <a:p>
          <a:endParaRPr lang="ru-RU"/>
        </a:p>
      </dgm:t>
    </dgm:pt>
    <dgm:pt modelId="{1D9F196E-7BF1-4E5C-860B-BD8D47130D48}" type="pres">
      <dgm:prSet presAssocID="{6670FED5-F2E3-44E1-AD69-F86B076E2899}" presName="extraNode" presStyleLbl="node1" presStyleIdx="0" presStyleCnt="3"/>
      <dgm:spPr/>
    </dgm:pt>
    <dgm:pt modelId="{50CE910F-AAD6-4337-97FF-86758777F8E6}" type="pres">
      <dgm:prSet presAssocID="{6670FED5-F2E3-44E1-AD69-F86B076E2899}" presName="dstNode" presStyleLbl="node1" presStyleIdx="0" presStyleCnt="3"/>
      <dgm:spPr/>
    </dgm:pt>
    <dgm:pt modelId="{B7F13E9B-1B39-4695-AA96-BB19BAA73D0F}" type="pres">
      <dgm:prSet presAssocID="{F3102D66-3C23-4D9D-91A8-3E707C36974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BC518-16D9-43AC-8A31-0B35335940E6}" type="pres">
      <dgm:prSet presAssocID="{F3102D66-3C23-4D9D-91A8-3E707C36974F}" presName="accent_1" presStyleCnt="0"/>
      <dgm:spPr/>
    </dgm:pt>
    <dgm:pt modelId="{8E6A6678-8866-403B-A2F4-CF0E6B10D60F}" type="pres">
      <dgm:prSet presAssocID="{F3102D66-3C23-4D9D-91A8-3E707C36974F}" presName="accentRepeatNode" presStyleLbl="solidFgAcc1" presStyleIdx="0" presStyleCnt="3"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8737AE7-0001-45AB-92B9-B1A46EFA3467}" type="pres">
      <dgm:prSet presAssocID="{5AE4530C-899C-47FD-9657-767099F37C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1918C-F4C3-4C74-9491-10AEC8AFBCFA}" type="pres">
      <dgm:prSet presAssocID="{5AE4530C-899C-47FD-9657-767099F37C5A}" presName="accent_2" presStyleCnt="0"/>
      <dgm:spPr/>
    </dgm:pt>
    <dgm:pt modelId="{650DD7DB-C62C-4E5A-8CAC-339AEB604B0B}" type="pres">
      <dgm:prSet presAssocID="{5AE4530C-899C-47FD-9657-767099F37C5A}" presName="accentRepeatNode" presStyleLbl="solidFgAcc1" presStyleIdx="1" presStyleCnt="3"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D3414DD-FD52-4266-B169-C270768A9CE8}" type="pres">
      <dgm:prSet presAssocID="{C1C3C421-2458-4BA4-B4D5-2835BBFB4C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CE9D2-5D64-42EA-90B0-13019210577D}" type="pres">
      <dgm:prSet presAssocID="{C1C3C421-2458-4BA4-B4D5-2835BBFB4C1C}" presName="accent_3" presStyleCnt="0"/>
      <dgm:spPr/>
    </dgm:pt>
    <dgm:pt modelId="{D52B3766-2DAF-4E3A-9A58-821A352F8DC3}" type="pres">
      <dgm:prSet presAssocID="{C1C3C421-2458-4BA4-B4D5-2835BBFB4C1C}" presName="accentRepeatNode" presStyleLbl="solidFgAcc1" presStyleIdx="2" presStyleCnt="3"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2AE16DC3-4B82-46B2-BC4A-FB75B342FB8B}" type="presOf" srcId="{F3102D66-3C23-4D9D-91A8-3E707C36974F}" destId="{B7F13E9B-1B39-4695-AA96-BB19BAA73D0F}" srcOrd="0" destOrd="0" presId="urn:microsoft.com/office/officeart/2008/layout/VerticalCurvedList"/>
    <dgm:cxn modelId="{D48C6E3D-6858-46D4-873A-5F0DBE397C49}" type="presOf" srcId="{6670FED5-F2E3-44E1-AD69-F86B076E2899}" destId="{5D58B0E5-6659-4E24-8B12-886FBE4A8B2C}" srcOrd="0" destOrd="0" presId="urn:microsoft.com/office/officeart/2008/layout/VerticalCurvedList"/>
    <dgm:cxn modelId="{47FEC04E-3013-480A-AE0B-69C31CC12274}" type="presOf" srcId="{6185BC86-2DE7-4A59-86DA-B300AAF37E28}" destId="{E71E030E-B6FA-45A8-AA80-C8939F608118}" srcOrd="0" destOrd="0" presId="urn:microsoft.com/office/officeart/2008/layout/VerticalCurvedList"/>
    <dgm:cxn modelId="{07D01307-F73A-4893-BA91-ED32EDB25C68}" srcId="{6670FED5-F2E3-44E1-AD69-F86B076E2899}" destId="{C1C3C421-2458-4BA4-B4D5-2835BBFB4C1C}" srcOrd="2" destOrd="0" parTransId="{AB30A831-3AB5-446A-8C3C-23F73A516572}" sibTransId="{DB96E2A3-808B-461C-9CDC-D1BEDC09FA37}"/>
    <dgm:cxn modelId="{9A30FF5E-D562-407C-B3CE-A27C5A07C2D3}" type="presOf" srcId="{5AE4530C-899C-47FD-9657-767099F37C5A}" destId="{48737AE7-0001-45AB-92B9-B1A46EFA3467}" srcOrd="0" destOrd="0" presId="urn:microsoft.com/office/officeart/2008/layout/VerticalCurvedList"/>
    <dgm:cxn modelId="{D5908A2F-D067-4CE6-B5AD-03549EE6400C}" srcId="{6670FED5-F2E3-44E1-AD69-F86B076E2899}" destId="{5AE4530C-899C-47FD-9657-767099F37C5A}" srcOrd="1" destOrd="0" parTransId="{24A94122-6367-4FF0-A212-739B8E7A59D7}" sibTransId="{64A81418-19E4-4AC9-949D-AFEF0A4D39D1}"/>
    <dgm:cxn modelId="{D091A11B-C0E2-4F66-9976-0B0FBC2964ED}" type="presOf" srcId="{C1C3C421-2458-4BA4-B4D5-2835BBFB4C1C}" destId="{BD3414DD-FD52-4266-B169-C270768A9CE8}" srcOrd="0" destOrd="0" presId="urn:microsoft.com/office/officeart/2008/layout/VerticalCurvedList"/>
    <dgm:cxn modelId="{D5DAB049-26CE-4DDA-9155-7DD8836FF4F4}" srcId="{6670FED5-F2E3-44E1-AD69-F86B076E2899}" destId="{F3102D66-3C23-4D9D-91A8-3E707C36974F}" srcOrd="0" destOrd="0" parTransId="{71757AFF-4B8A-4990-96A8-3845C2B143F2}" sibTransId="{6185BC86-2DE7-4A59-86DA-B300AAF37E28}"/>
    <dgm:cxn modelId="{F06EE709-39CF-4FE8-A213-C1ED1F966E3A}" type="presParOf" srcId="{5D58B0E5-6659-4E24-8B12-886FBE4A8B2C}" destId="{7330586E-F8E9-48E9-B20A-D95F1E8347F1}" srcOrd="0" destOrd="0" presId="urn:microsoft.com/office/officeart/2008/layout/VerticalCurvedList"/>
    <dgm:cxn modelId="{AA617451-C0FA-460D-B645-881E49BDD9BB}" type="presParOf" srcId="{7330586E-F8E9-48E9-B20A-D95F1E8347F1}" destId="{7274F1A6-3C88-4A8E-9D4F-EB62ED81D0DE}" srcOrd="0" destOrd="0" presId="urn:microsoft.com/office/officeart/2008/layout/VerticalCurvedList"/>
    <dgm:cxn modelId="{B401F55D-6A5F-4886-9535-418E555002A0}" type="presParOf" srcId="{7274F1A6-3C88-4A8E-9D4F-EB62ED81D0DE}" destId="{49D99DEC-44C2-49DC-B0D5-50FB2AF79F99}" srcOrd="0" destOrd="0" presId="urn:microsoft.com/office/officeart/2008/layout/VerticalCurvedList"/>
    <dgm:cxn modelId="{FE1210DF-7638-46A4-AF7B-68794467447A}" type="presParOf" srcId="{7274F1A6-3C88-4A8E-9D4F-EB62ED81D0DE}" destId="{E71E030E-B6FA-45A8-AA80-C8939F608118}" srcOrd="1" destOrd="0" presId="urn:microsoft.com/office/officeart/2008/layout/VerticalCurvedList"/>
    <dgm:cxn modelId="{08B17E5A-0ADA-4EDF-B2E3-E37B5E23C66C}" type="presParOf" srcId="{7274F1A6-3C88-4A8E-9D4F-EB62ED81D0DE}" destId="{1D9F196E-7BF1-4E5C-860B-BD8D47130D48}" srcOrd="2" destOrd="0" presId="urn:microsoft.com/office/officeart/2008/layout/VerticalCurvedList"/>
    <dgm:cxn modelId="{C6D48213-BD1A-4F8F-AD90-2C8B2DEB32C7}" type="presParOf" srcId="{7274F1A6-3C88-4A8E-9D4F-EB62ED81D0DE}" destId="{50CE910F-AAD6-4337-97FF-86758777F8E6}" srcOrd="3" destOrd="0" presId="urn:microsoft.com/office/officeart/2008/layout/VerticalCurvedList"/>
    <dgm:cxn modelId="{8EE61607-A295-4AD1-9C10-DACDD1D04CE5}" type="presParOf" srcId="{7330586E-F8E9-48E9-B20A-D95F1E8347F1}" destId="{B7F13E9B-1B39-4695-AA96-BB19BAA73D0F}" srcOrd="1" destOrd="0" presId="urn:microsoft.com/office/officeart/2008/layout/VerticalCurvedList"/>
    <dgm:cxn modelId="{E7CC1553-A049-4FB0-A195-2926E21078DB}" type="presParOf" srcId="{7330586E-F8E9-48E9-B20A-D95F1E8347F1}" destId="{4D2BC518-16D9-43AC-8A31-0B35335940E6}" srcOrd="2" destOrd="0" presId="urn:microsoft.com/office/officeart/2008/layout/VerticalCurvedList"/>
    <dgm:cxn modelId="{29B244FD-D4BB-4540-9330-CF44F2B2D1A2}" type="presParOf" srcId="{4D2BC518-16D9-43AC-8A31-0B35335940E6}" destId="{8E6A6678-8866-403B-A2F4-CF0E6B10D60F}" srcOrd="0" destOrd="0" presId="urn:microsoft.com/office/officeart/2008/layout/VerticalCurvedList"/>
    <dgm:cxn modelId="{AA87F6E3-D995-4625-9810-4334BD9AE415}" type="presParOf" srcId="{7330586E-F8E9-48E9-B20A-D95F1E8347F1}" destId="{48737AE7-0001-45AB-92B9-B1A46EFA3467}" srcOrd="3" destOrd="0" presId="urn:microsoft.com/office/officeart/2008/layout/VerticalCurvedList"/>
    <dgm:cxn modelId="{37913B32-2A97-4B2D-BFB1-680C5F5E95C9}" type="presParOf" srcId="{7330586E-F8E9-48E9-B20A-D95F1E8347F1}" destId="{65D1918C-F4C3-4C74-9491-10AEC8AFBCFA}" srcOrd="4" destOrd="0" presId="urn:microsoft.com/office/officeart/2008/layout/VerticalCurvedList"/>
    <dgm:cxn modelId="{9F701FB6-386E-4E50-B745-7C732392767B}" type="presParOf" srcId="{65D1918C-F4C3-4C74-9491-10AEC8AFBCFA}" destId="{650DD7DB-C62C-4E5A-8CAC-339AEB604B0B}" srcOrd="0" destOrd="0" presId="urn:microsoft.com/office/officeart/2008/layout/VerticalCurvedList"/>
    <dgm:cxn modelId="{0B1919A5-F62E-4A4E-A4B7-03BC8838B1FA}" type="presParOf" srcId="{7330586E-F8E9-48E9-B20A-D95F1E8347F1}" destId="{BD3414DD-FD52-4266-B169-C270768A9CE8}" srcOrd="5" destOrd="0" presId="urn:microsoft.com/office/officeart/2008/layout/VerticalCurvedList"/>
    <dgm:cxn modelId="{AC7DFA10-EEE2-4269-95D0-342F82836412}" type="presParOf" srcId="{7330586E-F8E9-48E9-B20A-D95F1E8347F1}" destId="{F2BCE9D2-5D64-42EA-90B0-13019210577D}" srcOrd="6" destOrd="0" presId="urn:microsoft.com/office/officeart/2008/layout/VerticalCurvedList"/>
    <dgm:cxn modelId="{B603B4B6-6484-4BBF-846D-9820ED414179}" type="presParOf" srcId="{F2BCE9D2-5D64-42EA-90B0-13019210577D}" destId="{D52B3766-2DAF-4E3A-9A58-821A352F8D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04204-BAB2-4CB6-83D8-7F1C997AF2F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9565E-BAB6-4169-97DF-33B0BBFFB1DC}">
      <dgm:prSet phldrT="[Текст]" custT="1"/>
      <dgm:spPr>
        <a:solidFill>
          <a:srgbClr val="B85410"/>
        </a:solidFill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Nomus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2257E-B966-4463-888A-2B0541543FEC}" type="parTrans" cxnId="{3C65A4DF-93A0-43C9-830D-395EA763926A}">
      <dgm:prSet/>
      <dgm:spPr/>
      <dgm:t>
        <a:bodyPr/>
        <a:lstStyle/>
        <a:p>
          <a:endParaRPr lang="ru-RU"/>
        </a:p>
      </dgm:t>
    </dgm:pt>
    <dgm:pt modelId="{369A7C8C-29EE-47AF-8B21-D45634DF52A8}" type="sibTrans" cxnId="{3C65A4DF-93A0-43C9-830D-395EA763926A}">
      <dgm:prSet/>
      <dgm:spPr/>
      <dgm:t>
        <a:bodyPr/>
        <a:lstStyle/>
        <a:p>
          <a:endParaRPr lang="ru-RU"/>
        </a:p>
      </dgm:t>
    </dgm:pt>
    <dgm:pt modelId="{FEA00237-C63B-4BE0-A0BC-11E92019419E}">
      <dgm:prSet phldrT="[Текст]" custT="1"/>
      <dgm:spPr>
        <a:solidFill>
          <a:srgbClr val="B85410"/>
        </a:solidFill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G‘urur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A3F58-E6AF-44D7-8C37-90619ABEFE4A}" type="parTrans" cxnId="{588AB6B5-1E57-485D-9C9F-6F10EE86255E}">
      <dgm:prSet/>
      <dgm:spPr/>
      <dgm:t>
        <a:bodyPr/>
        <a:lstStyle/>
        <a:p>
          <a:endParaRPr lang="ru-RU"/>
        </a:p>
      </dgm:t>
    </dgm:pt>
    <dgm:pt modelId="{2BBF48FE-449E-41B1-B664-82EA44FEBA6E}" type="sibTrans" cxnId="{588AB6B5-1E57-485D-9C9F-6F10EE86255E}">
      <dgm:prSet/>
      <dgm:spPr/>
      <dgm:t>
        <a:bodyPr/>
        <a:lstStyle/>
        <a:p>
          <a:endParaRPr lang="ru-RU"/>
        </a:p>
      </dgm:t>
    </dgm:pt>
    <dgm:pt modelId="{BFFBA9E3-25B5-4A39-9483-D8FA0BE4848E}">
      <dgm:prSet phldrT="[Текст]" custT="1"/>
      <dgm:spPr>
        <a:solidFill>
          <a:srgbClr val="B85410"/>
        </a:solidFill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Uyat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C4E90-B36F-435B-9EC2-D61EFFD1CF3A}" type="parTrans" cxnId="{42E104FF-713D-4F49-9111-4B1C210523B0}">
      <dgm:prSet/>
      <dgm:spPr/>
      <dgm:t>
        <a:bodyPr/>
        <a:lstStyle/>
        <a:p>
          <a:endParaRPr lang="ru-RU"/>
        </a:p>
      </dgm:t>
    </dgm:pt>
    <dgm:pt modelId="{232EC1DF-3FE9-4EDB-B6C4-A1C271418E01}" type="sibTrans" cxnId="{42E104FF-713D-4F49-9111-4B1C210523B0}">
      <dgm:prSet/>
      <dgm:spPr/>
      <dgm:t>
        <a:bodyPr/>
        <a:lstStyle/>
        <a:p>
          <a:endParaRPr lang="ru-RU"/>
        </a:p>
      </dgm:t>
    </dgm:pt>
    <dgm:pt modelId="{3DBFB65A-482D-4E62-9A63-2FFD9A30F688}" type="pres">
      <dgm:prSet presAssocID="{C5D04204-BAB2-4CB6-83D8-7F1C997AF2F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02AE93F-E1F0-4751-A88D-936F909E2501}" type="pres">
      <dgm:prSet presAssocID="{3D29565E-BAB6-4169-97DF-33B0BBFFB1DC}" presName="composite" presStyleCnt="0"/>
      <dgm:spPr/>
    </dgm:pt>
    <dgm:pt modelId="{E8A2EF68-86BD-4BF7-A654-604C7742F747}" type="pres">
      <dgm:prSet presAssocID="{3D29565E-BAB6-4169-97DF-33B0BBFFB1DC}" presName="bentUpArrow1" presStyleLbl="alignImgPlace1" presStyleIdx="0" presStyleCnt="2" custLinFactNeighborX="10583" custLinFactNeighborY="-7213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B70C00F-1DA7-408D-AA98-E14C8B68ACC8}" type="pres">
      <dgm:prSet presAssocID="{3D29565E-BAB6-4169-97DF-33B0BBFFB1DC}" presName="ParentText" presStyleLbl="node1" presStyleIdx="0" presStyleCnt="3" custScaleX="123090" custScaleY="90990" custLinFactNeighborX="15029" custLinFactNeighborY="-22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197EC-D176-471B-94AB-4DD346211285}" type="pres">
      <dgm:prSet presAssocID="{3D29565E-BAB6-4169-97DF-33B0BBFFB1D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D4E0A-CEB5-4DC9-90FB-162DFDD1D8BC}" type="pres">
      <dgm:prSet presAssocID="{369A7C8C-29EE-47AF-8B21-D45634DF52A8}" presName="sibTrans" presStyleCnt="0"/>
      <dgm:spPr/>
    </dgm:pt>
    <dgm:pt modelId="{19120A63-CC24-4973-BCE9-244125CA8A94}" type="pres">
      <dgm:prSet presAssocID="{FEA00237-C63B-4BE0-A0BC-11E92019419E}" presName="composite" presStyleCnt="0"/>
      <dgm:spPr/>
    </dgm:pt>
    <dgm:pt modelId="{8BBE8554-0DAF-4ED2-BEF2-7C9FE03C3899}" type="pres">
      <dgm:prSet presAssocID="{FEA00237-C63B-4BE0-A0BC-11E92019419E}" presName="bentUpArrow1" presStyleLbl="alignImgPlace1" presStyleIdx="1" presStyleCnt="2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A4EC17B-5430-4595-93B6-6E84E26762A0}" type="pres">
      <dgm:prSet presAssocID="{FEA00237-C63B-4BE0-A0BC-11E92019419E}" presName="ParentText" presStyleLbl="node1" presStyleIdx="1" presStyleCnt="3" custLinFactNeighborX="7201" custLinFactNeighborY="-18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D0D2D-0D3B-4B38-8BB3-80AF6AFDE41A}" type="pres">
      <dgm:prSet presAssocID="{FEA00237-C63B-4BE0-A0BC-11E92019419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268E4-7228-4A4A-A55D-7AD142C1022E}" type="pres">
      <dgm:prSet presAssocID="{2BBF48FE-449E-41B1-B664-82EA44FEBA6E}" presName="sibTrans" presStyleCnt="0"/>
      <dgm:spPr/>
    </dgm:pt>
    <dgm:pt modelId="{AC9F14B0-2C35-4B23-9E0F-D604537A8F01}" type="pres">
      <dgm:prSet presAssocID="{BFFBA9E3-25B5-4A39-9483-D8FA0BE4848E}" presName="composite" presStyleCnt="0"/>
      <dgm:spPr/>
    </dgm:pt>
    <dgm:pt modelId="{778BEB55-3B0A-41A6-9715-E867D04F96BE}" type="pres">
      <dgm:prSet presAssocID="{BFFBA9E3-25B5-4A39-9483-D8FA0BE4848E}" presName="ParentText" presStyleLbl="node1" presStyleIdx="2" presStyleCnt="3" custScaleX="118125" custScaleY="91674" custLinFactNeighborX="-7710" custLinFactNeighborY="-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AB6B5-1E57-485D-9C9F-6F10EE86255E}" srcId="{C5D04204-BAB2-4CB6-83D8-7F1C997AF2FD}" destId="{FEA00237-C63B-4BE0-A0BC-11E92019419E}" srcOrd="1" destOrd="0" parTransId="{812A3F58-E6AF-44D7-8C37-90619ABEFE4A}" sibTransId="{2BBF48FE-449E-41B1-B664-82EA44FEBA6E}"/>
    <dgm:cxn modelId="{E7AB55E8-C02C-4923-93E2-1BEB552B2131}" type="presOf" srcId="{C5D04204-BAB2-4CB6-83D8-7F1C997AF2FD}" destId="{3DBFB65A-482D-4E62-9A63-2FFD9A30F688}" srcOrd="0" destOrd="0" presId="urn:microsoft.com/office/officeart/2005/8/layout/StepDownProcess"/>
    <dgm:cxn modelId="{42E104FF-713D-4F49-9111-4B1C210523B0}" srcId="{C5D04204-BAB2-4CB6-83D8-7F1C997AF2FD}" destId="{BFFBA9E3-25B5-4A39-9483-D8FA0BE4848E}" srcOrd="2" destOrd="0" parTransId="{E38C4E90-B36F-435B-9EC2-D61EFFD1CF3A}" sibTransId="{232EC1DF-3FE9-4EDB-B6C4-A1C271418E01}"/>
    <dgm:cxn modelId="{8C01BD5D-9BE5-491A-955F-F3C591B3B84C}" type="presOf" srcId="{FEA00237-C63B-4BE0-A0BC-11E92019419E}" destId="{FA4EC17B-5430-4595-93B6-6E84E26762A0}" srcOrd="0" destOrd="0" presId="urn:microsoft.com/office/officeart/2005/8/layout/StepDownProcess"/>
    <dgm:cxn modelId="{350821BA-B38B-44A8-8200-7097D8006976}" type="presOf" srcId="{3D29565E-BAB6-4169-97DF-33B0BBFFB1DC}" destId="{1B70C00F-1DA7-408D-AA98-E14C8B68ACC8}" srcOrd="0" destOrd="0" presId="urn:microsoft.com/office/officeart/2005/8/layout/StepDownProcess"/>
    <dgm:cxn modelId="{D16A72AF-A373-49EA-A9F5-DD4F9AA7E1B9}" type="presOf" srcId="{BFFBA9E3-25B5-4A39-9483-D8FA0BE4848E}" destId="{778BEB55-3B0A-41A6-9715-E867D04F96BE}" srcOrd="0" destOrd="0" presId="urn:microsoft.com/office/officeart/2005/8/layout/StepDownProcess"/>
    <dgm:cxn modelId="{3C65A4DF-93A0-43C9-830D-395EA763926A}" srcId="{C5D04204-BAB2-4CB6-83D8-7F1C997AF2FD}" destId="{3D29565E-BAB6-4169-97DF-33B0BBFFB1DC}" srcOrd="0" destOrd="0" parTransId="{1EB2257E-B966-4463-888A-2B0541543FEC}" sibTransId="{369A7C8C-29EE-47AF-8B21-D45634DF52A8}"/>
    <dgm:cxn modelId="{F4F5DF10-F8D9-4AE5-9B10-9E7C80A4F290}" type="presParOf" srcId="{3DBFB65A-482D-4E62-9A63-2FFD9A30F688}" destId="{E02AE93F-E1F0-4751-A88D-936F909E2501}" srcOrd="0" destOrd="0" presId="urn:microsoft.com/office/officeart/2005/8/layout/StepDownProcess"/>
    <dgm:cxn modelId="{449E70AB-6603-415E-AFE7-27A86F291EE6}" type="presParOf" srcId="{E02AE93F-E1F0-4751-A88D-936F909E2501}" destId="{E8A2EF68-86BD-4BF7-A654-604C7742F747}" srcOrd="0" destOrd="0" presId="urn:microsoft.com/office/officeart/2005/8/layout/StepDownProcess"/>
    <dgm:cxn modelId="{2BC0490D-7963-4138-AA7D-4645587A302F}" type="presParOf" srcId="{E02AE93F-E1F0-4751-A88D-936F909E2501}" destId="{1B70C00F-1DA7-408D-AA98-E14C8B68ACC8}" srcOrd="1" destOrd="0" presId="urn:microsoft.com/office/officeart/2005/8/layout/StepDownProcess"/>
    <dgm:cxn modelId="{057D3363-1F63-4BC3-8453-93B60A99E2C8}" type="presParOf" srcId="{E02AE93F-E1F0-4751-A88D-936F909E2501}" destId="{750197EC-D176-471B-94AB-4DD346211285}" srcOrd="2" destOrd="0" presId="urn:microsoft.com/office/officeart/2005/8/layout/StepDownProcess"/>
    <dgm:cxn modelId="{0F50DD60-EE88-4382-9FB0-D239BA85E1B2}" type="presParOf" srcId="{3DBFB65A-482D-4E62-9A63-2FFD9A30F688}" destId="{16ED4E0A-CEB5-4DC9-90FB-162DFDD1D8BC}" srcOrd="1" destOrd="0" presId="urn:microsoft.com/office/officeart/2005/8/layout/StepDownProcess"/>
    <dgm:cxn modelId="{1C66011A-A4A7-4E0F-92AC-554D82B94931}" type="presParOf" srcId="{3DBFB65A-482D-4E62-9A63-2FFD9A30F688}" destId="{19120A63-CC24-4973-BCE9-244125CA8A94}" srcOrd="2" destOrd="0" presId="urn:microsoft.com/office/officeart/2005/8/layout/StepDownProcess"/>
    <dgm:cxn modelId="{DB1113A0-4A67-46E7-B538-F7DFD5ED04A1}" type="presParOf" srcId="{19120A63-CC24-4973-BCE9-244125CA8A94}" destId="{8BBE8554-0DAF-4ED2-BEF2-7C9FE03C3899}" srcOrd="0" destOrd="0" presId="urn:microsoft.com/office/officeart/2005/8/layout/StepDownProcess"/>
    <dgm:cxn modelId="{906A0745-B45E-435B-9B69-722BD0AEC482}" type="presParOf" srcId="{19120A63-CC24-4973-BCE9-244125CA8A94}" destId="{FA4EC17B-5430-4595-93B6-6E84E26762A0}" srcOrd="1" destOrd="0" presId="urn:microsoft.com/office/officeart/2005/8/layout/StepDownProcess"/>
    <dgm:cxn modelId="{27913A9F-D7C2-4FE4-A86D-EFF2710DE11E}" type="presParOf" srcId="{19120A63-CC24-4973-BCE9-244125CA8A94}" destId="{1ADD0D2D-0D3B-4B38-8BB3-80AF6AFDE41A}" srcOrd="2" destOrd="0" presId="urn:microsoft.com/office/officeart/2005/8/layout/StepDownProcess"/>
    <dgm:cxn modelId="{6EA0B7CC-FE30-462B-885E-9ACCC71C99D5}" type="presParOf" srcId="{3DBFB65A-482D-4E62-9A63-2FFD9A30F688}" destId="{63D268E4-7228-4A4A-A55D-7AD142C1022E}" srcOrd="3" destOrd="0" presId="urn:microsoft.com/office/officeart/2005/8/layout/StepDownProcess"/>
    <dgm:cxn modelId="{A6BC1741-E5BE-4E2B-BA97-E0FFFBA7709C}" type="presParOf" srcId="{3DBFB65A-482D-4E62-9A63-2FFD9A30F688}" destId="{AC9F14B0-2C35-4B23-9E0F-D604537A8F01}" srcOrd="4" destOrd="0" presId="urn:microsoft.com/office/officeart/2005/8/layout/StepDownProcess"/>
    <dgm:cxn modelId="{AD6231A0-6562-4CE3-8BD2-01E8BEC5A97B}" type="presParOf" srcId="{AC9F14B0-2C35-4B23-9E0F-D604537A8F01}" destId="{778BEB55-3B0A-41A6-9715-E867D04F96B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E030E-B6FA-45A8-AA80-C8939F608118}">
      <dsp:nvSpPr>
        <dsp:cNvPr id="0" name=""/>
        <dsp:cNvSpPr/>
      </dsp:nvSpPr>
      <dsp:spPr>
        <a:xfrm>
          <a:off x="-4745858" y="-727443"/>
          <a:ext cx="5652813" cy="5652813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13E9B-1B39-4695-AA96-BB19BAA73D0F}">
      <dsp:nvSpPr>
        <dsp:cNvPr id="0" name=""/>
        <dsp:cNvSpPr/>
      </dsp:nvSpPr>
      <dsp:spPr>
        <a:xfrm>
          <a:off x="583301" y="419792"/>
          <a:ext cx="4794998" cy="839585"/>
        </a:xfrm>
        <a:prstGeom prst="rect">
          <a:avLst/>
        </a:prstGeom>
        <a:solidFill>
          <a:srgbClr val="006C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2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Do‘stlar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uchrashdi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301" y="419792"/>
        <a:ext cx="4794998" cy="839585"/>
      </dsp:txXfrm>
    </dsp:sp>
    <dsp:sp modelId="{8E6A6678-8866-403B-A2F4-CF0E6B10D60F}">
      <dsp:nvSpPr>
        <dsp:cNvPr id="0" name=""/>
        <dsp:cNvSpPr/>
      </dsp:nvSpPr>
      <dsp:spPr>
        <a:xfrm>
          <a:off x="58560" y="314844"/>
          <a:ext cx="1049481" cy="1049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37AE7-0001-45AB-92B9-B1A46EFA3467}">
      <dsp:nvSpPr>
        <dsp:cNvPr id="0" name=""/>
        <dsp:cNvSpPr/>
      </dsp:nvSpPr>
      <dsp:spPr>
        <a:xfrm>
          <a:off x="888491" y="1679170"/>
          <a:ext cx="4489809" cy="839585"/>
        </a:xfrm>
        <a:prstGeom prst="rect">
          <a:avLst/>
        </a:prstGeom>
        <a:solidFill>
          <a:srgbClr val="765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2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Ko‘zlar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to‘qnashdi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491" y="1679170"/>
        <a:ext cx="4489809" cy="839585"/>
      </dsp:txXfrm>
    </dsp:sp>
    <dsp:sp modelId="{650DD7DB-C62C-4E5A-8CAC-339AEB604B0B}">
      <dsp:nvSpPr>
        <dsp:cNvPr id="0" name=""/>
        <dsp:cNvSpPr/>
      </dsp:nvSpPr>
      <dsp:spPr>
        <a:xfrm>
          <a:off x="363750" y="1574222"/>
          <a:ext cx="1049481" cy="1049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414DD-FD52-4266-B169-C270768A9CE8}">
      <dsp:nvSpPr>
        <dsp:cNvPr id="0" name=""/>
        <dsp:cNvSpPr/>
      </dsp:nvSpPr>
      <dsp:spPr>
        <a:xfrm>
          <a:off x="583301" y="2938548"/>
          <a:ext cx="4794998" cy="839585"/>
        </a:xfrm>
        <a:prstGeom prst="rect">
          <a:avLst/>
        </a:prstGeom>
        <a:solidFill>
          <a:srgbClr val="9A0E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2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Dard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yangilandi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301" y="2938548"/>
        <a:ext cx="4794998" cy="839585"/>
      </dsp:txXfrm>
    </dsp:sp>
    <dsp:sp modelId="{D52B3766-2DAF-4E3A-9A58-821A352F8DC3}">
      <dsp:nvSpPr>
        <dsp:cNvPr id="0" name=""/>
        <dsp:cNvSpPr/>
      </dsp:nvSpPr>
      <dsp:spPr>
        <a:xfrm>
          <a:off x="58560" y="2833600"/>
          <a:ext cx="1049481" cy="1049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2EF68-86BD-4BF7-A654-604C7742F747}">
      <dsp:nvSpPr>
        <dsp:cNvPr id="0" name=""/>
        <dsp:cNvSpPr/>
      </dsp:nvSpPr>
      <dsp:spPr>
        <a:xfrm rot="5400000">
          <a:off x="944004" y="1232009"/>
          <a:ext cx="1226633" cy="13964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0C00F-1DA7-408D-AA98-E14C8B68ACC8}">
      <dsp:nvSpPr>
        <dsp:cNvPr id="0" name=""/>
        <dsp:cNvSpPr/>
      </dsp:nvSpPr>
      <dsp:spPr>
        <a:xfrm>
          <a:off x="543173" y="0"/>
          <a:ext cx="2541720" cy="1315153"/>
        </a:xfrm>
        <a:prstGeom prst="roundRect">
          <a:avLst>
            <a:gd name="adj" fmla="val 16670"/>
          </a:avLst>
        </a:prstGeom>
        <a:solidFill>
          <a:srgbClr val="B854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Nomus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385" y="64212"/>
        <a:ext cx="2413296" cy="1186729"/>
      </dsp:txXfrm>
    </dsp:sp>
    <dsp:sp modelId="{750197EC-D176-471B-94AB-4DD346211285}">
      <dsp:nvSpPr>
        <dsp:cNvPr id="0" name=""/>
        <dsp:cNvSpPr/>
      </dsp:nvSpPr>
      <dsp:spPr>
        <a:xfrm>
          <a:off x="2536159" y="98588"/>
          <a:ext cx="1501832" cy="1168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E8554-0DAF-4ED2-BEF2-7C9FE03C3899}">
      <dsp:nvSpPr>
        <dsp:cNvPr id="0" name=""/>
        <dsp:cNvSpPr/>
      </dsp:nvSpPr>
      <dsp:spPr>
        <a:xfrm rot="5400000">
          <a:off x="2384293" y="2944128"/>
          <a:ext cx="1226633" cy="13964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EC17B-5430-4595-93B6-6E84E26762A0}">
      <dsp:nvSpPr>
        <dsp:cNvPr id="0" name=""/>
        <dsp:cNvSpPr/>
      </dsp:nvSpPr>
      <dsp:spPr>
        <a:xfrm>
          <a:off x="2208006" y="1557857"/>
          <a:ext cx="2064928" cy="1445382"/>
        </a:xfrm>
        <a:prstGeom prst="roundRect">
          <a:avLst>
            <a:gd name="adj" fmla="val 16670"/>
          </a:avLst>
        </a:prstGeom>
        <a:solidFill>
          <a:srgbClr val="B854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G‘urur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8576" y="1628427"/>
        <a:ext cx="1923788" cy="1304242"/>
      </dsp:txXfrm>
    </dsp:sp>
    <dsp:sp modelId="{1ADD0D2D-0D3B-4B38-8BB3-80AF6AFDE41A}">
      <dsp:nvSpPr>
        <dsp:cNvPr id="0" name=""/>
        <dsp:cNvSpPr/>
      </dsp:nvSpPr>
      <dsp:spPr>
        <a:xfrm>
          <a:off x="4124239" y="1722230"/>
          <a:ext cx="1501832" cy="1168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BEB55-3B0A-41A6-9715-E867D04F96BE}">
      <dsp:nvSpPr>
        <dsp:cNvPr id="0" name=""/>
        <dsp:cNvSpPr/>
      </dsp:nvSpPr>
      <dsp:spPr>
        <a:xfrm>
          <a:off x="3726579" y="3201084"/>
          <a:ext cx="2439196" cy="1325040"/>
        </a:xfrm>
        <a:prstGeom prst="roundRect">
          <a:avLst>
            <a:gd name="adj" fmla="val 16670"/>
          </a:avLst>
        </a:prstGeom>
        <a:solidFill>
          <a:srgbClr val="B854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Uyat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274" y="3265779"/>
        <a:ext cx="2309806" cy="119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4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2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3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8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3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8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1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29C9-C613-4925-B2EE-2A66C011CE20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60B6-66E0-42CC-A76E-60EA3041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67114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66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1091" y="273269"/>
            <a:ext cx="1981200" cy="1082565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07" y="278975"/>
            <a:ext cx="1439433" cy="1086913"/>
          </a:xfrm>
          <a:prstGeom prst="rect">
            <a:avLst/>
          </a:prstGeom>
        </p:spPr>
      </p:pic>
      <p:pic>
        <p:nvPicPr>
          <p:cNvPr id="6" name=" 18" descr="542142f8c32c6d364c25a313118ff66d.jpg"/>
          <p:cNvPicPr>
            <a:picLocks noGrp="1" noChangeAspect="1"/>
          </p:cNvPicPr>
          <p:nvPr/>
        </p:nvPicPr>
        <p:blipFill>
          <a:blip r:embed="rId3">
            <a:lum contrast="10000"/>
          </a:blip>
          <a:srcRect l="1180" r="1180"/>
          <a:stretch>
            <a:fillRect/>
          </a:stretch>
        </p:blipFill>
        <p:spPr>
          <a:xfrm>
            <a:off x="4999151" y="4601143"/>
            <a:ext cx="3335552" cy="208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31273" y="1967344"/>
            <a:ext cx="914400" cy="16486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1273" y="4274126"/>
            <a:ext cx="914400" cy="17456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0189" y="1736117"/>
            <a:ext cx="9478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Murodning</a:t>
            </a:r>
            <a:endParaRPr lang="en-US" sz="5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ulduzlar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9" y="1870362"/>
            <a:ext cx="3075709" cy="3408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84" y="1579415"/>
            <a:ext cx="2572752" cy="332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39" y="1676398"/>
            <a:ext cx="2578697" cy="332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57" y="2175162"/>
            <a:ext cx="2544061" cy="3228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437519" y="5278581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Chinakam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yozuvchilar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156364" y="1288472"/>
            <a:ext cx="7841672" cy="5389418"/>
          </a:xfrm>
          <a:prstGeom prst="horizontalScroll">
            <a:avLst>
              <a:gd name="adj" fmla="val 15172"/>
            </a:avLst>
          </a:prstGeom>
          <a:solidFill>
            <a:schemeClr val="bg1"/>
          </a:solidFill>
          <a:ln w="57150">
            <a:solidFill>
              <a:srgbClr val="B85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zamonlarni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zamonlarga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ulovchi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madaniyatining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jonkuyar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targ‘ibotchilari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etadilar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759526"/>
            <a:ext cx="3782292" cy="4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13607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302327"/>
            <a:ext cx="11831781" cy="537556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qissasi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hozirga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yozuvchilar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asarlaridan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Mushohada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Murodning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qissasini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mutolaa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o‘zlashtirgan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1" y="4974214"/>
            <a:ext cx="2985655" cy="17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13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20869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81" y="2299853"/>
            <a:ext cx="4114801" cy="3345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15" y="1620979"/>
            <a:ext cx="2733585" cy="33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6" y="2299854"/>
            <a:ext cx="3992858" cy="33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27461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Tilovberdi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Abray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8" y="1399309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04364" y="1588238"/>
            <a:ext cx="3837708" cy="1094509"/>
          </a:xfrm>
          <a:prstGeom prst="wedgeRoundRectCallout">
            <a:avLst>
              <a:gd name="adj1" fmla="val 4569"/>
              <a:gd name="adj2" fmla="val -10079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532252" y="1662543"/>
            <a:ext cx="4017819" cy="1094509"/>
          </a:xfrm>
          <a:prstGeom prst="wedgeRoundRectCallout">
            <a:avLst>
              <a:gd name="adj1" fmla="val -61867"/>
              <a:gd name="adj2" fmla="val -104588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0370134"/>
              </p:ext>
            </p:extLst>
          </p:nvPr>
        </p:nvGraphicFramePr>
        <p:xfrm>
          <a:off x="3278907" y="2424544"/>
          <a:ext cx="5435602" cy="419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2757051"/>
            <a:ext cx="3144982" cy="2767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757052"/>
            <a:ext cx="3179618" cy="2767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417" y="282632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4363" y="410800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5417" y="538615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HALOL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57" y="1842655"/>
            <a:ext cx="4869934" cy="3893126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642551" y="1967344"/>
            <a:ext cx="5784211" cy="1039091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Tilovberdi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3596" y="4003962"/>
            <a:ext cx="6497781" cy="113607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Tilovberdi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mag‘lub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10836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Ohlar-yurakdan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yoshlar-ko‘zdan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8" y="1537854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343890"/>
            <a:ext cx="4762500" cy="5264727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4942609" y="1302328"/>
            <a:ext cx="7069280" cy="5306290"/>
          </a:xfrm>
          <a:prstGeom prst="foldedCorner">
            <a:avLst/>
          </a:prstGeom>
          <a:solidFill>
            <a:schemeClr val="bg1"/>
          </a:solidFill>
          <a:ln w="76200"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izingdan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surganim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izingdan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quvib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boraman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Baribir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qo‘ymayman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Ana,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nevaralarim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Nasib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nevarangni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nevaram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olishtiraman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Ishonchim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komilki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nevaram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bobosining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orini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bobomning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asarlardan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801091"/>
            <a:ext cx="3463637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356902" y="1995055"/>
            <a:ext cx="4419600" cy="762000"/>
          </a:xfrm>
          <a:prstGeom prst="wedgeRoundRectCallout">
            <a:avLst>
              <a:gd name="adj1" fmla="val 18029"/>
              <a:gd name="adj2" fmla="val -13641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3236" y="3172693"/>
            <a:ext cx="7730837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uslubi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73235" y="4765969"/>
            <a:ext cx="7730837" cy="914400"/>
          </a:xfrm>
          <a:prstGeom prst="ellipse">
            <a:avLst/>
          </a:prstGeom>
          <a:solidFill>
            <a:srgbClr val="9A0E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muomala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10806545" y="3629893"/>
            <a:ext cx="922712" cy="142701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4894161" y="2202883"/>
            <a:ext cx="731520" cy="1216152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440727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Xalqimizga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463"/>
            <a:ext cx="4454236" cy="328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35" y="1450250"/>
            <a:ext cx="4537364" cy="323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Капля 6"/>
          <p:cNvSpPr/>
          <p:nvPr/>
        </p:nvSpPr>
        <p:spPr>
          <a:xfrm>
            <a:off x="4620491" y="1690255"/>
            <a:ext cx="2840181" cy="2632363"/>
          </a:xfrm>
          <a:prstGeom prst="teardrop">
            <a:avLst/>
          </a:prstGeom>
          <a:solidFill>
            <a:srgbClr val="9A0E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Soddalik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678873" y="4593140"/>
            <a:ext cx="11097491" cy="1814227"/>
          </a:xfrm>
          <a:prstGeom prst="ellipseRibbon">
            <a:avLst>
              <a:gd name="adj1" fmla="val 39604"/>
              <a:gd name="adj2" fmla="val 74124"/>
              <a:gd name="adj3" fmla="val 9406"/>
            </a:avLst>
          </a:prstGeom>
          <a:solidFill>
            <a:srgbClr val="765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Samimiylik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to‘g‘rilik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ko‘ngillilik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90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ASARDA…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246909"/>
            <a:ext cx="11831781" cy="54309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90" y="1295785"/>
            <a:ext cx="2576946" cy="329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1673733"/>
              </p:ext>
            </p:extLst>
          </p:nvPr>
        </p:nvGraphicFramePr>
        <p:xfrm>
          <a:off x="-288059" y="1246909"/>
          <a:ext cx="6557818" cy="455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244195" y="4494356"/>
            <a:ext cx="2407227" cy="1190048"/>
          </a:xfrm>
          <a:prstGeom prst="roundRect">
            <a:avLst/>
          </a:prstGeom>
          <a:solidFill>
            <a:srgbClr val="B85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Kamtarlik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00836" y="2979495"/>
            <a:ext cx="2175163" cy="1259996"/>
          </a:xfrm>
          <a:prstGeom prst="roundRect">
            <a:avLst/>
          </a:prstGeom>
          <a:solidFill>
            <a:srgbClr val="B85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Halollik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2036" y="1399310"/>
            <a:ext cx="2286000" cy="1325320"/>
          </a:xfrm>
          <a:prstGeom prst="roundRect">
            <a:avLst/>
          </a:prstGeom>
          <a:solidFill>
            <a:srgbClr val="B85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81914" y="5684404"/>
            <a:ext cx="2698171" cy="914400"/>
          </a:xfrm>
          <a:prstGeom prst="roundRect">
            <a:avLst/>
          </a:prstGeom>
          <a:solidFill>
            <a:srgbClr val="B85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Andisha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15555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 VA BUGUN…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1579417"/>
            <a:ext cx="11831781" cy="509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" y="1412063"/>
            <a:ext cx="2964872" cy="2244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369794"/>
            <a:ext cx="2840380" cy="2340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0" y="3899226"/>
            <a:ext cx="3940533" cy="242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69" y="1390181"/>
            <a:ext cx="2819399" cy="2212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14" y="3924230"/>
            <a:ext cx="2984471" cy="2159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15" y="1390181"/>
            <a:ext cx="2793418" cy="2299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71" y="4113466"/>
            <a:ext cx="3200829" cy="211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68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219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ADABIYOT</vt:lpstr>
      <vt:lpstr>Mustahkamlash</vt:lpstr>
      <vt:lpstr>Tilovberdi va Abray polvonlar</vt:lpstr>
      <vt:lpstr>HALOL</vt:lpstr>
      <vt:lpstr>Ohlar-yurakdan, yoshlar-ko‘zdan…</vt:lpstr>
      <vt:lpstr>Asar boshqa asarlardan farqi</vt:lpstr>
      <vt:lpstr>Xalqimizga xos bo‘lgan xislatlar</vt:lpstr>
      <vt:lpstr>ASARDA…</vt:lpstr>
      <vt:lpstr>TARIX VA BUGUN…</vt:lpstr>
      <vt:lpstr>E’tibor bering!</vt:lpstr>
      <vt:lpstr>Chinakam yozuvchilar…</vt:lpstr>
      <vt:lpstr>Mustaqil bajarish uchun topshiriqlar: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</dc:title>
  <dc:creator>lenovo</dc:creator>
  <cp:lastModifiedBy>Пользователь</cp:lastModifiedBy>
  <cp:revision>33</cp:revision>
  <dcterms:created xsi:type="dcterms:W3CDTF">2021-03-02T17:11:18Z</dcterms:created>
  <dcterms:modified xsi:type="dcterms:W3CDTF">2021-03-13T09:51:05Z</dcterms:modified>
</cp:coreProperties>
</file>