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  <a:srgbClr val="5A8B39"/>
    <a:srgbClr val="E2FEE2"/>
    <a:srgbClr val="B5FDB5"/>
    <a:srgbClr val="008E40"/>
    <a:srgbClr val="3E2F00"/>
    <a:srgbClr val="00682F"/>
    <a:srgbClr val="233616"/>
    <a:srgbClr val="50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60685-253B-4AA7-AC67-5E5DC8DD6AB3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06AD0-69AA-461B-B377-82C53ECA2F6B}">
      <dgm:prSet phldrT="[Текст]" custT="1"/>
      <dgm:spPr>
        <a:solidFill>
          <a:srgbClr val="233616"/>
        </a:solidFill>
      </dgm:spPr>
      <dgm:t>
        <a:bodyPr/>
        <a:lstStyle/>
        <a:p>
          <a:pPr algn="ctr"/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Odamlar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kindik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qoni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tommish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shon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sharafi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oriyati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olishadi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A11B7-966F-445C-B2F0-60C641738B23}" type="parTrans" cxnId="{6A377960-6F13-4021-8646-9688FC2AF594}">
      <dgm:prSet/>
      <dgm:spPr/>
      <dgm:t>
        <a:bodyPr/>
        <a:lstStyle/>
        <a:p>
          <a:endParaRPr lang="ru-RU"/>
        </a:p>
      </dgm:t>
    </dgm:pt>
    <dgm:pt modelId="{DFF9E7E3-DCD1-469C-8CAB-88BD6051B3EB}" type="sibTrans" cxnId="{6A377960-6F13-4021-8646-9688FC2AF594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3158417B-946D-4B29-8326-5DDDF63CAE93}">
      <dgm:prSet phldrT="[Текст]" custT="1"/>
      <dgm:spPr>
        <a:solidFill>
          <a:srgbClr val="503D00"/>
        </a:solidFill>
      </dgm:spPr>
      <dgm:t>
        <a:bodyPr/>
        <a:lstStyle/>
        <a:p>
          <a:pPr algn="ctr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Or-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nomus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kurash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bolalikdan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boshlanadi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831B4-CD42-4BC4-89C0-B924C5FB9F7C}" type="parTrans" cxnId="{29AF5054-E11D-4F6E-A6A6-64A2515B6811}">
      <dgm:prSet/>
      <dgm:spPr/>
      <dgm:t>
        <a:bodyPr/>
        <a:lstStyle/>
        <a:p>
          <a:endParaRPr lang="ru-RU"/>
        </a:p>
      </dgm:t>
    </dgm:pt>
    <dgm:pt modelId="{C8D09CEB-9C09-48D9-AC1A-5FF1D4CBE5B5}" type="sibTrans" cxnId="{29AF5054-E11D-4F6E-A6A6-64A2515B6811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B82E1C48-D19E-47F7-8827-A9C2F6304009}" type="pres">
      <dgm:prSet presAssocID="{3E760685-253B-4AA7-AC67-5E5DC8DD6A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6ED8BFB-9CB5-483F-8D07-E252D667295D}" type="pres">
      <dgm:prSet presAssocID="{3E760685-253B-4AA7-AC67-5E5DC8DD6AB3}" presName="dot1" presStyleLbl="alignNode1" presStyleIdx="0" presStyleCnt="10"/>
      <dgm:spPr/>
    </dgm:pt>
    <dgm:pt modelId="{2E76C4F0-9E37-4C90-A861-BC5BEF276359}" type="pres">
      <dgm:prSet presAssocID="{3E760685-253B-4AA7-AC67-5E5DC8DD6AB3}" presName="dot2" presStyleLbl="alignNode1" presStyleIdx="1" presStyleCnt="10"/>
      <dgm:spPr/>
    </dgm:pt>
    <dgm:pt modelId="{E2FF2E35-AD36-4CFE-9B82-D8FF713816A0}" type="pres">
      <dgm:prSet presAssocID="{3E760685-253B-4AA7-AC67-5E5DC8DD6AB3}" presName="dot3" presStyleLbl="alignNode1" presStyleIdx="2" presStyleCnt="10"/>
      <dgm:spPr/>
    </dgm:pt>
    <dgm:pt modelId="{64BE7CF4-936A-49F1-9A45-1F8CD7CFBAA9}" type="pres">
      <dgm:prSet presAssocID="{3E760685-253B-4AA7-AC67-5E5DC8DD6AB3}" presName="dotArrow1" presStyleLbl="alignNode1" presStyleIdx="3" presStyleCnt="10"/>
      <dgm:spPr/>
    </dgm:pt>
    <dgm:pt modelId="{7C0E7430-8A77-4893-BAD7-1D4CAEB189CC}" type="pres">
      <dgm:prSet presAssocID="{3E760685-253B-4AA7-AC67-5E5DC8DD6AB3}" presName="dotArrow2" presStyleLbl="alignNode1" presStyleIdx="4" presStyleCnt="10"/>
      <dgm:spPr/>
    </dgm:pt>
    <dgm:pt modelId="{F4B2358D-0A24-4C95-87F9-317172086D35}" type="pres">
      <dgm:prSet presAssocID="{3E760685-253B-4AA7-AC67-5E5DC8DD6AB3}" presName="dotArrow3" presStyleLbl="alignNode1" presStyleIdx="5" presStyleCnt="10"/>
      <dgm:spPr/>
    </dgm:pt>
    <dgm:pt modelId="{2159689A-4AA2-452F-8009-A1EC1FD321DE}" type="pres">
      <dgm:prSet presAssocID="{3E760685-253B-4AA7-AC67-5E5DC8DD6AB3}" presName="dotArrow4" presStyleLbl="alignNode1" presStyleIdx="6" presStyleCnt="10"/>
      <dgm:spPr/>
    </dgm:pt>
    <dgm:pt modelId="{3EE197DA-3C4C-4979-862C-E3BFD99322F2}" type="pres">
      <dgm:prSet presAssocID="{3E760685-253B-4AA7-AC67-5E5DC8DD6AB3}" presName="dotArrow5" presStyleLbl="alignNode1" presStyleIdx="7" presStyleCnt="10"/>
      <dgm:spPr/>
    </dgm:pt>
    <dgm:pt modelId="{4C76058F-ACAD-4C8F-92E4-E1BF485AA43D}" type="pres">
      <dgm:prSet presAssocID="{3E760685-253B-4AA7-AC67-5E5DC8DD6AB3}" presName="dotArrow6" presStyleLbl="alignNode1" presStyleIdx="8" presStyleCnt="10"/>
      <dgm:spPr/>
    </dgm:pt>
    <dgm:pt modelId="{7EFF7C98-20AB-4C48-8797-506A7E44BCE8}" type="pres">
      <dgm:prSet presAssocID="{3E760685-253B-4AA7-AC67-5E5DC8DD6AB3}" presName="dotArrow7" presStyleLbl="alignNode1" presStyleIdx="9" presStyleCnt="10"/>
      <dgm:spPr/>
    </dgm:pt>
    <dgm:pt modelId="{69A9AE58-7D5C-4E2A-9C8E-188CD8A9F4F5}" type="pres">
      <dgm:prSet presAssocID="{82F06AD0-69AA-461B-B377-82C53ECA2F6B}" presName="parTx1" presStyleLbl="node1" presStyleIdx="0" presStyleCnt="2" custScaleX="485120" custScaleY="316650" custLinFactNeighborX="-27718" custLinFactNeighborY="49421"/>
      <dgm:spPr/>
      <dgm:t>
        <a:bodyPr/>
        <a:lstStyle/>
        <a:p>
          <a:endParaRPr lang="ru-RU"/>
        </a:p>
      </dgm:t>
    </dgm:pt>
    <dgm:pt modelId="{40B341F6-D6D7-4135-B822-E61D3367AA2E}" type="pres">
      <dgm:prSet presAssocID="{DFF9E7E3-DCD1-469C-8CAB-88BD6051B3EB}" presName="picture1" presStyleCnt="0"/>
      <dgm:spPr/>
    </dgm:pt>
    <dgm:pt modelId="{C444E397-FC57-4A18-9CA4-6C9FB38850B3}" type="pres">
      <dgm:prSet presAssocID="{DFF9E7E3-DCD1-469C-8CAB-88BD6051B3EB}" presName="imageRepeatNode" presStyleLbl="fgImgPlace1" presStyleIdx="0" presStyleCnt="2" custScaleX="236959" custScaleY="212391" custLinFactX="-200000" custLinFactNeighborX="-275426" custLinFactNeighborY="-40749"/>
      <dgm:spPr/>
      <dgm:t>
        <a:bodyPr/>
        <a:lstStyle/>
        <a:p>
          <a:endParaRPr lang="ru-RU"/>
        </a:p>
      </dgm:t>
    </dgm:pt>
    <dgm:pt modelId="{4CCB99E7-5D8F-4AAD-8951-8DBF51E99D0A}" type="pres">
      <dgm:prSet presAssocID="{3158417B-946D-4B29-8326-5DDDF63CAE93}" presName="parTx2" presStyleLbl="node1" presStyleIdx="1" presStyleCnt="2" custScaleX="390006" custScaleY="240538" custLinFactNeighborX="54355" custLinFactNeighborY="-37641"/>
      <dgm:spPr/>
      <dgm:t>
        <a:bodyPr/>
        <a:lstStyle/>
        <a:p>
          <a:endParaRPr lang="ru-RU"/>
        </a:p>
      </dgm:t>
    </dgm:pt>
    <dgm:pt modelId="{801325E2-FBF3-44A2-9058-3AE7C53AF340}" type="pres">
      <dgm:prSet presAssocID="{C8D09CEB-9C09-48D9-AC1A-5FF1D4CBE5B5}" presName="picture2" presStyleCnt="0"/>
      <dgm:spPr/>
    </dgm:pt>
    <dgm:pt modelId="{79E98603-4B6C-49A8-8BA6-74F5E3D2F7E6}" type="pres">
      <dgm:prSet presAssocID="{C8D09CEB-9C09-48D9-AC1A-5FF1D4CBE5B5}" presName="imageRepeatNode" presStyleLbl="fgImgPlace1" presStyleIdx="1" presStyleCnt="2" custScaleX="230813" custScaleY="211061" custLinFactX="-100000" custLinFactNeighborX="-111378" custLinFactNeighborY="-33781"/>
      <dgm:spPr/>
      <dgm:t>
        <a:bodyPr/>
        <a:lstStyle/>
        <a:p>
          <a:endParaRPr lang="ru-RU"/>
        </a:p>
      </dgm:t>
    </dgm:pt>
  </dgm:ptLst>
  <dgm:cxnLst>
    <dgm:cxn modelId="{29AF5054-E11D-4F6E-A6A6-64A2515B6811}" srcId="{3E760685-253B-4AA7-AC67-5E5DC8DD6AB3}" destId="{3158417B-946D-4B29-8326-5DDDF63CAE93}" srcOrd="1" destOrd="0" parTransId="{8AF831B4-CD42-4BC4-89C0-B924C5FB9F7C}" sibTransId="{C8D09CEB-9C09-48D9-AC1A-5FF1D4CBE5B5}"/>
    <dgm:cxn modelId="{2BD35943-6388-4D1B-A887-E9902C31E0F8}" type="presOf" srcId="{C8D09CEB-9C09-48D9-AC1A-5FF1D4CBE5B5}" destId="{79E98603-4B6C-49A8-8BA6-74F5E3D2F7E6}" srcOrd="0" destOrd="0" presId="urn:microsoft.com/office/officeart/2008/layout/AscendingPictureAccentProcess"/>
    <dgm:cxn modelId="{F0521142-DBF2-490C-8674-3CD3170DA5E6}" type="presOf" srcId="{3E760685-253B-4AA7-AC67-5E5DC8DD6AB3}" destId="{B82E1C48-D19E-47F7-8827-A9C2F6304009}" srcOrd="0" destOrd="0" presId="urn:microsoft.com/office/officeart/2008/layout/AscendingPictureAccentProcess"/>
    <dgm:cxn modelId="{05F95DBD-B236-497D-A585-37ADBC487534}" type="presOf" srcId="{3158417B-946D-4B29-8326-5DDDF63CAE93}" destId="{4CCB99E7-5D8F-4AAD-8951-8DBF51E99D0A}" srcOrd="0" destOrd="0" presId="urn:microsoft.com/office/officeart/2008/layout/AscendingPictureAccentProcess"/>
    <dgm:cxn modelId="{E0F96782-0990-40BA-B923-213CAA0BF273}" type="presOf" srcId="{DFF9E7E3-DCD1-469C-8CAB-88BD6051B3EB}" destId="{C444E397-FC57-4A18-9CA4-6C9FB38850B3}" srcOrd="0" destOrd="0" presId="urn:microsoft.com/office/officeart/2008/layout/AscendingPictureAccentProcess"/>
    <dgm:cxn modelId="{82BF6A52-E325-489D-89E5-845D6F37AD4E}" type="presOf" srcId="{82F06AD0-69AA-461B-B377-82C53ECA2F6B}" destId="{69A9AE58-7D5C-4E2A-9C8E-188CD8A9F4F5}" srcOrd="0" destOrd="0" presId="urn:microsoft.com/office/officeart/2008/layout/AscendingPictureAccentProcess"/>
    <dgm:cxn modelId="{6A377960-6F13-4021-8646-9688FC2AF594}" srcId="{3E760685-253B-4AA7-AC67-5E5DC8DD6AB3}" destId="{82F06AD0-69AA-461B-B377-82C53ECA2F6B}" srcOrd="0" destOrd="0" parTransId="{55DA11B7-966F-445C-B2F0-60C641738B23}" sibTransId="{DFF9E7E3-DCD1-469C-8CAB-88BD6051B3EB}"/>
    <dgm:cxn modelId="{7F21E8C6-1E9C-46AE-9E83-72D2E03873E8}" type="presParOf" srcId="{B82E1C48-D19E-47F7-8827-A9C2F6304009}" destId="{36ED8BFB-9CB5-483F-8D07-E252D667295D}" srcOrd="0" destOrd="0" presId="urn:microsoft.com/office/officeart/2008/layout/AscendingPictureAccentProcess"/>
    <dgm:cxn modelId="{44D6689C-6129-4CC5-89C0-53C9F4A82F03}" type="presParOf" srcId="{B82E1C48-D19E-47F7-8827-A9C2F6304009}" destId="{2E76C4F0-9E37-4C90-A861-BC5BEF276359}" srcOrd="1" destOrd="0" presId="urn:microsoft.com/office/officeart/2008/layout/AscendingPictureAccentProcess"/>
    <dgm:cxn modelId="{1664D965-B8E0-4CB1-964E-65640429019D}" type="presParOf" srcId="{B82E1C48-D19E-47F7-8827-A9C2F6304009}" destId="{E2FF2E35-AD36-4CFE-9B82-D8FF713816A0}" srcOrd="2" destOrd="0" presId="urn:microsoft.com/office/officeart/2008/layout/AscendingPictureAccentProcess"/>
    <dgm:cxn modelId="{9A73991A-9A0D-4E11-985B-F6C8E24F07A7}" type="presParOf" srcId="{B82E1C48-D19E-47F7-8827-A9C2F6304009}" destId="{64BE7CF4-936A-49F1-9A45-1F8CD7CFBAA9}" srcOrd="3" destOrd="0" presId="urn:microsoft.com/office/officeart/2008/layout/AscendingPictureAccentProcess"/>
    <dgm:cxn modelId="{E5DA99E2-2D4A-48A9-AFAC-706D34260986}" type="presParOf" srcId="{B82E1C48-D19E-47F7-8827-A9C2F6304009}" destId="{7C0E7430-8A77-4893-BAD7-1D4CAEB189CC}" srcOrd="4" destOrd="0" presId="urn:microsoft.com/office/officeart/2008/layout/AscendingPictureAccentProcess"/>
    <dgm:cxn modelId="{2B8367E6-F3F4-48CF-8BDF-45DB7596D1CF}" type="presParOf" srcId="{B82E1C48-D19E-47F7-8827-A9C2F6304009}" destId="{F4B2358D-0A24-4C95-87F9-317172086D35}" srcOrd="5" destOrd="0" presId="urn:microsoft.com/office/officeart/2008/layout/AscendingPictureAccentProcess"/>
    <dgm:cxn modelId="{9E3E7643-8E0A-4CE2-8642-B594142AA52D}" type="presParOf" srcId="{B82E1C48-D19E-47F7-8827-A9C2F6304009}" destId="{2159689A-4AA2-452F-8009-A1EC1FD321DE}" srcOrd="6" destOrd="0" presId="urn:microsoft.com/office/officeart/2008/layout/AscendingPictureAccentProcess"/>
    <dgm:cxn modelId="{A0C4D80C-73EE-4C0B-82C5-BD1102FE6CC6}" type="presParOf" srcId="{B82E1C48-D19E-47F7-8827-A9C2F6304009}" destId="{3EE197DA-3C4C-4979-862C-E3BFD99322F2}" srcOrd="7" destOrd="0" presId="urn:microsoft.com/office/officeart/2008/layout/AscendingPictureAccentProcess"/>
    <dgm:cxn modelId="{8DABAB05-0EF3-48D2-94B4-EAEDBCC09E16}" type="presParOf" srcId="{B82E1C48-D19E-47F7-8827-A9C2F6304009}" destId="{4C76058F-ACAD-4C8F-92E4-E1BF485AA43D}" srcOrd="8" destOrd="0" presId="urn:microsoft.com/office/officeart/2008/layout/AscendingPictureAccentProcess"/>
    <dgm:cxn modelId="{6D812DA9-88EB-4EE9-98C6-A5E1A88AC5DA}" type="presParOf" srcId="{B82E1C48-D19E-47F7-8827-A9C2F6304009}" destId="{7EFF7C98-20AB-4C48-8797-506A7E44BCE8}" srcOrd="9" destOrd="0" presId="urn:microsoft.com/office/officeart/2008/layout/AscendingPictureAccentProcess"/>
    <dgm:cxn modelId="{BCEEABEF-26D1-4F1D-8F6D-2062905BB0D0}" type="presParOf" srcId="{B82E1C48-D19E-47F7-8827-A9C2F6304009}" destId="{69A9AE58-7D5C-4E2A-9C8E-188CD8A9F4F5}" srcOrd="10" destOrd="0" presId="urn:microsoft.com/office/officeart/2008/layout/AscendingPictureAccentProcess"/>
    <dgm:cxn modelId="{06AFB04A-C180-4715-BD10-C9A327EB6844}" type="presParOf" srcId="{B82E1C48-D19E-47F7-8827-A9C2F6304009}" destId="{40B341F6-D6D7-4135-B822-E61D3367AA2E}" srcOrd="11" destOrd="0" presId="urn:microsoft.com/office/officeart/2008/layout/AscendingPictureAccentProcess"/>
    <dgm:cxn modelId="{37F83CA5-2ACF-4AEC-8635-126DCAC451A6}" type="presParOf" srcId="{40B341F6-D6D7-4135-B822-E61D3367AA2E}" destId="{C444E397-FC57-4A18-9CA4-6C9FB38850B3}" srcOrd="0" destOrd="0" presId="urn:microsoft.com/office/officeart/2008/layout/AscendingPictureAccentProcess"/>
    <dgm:cxn modelId="{E37A6EF2-081B-4D4B-94F5-4B01E1130D36}" type="presParOf" srcId="{B82E1C48-D19E-47F7-8827-A9C2F6304009}" destId="{4CCB99E7-5D8F-4AAD-8951-8DBF51E99D0A}" srcOrd="12" destOrd="0" presId="urn:microsoft.com/office/officeart/2008/layout/AscendingPictureAccentProcess"/>
    <dgm:cxn modelId="{0568E4F2-7669-4CEB-A714-3E4EC03526EA}" type="presParOf" srcId="{B82E1C48-D19E-47F7-8827-A9C2F6304009}" destId="{801325E2-FBF3-44A2-9058-3AE7C53AF340}" srcOrd="13" destOrd="0" presId="urn:microsoft.com/office/officeart/2008/layout/AscendingPictureAccentProcess"/>
    <dgm:cxn modelId="{66E3C459-CAE3-45AE-A428-BD7578EB7867}" type="presParOf" srcId="{801325E2-FBF3-44A2-9058-3AE7C53AF340}" destId="{79E98603-4B6C-49A8-8BA6-74F5E3D2F7E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1454A-3FAC-47A8-AEB2-E2B9695AF8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188B6D-EB38-4344-8A55-C88FD7BFD6BD}">
      <dgm:prSet phldrT="[Текст]" custT="1"/>
      <dgm:spPr>
        <a:solidFill>
          <a:srgbClr val="00682F"/>
        </a:solidFill>
      </dgm:spPr>
      <dgm:t>
        <a:bodyPr/>
        <a:lstStyle/>
        <a:p>
          <a:pPr algn="ctr"/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Qadrdon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do‘stlar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3D456-3092-4D82-99FB-E57711FC3D4A}" type="parTrans" cxnId="{75AE5C65-40DE-44F3-A2F4-9DF9542FF9EA}">
      <dgm:prSet/>
      <dgm:spPr/>
      <dgm:t>
        <a:bodyPr/>
        <a:lstStyle/>
        <a:p>
          <a:endParaRPr lang="ru-RU"/>
        </a:p>
      </dgm:t>
    </dgm:pt>
    <dgm:pt modelId="{5C944B2A-15C0-44C6-BEF1-63C369326D52}" type="sibTrans" cxnId="{75AE5C65-40DE-44F3-A2F4-9DF9542FF9EA}">
      <dgm:prSet/>
      <dgm:spPr/>
      <dgm:t>
        <a:bodyPr/>
        <a:lstStyle/>
        <a:p>
          <a:endParaRPr lang="ru-RU"/>
        </a:p>
      </dgm:t>
    </dgm:pt>
    <dgm:pt modelId="{16FA7E41-713B-4352-BFB8-E565CF1B7317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Ishonch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yo‘qoldi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78183-9203-40D9-ADB4-A4F52A872057}" type="parTrans" cxnId="{A28C66D2-0F2E-4536-8871-C453B66C6B78}">
      <dgm:prSet/>
      <dgm:spPr/>
      <dgm:t>
        <a:bodyPr/>
        <a:lstStyle/>
        <a:p>
          <a:endParaRPr lang="ru-RU"/>
        </a:p>
      </dgm:t>
    </dgm:pt>
    <dgm:pt modelId="{34027A38-D7F4-4ED1-A64E-43BADDE00D3B}" type="sibTrans" cxnId="{A28C66D2-0F2E-4536-8871-C453B66C6B78}">
      <dgm:prSet/>
      <dgm:spPr/>
      <dgm:t>
        <a:bodyPr/>
        <a:lstStyle/>
        <a:p>
          <a:endParaRPr lang="ru-RU"/>
        </a:p>
      </dgm:t>
    </dgm:pt>
    <dgm:pt modelId="{9345EE44-9125-4C37-B995-202B4DC9B1FB}">
      <dgm:prSet phldrT="[Текст]" custT="1"/>
      <dgm:spPr>
        <a:solidFill>
          <a:srgbClr val="3E2F00"/>
        </a:solidFill>
      </dgm:spPr>
      <dgm:t>
        <a:bodyPr/>
        <a:lstStyle/>
        <a:p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Afsus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… 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Do‘stlik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F8D66-1E34-4D93-91BB-7BDAD6916CC4}" type="parTrans" cxnId="{0A310FF6-F73A-4762-95B8-B30D5CAF4BCC}">
      <dgm:prSet/>
      <dgm:spPr/>
      <dgm:t>
        <a:bodyPr/>
        <a:lstStyle/>
        <a:p>
          <a:endParaRPr lang="ru-RU"/>
        </a:p>
      </dgm:t>
    </dgm:pt>
    <dgm:pt modelId="{281E315D-EE1E-4D73-B82B-1D5116566A09}" type="sibTrans" cxnId="{0A310FF6-F73A-4762-95B8-B30D5CAF4BCC}">
      <dgm:prSet/>
      <dgm:spPr/>
      <dgm:t>
        <a:bodyPr/>
        <a:lstStyle/>
        <a:p>
          <a:endParaRPr lang="ru-RU"/>
        </a:p>
      </dgm:t>
    </dgm:pt>
    <dgm:pt modelId="{91B668EA-29C0-4D8A-B514-87140A26803A}" type="pres">
      <dgm:prSet presAssocID="{E311454A-3FAC-47A8-AEB2-E2B9695AF8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C0E4784-232B-4B6C-99F5-39FD138C5F02}" type="pres">
      <dgm:prSet presAssocID="{E311454A-3FAC-47A8-AEB2-E2B9695AF8EE}" presName="Name1" presStyleCnt="0"/>
      <dgm:spPr/>
    </dgm:pt>
    <dgm:pt modelId="{98E36A5B-9FD3-48D2-A39D-033D07AD8F69}" type="pres">
      <dgm:prSet presAssocID="{E311454A-3FAC-47A8-AEB2-E2B9695AF8EE}" presName="cycle" presStyleCnt="0"/>
      <dgm:spPr/>
    </dgm:pt>
    <dgm:pt modelId="{34AD5FF9-C9AB-4EBE-8AA9-3AA5F2425FCA}" type="pres">
      <dgm:prSet presAssocID="{E311454A-3FAC-47A8-AEB2-E2B9695AF8EE}" presName="srcNode" presStyleLbl="node1" presStyleIdx="0" presStyleCnt="3"/>
      <dgm:spPr/>
    </dgm:pt>
    <dgm:pt modelId="{A6D46742-62A2-453E-A867-0BBDDB38AFE9}" type="pres">
      <dgm:prSet presAssocID="{E311454A-3FAC-47A8-AEB2-E2B9695AF8EE}" presName="conn" presStyleLbl="parChTrans1D2" presStyleIdx="0" presStyleCnt="1"/>
      <dgm:spPr/>
      <dgm:t>
        <a:bodyPr/>
        <a:lstStyle/>
        <a:p>
          <a:endParaRPr lang="ru-RU"/>
        </a:p>
      </dgm:t>
    </dgm:pt>
    <dgm:pt modelId="{CFB47D4C-8580-4989-8D7E-86646046F856}" type="pres">
      <dgm:prSet presAssocID="{E311454A-3FAC-47A8-AEB2-E2B9695AF8EE}" presName="extraNode" presStyleLbl="node1" presStyleIdx="0" presStyleCnt="3"/>
      <dgm:spPr/>
    </dgm:pt>
    <dgm:pt modelId="{1C7BA75C-8891-45E6-9857-8D9D9D5A3072}" type="pres">
      <dgm:prSet presAssocID="{E311454A-3FAC-47A8-AEB2-E2B9695AF8EE}" presName="dstNode" presStyleLbl="node1" presStyleIdx="0" presStyleCnt="3"/>
      <dgm:spPr/>
    </dgm:pt>
    <dgm:pt modelId="{89F135AB-2E7E-4412-90BF-4311230E08F9}" type="pres">
      <dgm:prSet presAssocID="{63188B6D-EB38-4344-8A55-C88FD7BFD6B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27D3F-941D-4606-9642-32B3A16FAED7}" type="pres">
      <dgm:prSet presAssocID="{63188B6D-EB38-4344-8A55-C88FD7BFD6BD}" presName="accent_1" presStyleCnt="0"/>
      <dgm:spPr/>
    </dgm:pt>
    <dgm:pt modelId="{3D90CEB9-04E0-4C31-BA14-0973BEC6C3B2}" type="pres">
      <dgm:prSet presAssocID="{63188B6D-EB38-4344-8A55-C88FD7BFD6BD}" presName="accentRepeatNode" presStyleLbl="solidFgAcc1" presStyleIdx="0" presStyleCnt="3"/>
      <dgm:spPr>
        <a:solidFill>
          <a:srgbClr val="7030A0"/>
        </a:solidFill>
      </dgm:spPr>
    </dgm:pt>
    <dgm:pt modelId="{1F47CABF-F1E1-42C1-9283-462F744881E6}" type="pres">
      <dgm:prSet presAssocID="{16FA7E41-713B-4352-BFB8-E565CF1B731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E750-CC28-494E-BFCA-0DC2C10500A1}" type="pres">
      <dgm:prSet presAssocID="{16FA7E41-713B-4352-BFB8-E565CF1B7317}" presName="accent_2" presStyleCnt="0"/>
      <dgm:spPr/>
    </dgm:pt>
    <dgm:pt modelId="{F371E560-AB6E-4D9C-B02E-616ECCF885DF}" type="pres">
      <dgm:prSet presAssocID="{16FA7E41-713B-4352-BFB8-E565CF1B7317}" presName="accentRepeatNode" presStyleLbl="solidFgAcc1" presStyleIdx="1" presStyleCnt="3"/>
      <dgm:spPr>
        <a:solidFill>
          <a:srgbClr val="C00000"/>
        </a:solidFill>
      </dgm:spPr>
    </dgm:pt>
    <dgm:pt modelId="{87468270-BC23-4964-A4CB-7CD068E76D41}" type="pres">
      <dgm:prSet presAssocID="{9345EE44-9125-4C37-B995-202B4DC9B1FB}" presName="text_3" presStyleLbl="node1" presStyleIdx="2" presStyleCnt="3" custLinFactNeighborX="460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27BA1-CC01-4D6B-B43B-CE0165DA2F94}" type="pres">
      <dgm:prSet presAssocID="{9345EE44-9125-4C37-B995-202B4DC9B1FB}" presName="accent_3" presStyleCnt="0"/>
      <dgm:spPr/>
    </dgm:pt>
    <dgm:pt modelId="{84921F1D-3D88-4AEA-8146-52DAA84EE79F}" type="pres">
      <dgm:prSet presAssocID="{9345EE44-9125-4C37-B995-202B4DC9B1FB}" presName="accentRepeatNode" presStyleLbl="solidFgAcc1" presStyleIdx="2" presStyleCnt="3"/>
      <dgm:spPr>
        <a:solidFill>
          <a:srgbClr val="008E40"/>
        </a:solidFill>
      </dgm:spPr>
      <dgm:t>
        <a:bodyPr/>
        <a:lstStyle/>
        <a:p>
          <a:endParaRPr lang="ru-RU"/>
        </a:p>
      </dgm:t>
    </dgm:pt>
  </dgm:ptLst>
  <dgm:cxnLst>
    <dgm:cxn modelId="{A28C66D2-0F2E-4536-8871-C453B66C6B78}" srcId="{E311454A-3FAC-47A8-AEB2-E2B9695AF8EE}" destId="{16FA7E41-713B-4352-BFB8-E565CF1B7317}" srcOrd="1" destOrd="0" parTransId="{63C78183-9203-40D9-ADB4-A4F52A872057}" sibTransId="{34027A38-D7F4-4ED1-A64E-43BADDE00D3B}"/>
    <dgm:cxn modelId="{570E8A15-3484-45C7-9073-F6E876277CC6}" type="presOf" srcId="{E311454A-3FAC-47A8-AEB2-E2B9695AF8EE}" destId="{91B668EA-29C0-4D8A-B514-87140A26803A}" srcOrd="0" destOrd="0" presId="urn:microsoft.com/office/officeart/2008/layout/VerticalCurvedList"/>
    <dgm:cxn modelId="{19CE81FD-91F1-41F6-A588-6DBD26210EDF}" type="presOf" srcId="{16FA7E41-713B-4352-BFB8-E565CF1B7317}" destId="{1F47CABF-F1E1-42C1-9283-462F744881E6}" srcOrd="0" destOrd="0" presId="urn:microsoft.com/office/officeart/2008/layout/VerticalCurvedList"/>
    <dgm:cxn modelId="{042A3B82-998D-4BF0-8154-F861B9148F34}" type="presOf" srcId="{9345EE44-9125-4C37-B995-202B4DC9B1FB}" destId="{87468270-BC23-4964-A4CB-7CD068E76D41}" srcOrd="0" destOrd="0" presId="urn:microsoft.com/office/officeart/2008/layout/VerticalCurvedList"/>
    <dgm:cxn modelId="{75AE5C65-40DE-44F3-A2F4-9DF9542FF9EA}" srcId="{E311454A-3FAC-47A8-AEB2-E2B9695AF8EE}" destId="{63188B6D-EB38-4344-8A55-C88FD7BFD6BD}" srcOrd="0" destOrd="0" parTransId="{F583D456-3092-4D82-99FB-E57711FC3D4A}" sibTransId="{5C944B2A-15C0-44C6-BEF1-63C369326D52}"/>
    <dgm:cxn modelId="{1F09F785-5EDC-43C0-BEAC-AF446EF86A1E}" type="presOf" srcId="{5C944B2A-15C0-44C6-BEF1-63C369326D52}" destId="{A6D46742-62A2-453E-A867-0BBDDB38AFE9}" srcOrd="0" destOrd="0" presId="urn:microsoft.com/office/officeart/2008/layout/VerticalCurvedList"/>
    <dgm:cxn modelId="{0A310FF6-F73A-4762-95B8-B30D5CAF4BCC}" srcId="{E311454A-3FAC-47A8-AEB2-E2B9695AF8EE}" destId="{9345EE44-9125-4C37-B995-202B4DC9B1FB}" srcOrd="2" destOrd="0" parTransId="{AC0F8D66-1E34-4D93-91BB-7BDAD6916CC4}" sibTransId="{281E315D-EE1E-4D73-B82B-1D5116566A09}"/>
    <dgm:cxn modelId="{AF22306F-2D2F-427D-9471-9E2A201E8AFF}" type="presOf" srcId="{63188B6D-EB38-4344-8A55-C88FD7BFD6BD}" destId="{89F135AB-2E7E-4412-90BF-4311230E08F9}" srcOrd="0" destOrd="0" presId="urn:microsoft.com/office/officeart/2008/layout/VerticalCurvedList"/>
    <dgm:cxn modelId="{9A193A51-6F34-42A8-8C3E-C9723E4649EE}" type="presParOf" srcId="{91B668EA-29C0-4D8A-B514-87140A26803A}" destId="{4C0E4784-232B-4B6C-99F5-39FD138C5F02}" srcOrd="0" destOrd="0" presId="urn:microsoft.com/office/officeart/2008/layout/VerticalCurvedList"/>
    <dgm:cxn modelId="{683C8183-0F02-4D08-8774-620431617706}" type="presParOf" srcId="{4C0E4784-232B-4B6C-99F5-39FD138C5F02}" destId="{98E36A5B-9FD3-48D2-A39D-033D07AD8F69}" srcOrd="0" destOrd="0" presId="urn:microsoft.com/office/officeart/2008/layout/VerticalCurvedList"/>
    <dgm:cxn modelId="{56F312BA-1C1A-4776-A3B2-E9D10B39B05F}" type="presParOf" srcId="{98E36A5B-9FD3-48D2-A39D-033D07AD8F69}" destId="{34AD5FF9-C9AB-4EBE-8AA9-3AA5F2425FCA}" srcOrd="0" destOrd="0" presId="urn:microsoft.com/office/officeart/2008/layout/VerticalCurvedList"/>
    <dgm:cxn modelId="{EF5EA0D6-EC64-4568-A2F6-B3A5D78D3C4F}" type="presParOf" srcId="{98E36A5B-9FD3-48D2-A39D-033D07AD8F69}" destId="{A6D46742-62A2-453E-A867-0BBDDB38AFE9}" srcOrd="1" destOrd="0" presId="urn:microsoft.com/office/officeart/2008/layout/VerticalCurvedList"/>
    <dgm:cxn modelId="{A7E44272-EAEC-42D2-8C2F-3DAD4B678873}" type="presParOf" srcId="{98E36A5B-9FD3-48D2-A39D-033D07AD8F69}" destId="{CFB47D4C-8580-4989-8D7E-86646046F856}" srcOrd="2" destOrd="0" presId="urn:microsoft.com/office/officeart/2008/layout/VerticalCurvedList"/>
    <dgm:cxn modelId="{5E421F19-A354-4CCE-B764-ED1A95F6CCC6}" type="presParOf" srcId="{98E36A5B-9FD3-48D2-A39D-033D07AD8F69}" destId="{1C7BA75C-8891-45E6-9857-8D9D9D5A3072}" srcOrd="3" destOrd="0" presId="urn:microsoft.com/office/officeart/2008/layout/VerticalCurvedList"/>
    <dgm:cxn modelId="{D458E271-0AD8-418B-9950-C7CE42CC0C7A}" type="presParOf" srcId="{4C0E4784-232B-4B6C-99F5-39FD138C5F02}" destId="{89F135AB-2E7E-4412-90BF-4311230E08F9}" srcOrd="1" destOrd="0" presId="urn:microsoft.com/office/officeart/2008/layout/VerticalCurvedList"/>
    <dgm:cxn modelId="{D180EF15-3B96-47FB-870C-3570E6A31F6A}" type="presParOf" srcId="{4C0E4784-232B-4B6C-99F5-39FD138C5F02}" destId="{08627D3F-941D-4606-9642-32B3A16FAED7}" srcOrd="2" destOrd="0" presId="urn:microsoft.com/office/officeart/2008/layout/VerticalCurvedList"/>
    <dgm:cxn modelId="{4819FB38-CD8E-407A-B0CB-5E19FE2F63FB}" type="presParOf" srcId="{08627D3F-941D-4606-9642-32B3A16FAED7}" destId="{3D90CEB9-04E0-4C31-BA14-0973BEC6C3B2}" srcOrd="0" destOrd="0" presId="urn:microsoft.com/office/officeart/2008/layout/VerticalCurvedList"/>
    <dgm:cxn modelId="{320DF388-202A-4D93-A417-F519140C1339}" type="presParOf" srcId="{4C0E4784-232B-4B6C-99F5-39FD138C5F02}" destId="{1F47CABF-F1E1-42C1-9283-462F744881E6}" srcOrd="3" destOrd="0" presId="urn:microsoft.com/office/officeart/2008/layout/VerticalCurvedList"/>
    <dgm:cxn modelId="{4D44B73E-68F4-4D85-B8B9-2918E9B7DE1A}" type="presParOf" srcId="{4C0E4784-232B-4B6C-99F5-39FD138C5F02}" destId="{E20BE750-CC28-494E-BFCA-0DC2C10500A1}" srcOrd="4" destOrd="0" presId="urn:microsoft.com/office/officeart/2008/layout/VerticalCurvedList"/>
    <dgm:cxn modelId="{79273400-B968-4F61-BDE8-744397D828E0}" type="presParOf" srcId="{E20BE750-CC28-494E-BFCA-0DC2C10500A1}" destId="{F371E560-AB6E-4D9C-B02E-616ECCF885DF}" srcOrd="0" destOrd="0" presId="urn:microsoft.com/office/officeart/2008/layout/VerticalCurvedList"/>
    <dgm:cxn modelId="{44F73FED-9EE8-44E1-88A3-B92D180F0BF6}" type="presParOf" srcId="{4C0E4784-232B-4B6C-99F5-39FD138C5F02}" destId="{87468270-BC23-4964-A4CB-7CD068E76D41}" srcOrd="5" destOrd="0" presId="urn:microsoft.com/office/officeart/2008/layout/VerticalCurvedList"/>
    <dgm:cxn modelId="{53FFDB0C-EF58-48C3-AFC8-5538CA0F755E}" type="presParOf" srcId="{4C0E4784-232B-4B6C-99F5-39FD138C5F02}" destId="{B7127BA1-CC01-4D6B-B43B-CE0165DA2F94}" srcOrd="6" destOrd="0" presId="urn:microsoft.com/office/officeart/2008/layout/VerticalCurvedList"/>
    <dgm:cxn modelId="{2F2E2DF8-F142-4753-BDDE-E2CC6AAFBB05}" type="presParOf" srcId="{B7127BA1-CC01-4D6B-B43B-CE0165DA2F94}" destId="{84921F1D-3D88-4AEA-8146-52DAA84EE7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A5D08-22E3-4F7A-B661-DA5981D3709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38719-2394-4E12-871B-960A6EC5B180}">
      <dgm:prSet phldrT="[Текст]" custT="1"/>
      <dgm:spPr>
        <a:solidFill>
          <a:srgbClr val="5A8B39"/>
        </a:solidFill>
      </dgm:spPr>
      <dgm:t>
        <a:bodyPr/>
        <a:lstStyle/>
        <a:p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Bo‘ri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polvon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o‘g‘il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farzandli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D7D1F-3041-4F4F-BA0B-6E0D42AEC7DE}" type="parTrans" cxnId="{A400277A-91E1-4845-8065-02D813305C6D}">
      <dgm:prSet/>
      <dgm:spPr/>
      <dgm:t>
        <a:bodyPr/>
        <a:lstStyle/>
        <a:p>
          <a:endParaRPr lang="ru-RU"/>
        </a:p>
      </dgm:t>
    </dgm:pt>
    <dgm:pt modelId="{12FB48C3-0D48-4C36-8220-E75E2763FFD5}" type="sibTrans" cxnId="{A400277A-91E1-4845-8065-02D813305C6D}">
      <dgm:prSet/>
      <dgm:spPr/>
      <dgm:t>
        <a:bodyPr/>
        <a:lstStyle/>
        <a:p>
          <a:endParaRPr lang="ru-RU"/>
        </a:p>
      </dgm:t>
    </dgm:pt>
    <dgm:pt modelId="{929828E0-0F1C-44E9-ABF8-BC7C33FD9D9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Ismini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Tilovberdi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qo‘ydi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A6D1B-0D09-4E53-A626-EF3AD5265FA6}" type="parTrans" cxnId="{59DA27F1-E947-4EEA-87D1-8728E15F23F5}">
      <dgm:prSet/>
      <dgm:spPr/>
      <dgm:t>
        <a:bodyPr/>
        <a:lstStyle/>
        <a:p>
          <a:endParaRPr lang="ru-RU"/>
        </a:p>
      </dgm:t>
    </dgm:pt>
    <dgm:pt modelId="{92844719-32EF-40B4-AAE1-9EB2B05824C2}" type="sibTrans" cxnId="{59DA27F1-E947-4EEA-87D1-8728E15F23F5}">
      <dgm:prSet/>
      <dgm:spPr/>
      <dgm:t>
        <a:bodyPr/>
        <a:lstStyle/>
        <a:p>
          <a:endParaRPr lang="ru-RU"/>
        </a:p>
      </dgm:t>
    </dgm:pt>
    <dgm:pt modelId="{A20F6603-F6DF-442B-926F-89B38D1F20A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Uni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polvon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tarbiyaladi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AB676-CD90-46B8-B61C-71307C108B79}" type="parTrans" cxnId="{23046691-E92F-4073-A724-6598C7A76D2C}">
      <dgm:prSet/>
      <dgm:spPr/>
      <dgm:t>
        <a:bodyPr/>
        <a:lstStyle/>
        <a:p>
          <a:endParaRPr lang="ru-RU"/>
        </a:p>
      </dgm:t>
    </dgm:pt>
    <dgm:pt modelId="{5E309284-49C8-47B7-8C00-262F2FDD557E}" type="sibTrans" cxnId="{23046691-E92F-4073-A724-6598C7A76D2C}">
      <dgm:prSet/>
      <dgm:spPr/>
      <dgm:t>
        <a:bodyPr/>
        <a:lstStyle/>
        <a:p>
          <a:endParaRPr lang="ru-RU"/>
        </a:p>
      </dgm:t>
    </dgm:pt>
    <dgm:pt modelId="{C2788C44-4932-4F9D-A995-6FFC143D811F}" type="pres">
      <dgm:prSet presAssocID="{110A5D08-22E3-4F7A-B661-DA5981D3709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4916789-8E10-43ED-A817-A71628BF08C7}" type="pres">
      <dgm:prSet presAssocID="{F5638719-2394-4E12-871B-960A6EC5B180}" presName="composite" presStyleCnt="0"/>
      <dgm:spPr/>
    </dgm:pt>
    <dgm:pt modelId="{B3D8848B-65E6-4826-A513-0C1086FEDB4F}" type="pres">
      <dgm:prSet presAssocID="{F5638719-2394-4E12-871B-960A6EC5B180}" presName="bentUpArrow1" presStyleLbl="alignImgPlace1" presStyleIdx="0" presStyleCnt="2" custLinFactNeighborX="-92142" custLinFactNeighborY="-1685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4B7AFC2-1806-4662-A594-CB15CB033146}" type="pres">
      <dgm:prSet presAssocID="{F5638719-2394-4E12-871B-960A6EC5B180}" presName="ParentText" presStyleLbl="node1" presStyleIdx="0" presStyleCnt="3" custScaleX="263894" custLinFactNeighborX="-64841" custLinFactNeighborY="-36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09C5B-F3EF-431C-94A5-0544F2E4C784}" type="pres">
      <dgm:prSet presAssocID="{F5638719-2394-4E12-871B-960A6EC5B18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ABE2E-9D4F-4AC2-B1C8-9F6339B034B5}" type="pres">
      <dgm:prSet presAssocID="{12FB48C3-0D48-4C36-8220-E75E2763FFD5}" presName="sibTrans" presStyleCnt="0"/>
      <dgm:spPr/>
    </dgm:pt>
    <dgm:pt modelId="{9619BBC1-87EB-4340-8468-D474F74057B5}" type="pres">
      <dgm:prSet presAssocID="{929828E0-0F1C-44E9-ABF8-BC7C33FD9D9F}" presName="composite" presStyleCnt="0"/>
      <dgm:spPr/>
    </dgm:pt>
    <dgm:pt modelId="{FABEDF51-C466-40D9-BD4C-8B0CD3CA4A76}" type="pres">
      <dgm:prSet presAssocID="{929828E0-0F1C-44E9-ABF8-BC7C33FD9D9F}" presName="bentUpArrow1" presStyleLbl="alignImgPlace1" presStyleIdx="1" presStyleCnt="2" custLinFactX="-38773" custLinFactNeighborX="-100000" custLinFactNeighborY="-7189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69EC1266-DC54-41E8-A812-7BF3AAA0125F}" type="pres">
      <dgm:prSet presAssocID="{929828E0-0F1C-44E9-ABF8-BC7C33FD9D9F}" presName="ParentText" presStyleLbl="node1" presStyleIdx="1" presStyleCnt="3" custScaleX="241147" custLinFactNeighborX="-29085" custLinFactNeighborY="-36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864A7-5AFA-4835-BDF6-A26B5CEFF3BA}" type="pres">
      <dgm:prSet presAssocID="{929828E0-0F1C-44E9-ABF8-BC7C33FD9D9F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1436B-014C-42D2-B5C5-4D934F68679E}" type="pres">
      <dgm:prSet presAssocID="{92844719-32EF-40B4-AAE1-9EB2B05824C2}" presName="sibTrans" presStyleCnt="0"/>
      <dgm:spPr/>
    </dgm:pt>
    <dgm:pt modelId="{CC8721E4-2485-4ADD-9AC0-BBACA57C7320}" type="pres">
      <dgm:prSet presAssocID="{A20F6603-F6DF-442B-926F-89B38D1F20AF}" presName="composite" presStyleCnt="0"/>
      <dgm:spPr/>
    </dgm:pt>
    <dgm:pt modelId="{210182B9-EC00-4E6B-8A74-2B5857E9C489}" type="pres">
      <dgm:prSet presAssocID="{A20F6603-F6DF-442B-926F-89B38D1F20AF}" presName="ParentText" presStyleLbl="node1" presStyleIdx="2" presStyleCnt="3" custScaleX="217524" custLinFactNeighborX="-71577" custLinFactNeighborY="-60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020BD-EAC8-46A2-8135-75B2BF300EEC}" type="presOf" srcId="{A20F6603-F6DF-442B-926F-89B38D1F20AF}" destId="{210182B9-EC00-4E6B-8A74-2B5857E9C489}" srcOrd="0" destOrd="0" presId="urn:microsoft.com/office/officeart/2005/8/layout/StepDownProcess"/>
    <dgm:cxn modelId="{5F31AA67-0ADA-45F8-B596-095D6F56274D}" type="presOf" srcId="{110A5D08-22E3-4F7A-B661-DA5981D37094}" destId="{C2788C44-4932-4F9D-A995-6FFC143D811F}" srcOrd="0" destOrd="0" presId="urn:microsoft.com/office/officeart/2005/8/layout/StepDownProcess"/>
    <dgm:cxn modelId="{23046691-E92F-4073-A724-6598C7A76D2C}" srcId="{110A5D08-22E3-4F7A-B661-DA5981D37094}" destId="{A20F6603-F6DF-442B-926F-89B38D1F20AF}" srcOrd="2" destOrd="0" parTransId="{062AB676-CD90-46B8-B61C-71307C108B79}" sibTransId="{5E309284-49C8-47B7-8C00-262F2FDD557E}"/>
    <dgm:cxn modelId="{A400277A-91E1-4845-8065-02D813305C6D}" srcId="{110A5D08-22E3-4F7A-B661-DA5981D37094}" destId="{F5638719-2394-4E12-871B-960A6EC5B180}" srcOrd="0" destOrd="0" parTransId="{9BDD7D1F-3041-4F4F-BA0B-6E0D42AEC7DE}" sibTransId="{12FB48C3-0D48-4C36-8220-E75E2763FFD5}"/>
    <dgm:cxn modelId="{59DA27F1-E947-4EEA-87D1-8728E15F23F5}" srcId="{110A5D08-22E3-4F7A-B661-DA5981D37094}" destId="{929828E0-0F1C-44E9-ABF8-BC7C33FD9D9F}" srcOrd="1" destOrd="0" parTransId="{8DBA6D1B-0D09-4E53-A626-EF3AD5265FA6}" sibTransId="{92844719-32EF-40B4-AAE1-9EB2B05824C2}"/>
    <dgm:cxn modelId="{CD6FF6AF-13F5-4BEA-8E02-3B56795002A8}" type="presOf" srcId="{F5638719-2394-4E12-871B-960A6EC5B180}" destId="{74B7AFC2-1806-4662-A594-CB15CB033146}" srcOrd="0" destOrd="0" presId="urn:microsoft.com/office/officeart/2005/8/layout/StepDownProcess"/>
    <dgm:cxn modelId="{8FE72347-2097-446C-ACFE-26E7070B60CE}" type="presOf" srcId="{929828E0-0F1C-44E9-ABF8-BC7C33FD9D9F}" destId="{69EC1266-DC54-41E8-A812-7BF3AAA0125F}" srcOrd="0" destOrd="0" presId="urn:microsoft.com/office/officeart/2005/8/layout/StepDownProcess"/>
    <dgm:cxn modelId="{F08B2FDE-7EE1-4F57-800B-00AA1CE23EB2}" type="presParOf" srcId="{C2788C44-4932-4F9D-A995-6FFC143D811F}" destId="{A4916789-8E10-43ED-A817-A71628BF08C7}" srcOrd="0" destOrd="0" presId="urn:microsoft.com/office/officeart/2005/8/layout/StepDownProcess"/>
    <dgm:cxn modelId="{281D85C5-1BA8-4E04-BD98-8DEC309A26E6}" type="presParOf" srcId="{A4916789-8E10-43ED-A817-A71628BF08C7}" destId="{B3D8848B-65E6-4826-A513-0C1086FEDB4F}" srcOrd="0" destOrd="0" presId="urn:microsoft.com/office/officeart/2005/8/layout/StepDownProcess"/>
    <dgm:cxn modelId="{80D2E169-4311-44BE-A6FD-F427AB1B573F}" type="presParOf" srcId="{A4916789-8E10-43ED-A817-A71628BF08C7}" destId="{74B7AFC2-1806-4662-A594-CB15CB033146}" srcOrd="1" destOrd="0" presId="urn:microsoft.com/office/officeart/2005/8/layout/StepDownProcess"/>
    <dgm:cxn modelId="{892D7BC3-B2EE-4553-9C4F-FE66F17055CF}" type="presParOf" srcId="{A4916789-8E10-43ED-A817-A71628BF08C7}" destId="{13809C5B-F3EF-431C-94A5-0544F2E4C784}" srcOrd="2" destOrd="0" presId="urn:microsoft.com/office/officeart/2005/8/layout/StepDownProcess"/>
    <dgm:cxn modelId="{3DC9A990-0577-459B-9E1A-6EDCBA118484}" type="presParOf" srcId="{C2788C44-4932-4F9D-A995-6FFC143D811F}" destId="{A70ABE2E-9D4F-4AC2-B1C8-9F6339B034B5}" srcOrd="1" destOrd="0" presId="urn:microsoft.com/office/officeart/2005/8/layout/StepDownProcess"/>
    <dgm:cxn modelId="{6CDCEF6C-5744-4933-905C-E3267AA2A2D9}" type="presParOf" srcId="{C2788C44-4932-4F9D-A995-6FFC143D811F}" destId="{9619BBC1-87EB-4340-8468-D474F74057B5}" srcOrd="2" destOrd="0" presId="urn:microsoft.com/office/officeart/2005/8/layout/StepDownProcess"/>
    <dgm:cxn modelId="{17128759-EFA6-4F4C-9A77-6062F9779E83}" type="presParOf" srcId="{9619BBC1-87EB-4340-8468-D474F74057B5}" destId="{FABEDF51-C466-40D9-BD4C-8B0CD3CA4A76}" srcOrd="0" destOrd="0" presId="urn:microsoft.com/office/officeart/2005/8/layout/StepDownProcess"/>
    <dgm:cxn modelId="{F191D11A-C3A4-4E16-AAF8-FC90676ACF51}" type="presParOf" srcId="{9619BBC1-87EB-4340-8468-D474F74057B5}" destId="{69EC1266-DC54-41E8-A812-7BF3AAA0125F}" srcOrd="1" destOrd="0" presId="urn:microsoft.com/office/officeart/2005/8/layout/StepDownProcess"/>
    <dgm:cxn modelId="{BE1AABD3-0620-461B-9641-F2AA9061EC30}" type="presParOf" srcId="{9619BBC1-87EB-4340-8468-D474F74057B5}" destId="{94D864A7-5AFA-4835-BDF6-A26B5CEFF3BA}" srcOrd="2" destOrd="0" presId="urn:microsoft.com/office/officeart/2005/8/layout/StepDownProcess"/>
    <dgm:cxn modelId="{EF832ECB-EF41-49B0-A207-E344C156F4D6}" type="presParOf" srcId="{C2788C44-4932-4F9D-A995-6FFC143D811F}" destId="{ECA1436B-014C-42D2-B5C5-4D934F68679E}" srcOrd="3" destOrd="0" presId="urn:microsoft.com/office/officeart/2005/8/layout/StepDownProcess"/>
    <dgm:cxn modelId="{D676A79D-2562-47C2-8F37-3F875382DC23}" type="presParOf" srcId="{C2788C44-4932-4F9D-A995-6FFC143D811F}" destId="{CC8721E4-2485-4ADD-9AC0-BBACA57C7320}" srcOrd="4" destOrd="0" presId="urn:microsoft.com/office/officeart/2005/8/layout/StepDownProcess"/>
    <dgm:cxn modelId="{505F7CF5-FD2C-4D1B-B343-3D62E36D32FF}" type="presParOf" srcId="{CC8721E4-2485-4ADD-9AC0-BBACA57C7320}" destId="{210182B9-EC00-4E6B-8A74-2B5857E9C4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D8BFB-9CB5-483F-8D07-E252D667295D}">
      <dsp:nvSpPr>
        <dsp:cNvPr id="0" name=""/>
        <dsp:cNvSpPr/>
      </dsp:nvSpPr>
      <dsp:spPr>
        <a:xfrm>
          <a:off x="5510356" y="1681379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6C4F0-9E37-4C90-A861-BC5BEF276359}">
      <dsp:nvSpPr>
        <dsp:cNvPr id="0" name=""/>
        <dsp:cNvSpPr/>
      </dsp:nvSpPr>
      <dsp:spPr>
        <a:xfrm>
          <a:off x="5437780" y="1797686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F2E35-AD36-4CFE-9B82-D8FF713816A0}">
      <dsp:nvSpPr>
        <dsp:cNvPr id="0" name=""/>
        <dsp:cNvSpPr/>
      </dsp:nvSpPr>
      <dsp:spPr>
        <a:xfrm>
          <a:off x="5351285" y="1898383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E7CF4-936A-49F1-9A45-1F8CD7CFBAA9}">
      <dsp:nvSpPr>
        <dsp:cNvPr id="0" name=""/>
        <dsp:cNvSpPr/>
      </dsp:nvSpPr>
      <dsp:spPr>
        <a:xfrm>
          <a:off x="5454681" y="510837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E7430-8A77-4893-BAD7-1D4CAEB189CC}">
      <dsp:nvSpPr>
        <dsp:cNvPr id="0" name=""/>
        <dsp:cNvSpPr/>
      </dsp:nvSpPr>
      <dsp:spPr>
        <a:xfrm>
          <a:off x="5565368" y="444879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2358D-0A24-4C95-87F9-317172086D35}">
      <dsp:nvSpPr>
        <dsp:cNvPr id="0" name=""/>
        <dsp:cNvSpPr/>
      </dsp:nvSpPr>
      <dsp:spPr>
        <a:xfrm>
          <a:off x="5675723" y="378920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9689A-4AA2-452F-8009-A1EC1FD321DE}">
      <dsp:nvSpPr>
        <dsp:cNvPr id="0" name=""/>
        <dsp:cNvSpPr/>
      </dsp:nvSpPr>
      <dsp:spPr>
        <a:xfrm>
          <a:off x="5786078" y="444879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197DA-3C4C-4979-862C-E3BFD99322F2}">
      <dsp:nvSpPr>
        <dsp:cNvPr id="0" name=""/>
        <dsp:cNvSpPr/>
      </dsp:nvSpPr>
      <dsp:spPr>
        <a:xfrm>
          <a:off x="5896765" y="510837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6058F-ACAD-4C8F-92E4-E1BF485AA43D}">
      <dsp:nvSpPr>
        <dsp:cNvPr id="0" name=""/>
        <dsp:cNvSpPr/>
      </dsp:nvSpPr>
      <dsp:spPr>
        <a:xfrm>
          <a:off x="5675723" y="518092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F7C98-20AB-4C48-8797-506A7E44BCE8}">
      <dsp:nvSpPr>
        <dsp:cNvPr id="0" name=""/>
        <dsp:cNvSpPr/>
      </dsp:nvSpPr>
      <dsp:spPr>
        <a:xfrm>
          <a:off x="5675723" y="657265"/>
          <a:ext cx="82849" cy="82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9AE58-7D5C-4E2A-9C8E-188CD8A9F4F5}">
      <dsp:nvSpPr>
        <dsp:cNvPr id="0" name=""/>
        <dsp:cNvSpPr/>
      </dsp:nvSpPr>
      <dsp:spPr>
        <a:xfrm>
          <a:off x="1065528" y="1918677"/>
          <a:ext cx="8668578" cy="1517697"/>
        </a:xfrm>
        <a:prstGeom prst="roundRect">
          <a:avLst/>
        </a:prstGeom>
        <a:solidFill>
          <a:srgbClr val="23361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26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Odamlar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kindik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qoni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tommish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shon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sharafi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oriyati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olishadi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9616" y="1992765"/>
        <a:ext cx="8520402" cy="1369521"/>
      </dsp:txXfrm>
    </dsp:sp>
    <dsp:sp modelId="{C444E397-FC57-4A18-9CA4-6C9FB38850B3}">
      <dsp:nvSpPr>
        <dsp:cNvPr id="0" name=""/>
        <dsp:cNvSpPr/>
      </dsp:nvSpPr>
      <dsp:spPr>
        <a:xfrm>
          <a:off x="4" y="928254"/>
          <a:ext cx="1963188" cy="175952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B99E7-5D8F-4AAD-8951-8DBF51E99D0A}">
      <dsp:nvSpPr>
        <dsp:cNvPr id="0" name=""/>
        <dsp:cNvSpPr/>
      </dsp:nvSpPr>
      <dsp:spPr>
        <a:xfrm>
          <a:off x="4137132" y="746303"/>
          <a:ext cx="6968992" cy="1152893"/>
        </a:xfrm>
        <a:prstGeom prst="roundRect">
          <a:avLst/>
        </a:prstGeom>
        <a:solidFill>
          <a:srgbClr val="503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26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Or-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nomus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kurash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bolalikdan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boshlanadi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3412" y="802583"/>
        <a:ext cx="6856432" cy="1040333"/>
      </dsp:txXfrm>
    </dsp:sp>
    <dsp:sp modelId="{79E98603-4B6C-49A8-8BA6-74F5E3D2F7E6}">
      <dsp:nvSpPr>
        <dsp:cNvPr id="0" name=""/>
        <dsp:cNvSpPr/>
      </dsp:nvSpPr>
      <dsp:spPr>
        <a:xfrm>
          <a:off x="2968337" y="53999"/>
          <a:ext cx="1912269" cy="174850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46742-62A2-453E-A867-0BBDDB38AFE9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135AB-2E7E-4412-90BF-4311230E08F9}">
      <dsp:nvSpPr>
        <dsp:cNvPr id="0" name=""/>
        <dsp:cNvSpPr/>
      </dsp:nvSpPr>
      <dsp:spPr>
        <a:xfrm>
          <a:off x="752110" y="541866"/>
          <a:ext cx="6021875" cy="1083733"/>
        </a:xfrm>
        <a:prstGeom prst="rect">
          <a:avLst/>
        </a:prstGeom>
        <a:solidFill>
          <a:srgbClr val="0068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Qadrdon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do‘stlar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110" y="541866"/>
        <a:ext cx="6021875" cy="1083733"/>
      </dsp:txXfrm>
    </dsp:sp>
    <dsp:sp modelId="{3D90CEB9-04E0-4C31-BA14-0973BEC6C3B2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7CABF-F1E1-42C1-9283-462F744881E6}">
      <dsp:nvSpPr>
        <dsp:cNvPr id="0" name=""/>
        <dsp:cNvSpPr/>
      </dsp:nvSpPr>
      <dsp:spPr>
        <a:xfrm>
          <a:off x="1146048" y="2167466"/>
          <a:ext cx="5627938" cy="108373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Ishonch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yo‘qoldi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6048" y="2167466"/>
        <a:ext cx="5627938" cy="1083733"/>
      </dsp:txXfrm>
    </dsp:sp>
    <dsp:sp modelId="{F371E560-AB6E-4D9C-B02E-616ECCF885D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68270-BC23-4964-A4CB-7CD068E76D41}">
      <dsp:nvSpPr>
        <dsp:cNvPr id="0" name=""/>
        <dsp:cNvSpPr/>
      </dsp:nvSpPr>
      <dsp:spPr>
        <a:xfrm>
          <a:off x="779811" y="3806917"/>
          <a:ext cx="6021875" cy="1083733"/>
        </a:xfrm>
        <a:prstGeom prst="rect">
          <a:avLst/>
        </a:prstGeom>
        <a:solidFill>
          <a:srgbClr val="3E2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Afsus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… 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Do‘stlik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811" y="3806917"/>
        <a:ext cx="6021875" cy="1083733"/>
      </dsp:txXfrm>
    </dsp:sp>
    <dsp:sp modelId="{84921F1D-3D88-4AEA-8146-52DAA84EE79F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rgbClr val="008E4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8848B-65E6-4826-A513-0C1086FEDB4F}">
      <dsp:nvSpPr>
        <dsp:cNvPr id="0" name=""/>
        <dsp:cNvSpPr/>
      </dsp:nvSpPr>
      <dsp:spPr>
        <a:xfrm rot="5400000">
          <a:off x="613739" y="1257712"/>
          <a:ext cx="1024474" cy="11663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7AFC2-1806-4662-A594-CB15CB033146}">
      <dsp:nvSpPr>
        <dsp:cNvPr id="0" name=""/>
        <dsp:cNvSpPr/>
      </dsp:nvSpPr>
      <dsp:spPr>
        <a:xfrm>
          <a:off x="0" y="95757"/>
          <a:ext cx="4551147" cy="1207172"/>
        </a:xfrm>
        <a:prstGeom prst="roundRect">
          <a:avLst>
            <a:gd name="adj" fmla="val 16670"/>
          </a:avLst>
        </a:prstGeom>
        <a:solidFill>
          <a:srgbClr val="5A8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Bo‘ri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polvon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o‘g‘il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farzandli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40" y="154697"/>
        <a:ext cx="4433267" cy="1089292"/>
      </dsp:txXfrm>
    </dsp:sp>
    <dsp:sp modelId="{13809C5B-F3EF-431C-94A5-0544F2E4C784}">
      <dsp:nvSpPr>
        <dsp:cNvPr id="0" name=""/>
        <dsp:cNvSpPr/>
      </dsp:nvSpPr>
      <dsp:spPr>
        <a:xfrm>
          <a:off x="3141606" y="254455"/>
          <a:ext cx="1254318" cy="97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EDF51-C466-40D9-BD4C-8B0CD3CA4A76}">
      <dsp:nvSpPr>
        <dsp:cNvPr id="0" name=""/>
        <dsp:cNvSpPr/>
      </dsp:nvSpPr>
      <dsp:spPr>
        <a:xfrm rot="5400000">
          <a:off x="2058271" y="2557378"/>
          <a:ext cx="1024474" cy="11663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C1266-DC54-41E8-A812-7BF3AAA0125F}">
      <dsp:nvSpPr>
        <dsp:cNvPr id="0" name=""/>
        <dsp:cNvSpPr/>
      </dsp:nvSpPr>
      <dsp:spPr>
        <a:xfrm>
          <a:off x="1686673" y="1451037"/>
          <a:ext cx="4158850" cy="1207172"/>
        </a:xfrm>
        <a:prstGeom prst="roundRect">
          <a:avLst>
            <a:gd name="adj" fmla="val 166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Ismini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Tilovberdi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qo‘ydi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613" y="1509977"/>
        <a:ext cx="4040970" cy="1089292"/>
      </dsp:txXfrm>
    </dsp:sp>
    <dsp:sp modelId="{94D864A7-5AFA-4835-BDF6-A26B5CEFF3BA}">
      <dsp:nvSpPr>
        <dsp:cNvPr id="0" name=""/>
        <dsp:cNvSpPr/>
      </dsp:nvSpPr>
      <dsp:spPr>
        <a:xfrm>
          <a:off x="5130008" y="1610508"/>
          <a:ext cx="1254318" cy="97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182B9-EC00-4E6B-8A74-2B5857E9C489}">
      <dsp:nvSpPr>
        <dsp:cNvPr id="0" name=""/>
        <dsp:cNvSpPr/>
      </dsp:nvSpPr>
      <dsp:spPr>
        <a:xfrm>
          <a:off x="3138402" y="2778818"/>
          <a:ext cx="3751445" cy="1207172"/>
        </a:xfrm>
        <a:prstGeom prst="roundRect">
          <a:avLst>
            <a:gd name="adj" fmla="val 166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polvon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tarbiyaladi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7342" y="2837758"/>
        <a:ext cx="3633565" cy="1089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4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2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1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2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8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8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8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1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3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D66B-4FC4-4F78-B6F2-C415EDAF465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3F73-67E1-4E21-ACBA-D9B45C034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8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17236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88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sz="8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01351" y="367145"/>
            <a:ext cx="1859375" cy="8835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76" y="142341"/>
            <a:ext cx="1439433" cy="1086913"/>
          </a:xfrm>
          <a:prstGeom prst="rect">
            <a:avLst/>
          </a:prstGeom>
        </p:spPr>
      </p:pic>
      <p:pic>
        <p:nvPicPr>
          <p:cNvPr id="6" name=" 18" descr="542142f8c32c6d364c25a313118ff66d.jpg"/>
          <p:cNvPicPr>
            <a:picLocks noGrp="1" noChangeAspect="1"/>
          </p:cNvPicPr>
          <p:nvPr/>
        </p:nvPicPr>
        <p:blipFill>
          <a:blip r:embed="rId3">
            <a:lum contrast="10000"/>
          </a:blip>
          <a:srcRect l="1180" r="1180"/>
          <a:stretch>
            <a:fillRect/>
          </a:stretch>
        </p:blipFill>
        <p:spPr>
          <a:xfrm>
            <a:off x="4361553" y="3950181"/>
            <a:ext cx="3906981" cy="248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7076" y="2022764"/>
            <a:ext cx="831273" cy="17733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7075" y="4394245"/>
            <a:ext cx="831273" cy="172710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48348" y="2014389"/>
            <a:ext cx="108416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Tog‘ay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Murodning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 POLVON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1427017"/>
            <a:ext cx="5985163" cy="4623956"/>
          </a:xfrm>
          <a:prstGeom prst="rect">
            <a:avLst/>
          </a:prstGeom>
        </p:spPr>
      </p:pic>
      <p:sp>
        <p:nvSpPr>
          <p:cNvPr id="9" name="Блок-схема: документ 8"/>
          <p:cNvSpPr/>
          <p:nvPr/>
        </p:nvSpPr>
        <p:spPr>
          <a:xfrm>
            <a:off x="242455" y="1454726"/>
            <a:ext cx="5680363" cy="51816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olgandan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buyon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yelkasi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yiqildi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!..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ochsa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!..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zafar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1434015"/>
            <a:ext cx="5888181" cy="522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53291" y="2175161"/>
            <a:ext cx="5777346" cy="3740729"/>
          </a:xfrm>
          <a:prstGeom prst="wedgeRoundRectCallout">
            <a:avLst>
              <a:gd name="adj1" fmla="val 63060"/>
              <a:gd name="adj2" fmla="val -78553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Ismoil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polvon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yulduz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!..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Hay-hay-hay!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ko‘rganlik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ko‘rganligini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zafar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toy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bosadi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7" y="1690110"/>
            <a:ext cx="4876800" cy="397639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04914881"/>
              </p:ext>
            </p:extLst>
          </p:nvPr>
        </p:nvGraphicFramePr>
        <p:xfrm>
          <a:off x="180109" y="1814945"/>
          <a:ext cx="8128000" cy="419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4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Sportning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qatnashasiz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qonun-qoidalarini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sportning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Fikrlaringizni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6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8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spc="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371600"/>
            <a:ext cx="2339364" cy="281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50" y="2777837"/>
            <a:ext cx="2267683" cy="2819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76" y="1378528"/>
            <a:ext cx="2331651" cy="281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10" y="1378528"/>
            <a:ext cx="2207668" cy="286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74" y="3382241"/>
            <a:ext cx="2241582" cy="2885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Лента лицом вниз 8"/>
          <p:cNvSpPr/>
          <p:nvPr/>
        </p:nvSpPr>
        <p:spPr>
          <a:xfrm>
            <a:off x="83662" y="4518521"/>
            <a:ext cx="2497441" cy="612648"/>
          </a:xfrm>
          <a:prstGeom prst="ribbon">
            <a:avLst>
              <a:gd name="adj1" fmla="val 16667"/>
              <a:gd name="adj2" fmla="val 7040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1976-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3811391" y="5545698"/>
            <a:ext cx="2235203" cy="612648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5A27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1979-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9638676" y="4518521"/>
            <a:ext cx="2428098" cy="612648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1993-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2867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en-US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04" y="858113"/>
            <a:ext cx="2875901" cy="3205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3" y="1032158"/>
            <a:ext cx="2688053" cy="223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5" y="3271401"/>
            <a:ext cx="3920024" cy="2907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13" y="3713018"/>
            <a:ext cx="4387750" cy="3006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67" y="918724"/>
            <a:ext cx="4225095" cy="29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POLVONLAR</a:t>
            </a:r>
            <a:endParaRPr lang="ru-RU" sz="6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" y="1399723"/>
            <a:ext cx="4481946" cy="3124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10" y="3005030"/>
            <a:ext cx="5036126" cy="3269674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5209309" y="1399723"/>
            <a:ext cx="6199908" cy="631331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Ajdodlar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udumi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209309" y="2184211"/>
            <a:ext cx="6199908" cy="66766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Yoshlarga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ochildi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775856" y="4837121"/>
            <a:ext cx="4433453" cy="1314297"/>
          </a:xfrm>
          <a:prstGeom prst="flowChartMultidocumen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ZO‘RDAN ZO‘R CHIQDI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890" y="1371599"/>
            <a:ext cx="11790218" cy="53478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57" y="1371599"/>
            <a:ext cx="3264477" cy="2341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5" y="1665720"/>
            <a:ext cx="3190008" cy="2379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39343578"/>
              </p:ext>
            </p:extLst>
          </p:nvPr>
        </p:nvGraphicFramePr>
        <p:xfrm>
          <a:off x="200890" y="3117273"/>
          <a:ext cx="11790217" cy="3533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0" y="1566428"/>
            <a:ext cx="3103419" cy="2263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6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BOLALIK</a:t>
            </a:r>
            <a:endParaRPr lang="ru-RU" sz="6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371599"/>
            <a:ext cx="5264727" cy="501534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4963299"/>
              </p:ext>
            </p:extLst>
          </p:nvPr>
        </p:nvGraphicFramePr>
        <p:xfrm>
          <a:off x="5209309" y="1128446"/>
          <a:ext cx="68487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80364" y="167640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9" y="3376114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7860" y="4966225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POLVONLAR</a:t>
            </a:r>
            <a:endParaRPr lang="ru-RU" sz="6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5118030" y="1371599"/>
            <a:ext cx="6893861" cy="5417126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“Biz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polvonlik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maktabida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o‘qimadik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Polvonlik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Pushtdan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pushtga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qondan-qonga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kelyapti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Polvonlarning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ko‘rinmas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sirlari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borki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tomirida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polvonlik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borlargina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Biz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bilamiz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1371599"/>
            <a:ext cx="4840941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54" y="3144982"/>
            <a:ext cx="5379028" cy="342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" y="3144982"/>
            <a:ext cx="5385955" cy="347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62000" y="1717963"/>
            <a:ext cx="10917382" cy="1274619"/>
          </a:xfrm>
          <a:prstGeom prst="wedgeRoundRectCallout">
            <a:avLst>
              <a:gd name="adj1" fmla="val 5690"/>
              <a:gd name="adj2" fmla="val -8097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urf-odatlari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an’analari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qadriyatlari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467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 POLVON DARDI…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1371599"/>
            <a:ext cx="11790218" cy="5347855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593416"/>
            <a:ext cx="4613564" cy="4655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задержка 4"/>
          <p:cNvSpPr/>
          <p:nvPr/>
        </p:nvSpPr>
        <p:spPr>
          <a:xfrm>
            <a:off x="4502728" y="1593416"/>
            <a:ext cx="7467599" cy="4751965"/>
          </a:xfrm>
          <a:prstGeom prst="flowChartDelay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Kuch-quvvat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Ko‘krakda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269</Words>
  <Application>Microsoft Office PowerPoint</Application>
  <PresentationFormat>Широкоэкранный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ADABIYOT</vt:lpstr>
      <vt:lpstr>Mustahkamlash</vt:lpstr>
      <vt:lpstr>TO‘Y</vt:lpstr>
      <vt:lpstr>POLVONLAR</vt:lpstr>
      <vt:lpstr>ZO‘RDAN ZO‘R CHIQDI</vt:lpstr>
      <vt:lpstr>BOLALIK</vt:lpstr>
      <vt:lpstr>POLVONLAR</vt:lpstr>
      <vt:lpstr>Xalq nimasi bilan xalq?</vt:lpstr>
      <vt:lpstr>BO‘RI POLVON DARDI…</vt:lpstr>
      <vt:lpstr>BO‘RI POLVON</vt:lpstr>
      <vt:lpstr>Tajriba zafar qozondi!</vt:lpstr>
      <vt:lpstr>Ot o‘rnini toy bosadi</vt:lpstr>
      <vt:lpstr>Mustaqil bajarish uchun topshiriqlar: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</dc:title>
  <dc:creator>lenovo</dc:creator>
  <cp:lastModifiedBy>Пользователь</cp:lastModifiedBy>
  <cp:revision>41</cp:revision>
  <dcterms:created xsi:type="dcterms:W3CDTF">2021-02-28T07:08:36Z</dcterms:created>
  <dcterms:modified xsi:type="dcterms:W3CDTF">2021-03-13T09:35:56Z</dcterms:modified>
</cp:coreProperties>
</file>