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216D"/>
    <a:srgbClr val="10661E"/>
    <a:srgbClr val="12C81B"/>
    <a:srgbClr val="460000"/>
    <a:srgbClr val="A24A0E"/>
    <a:srgbClr val="7E0000"/>
    <a:srgbClr val="600000"/>
    <a:srgbClr val="421C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5C3-C20F-42C9-9A75-A2B299CA9F1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7CB4B-160D-498C-8D14-F706E521F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03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5C3-C20F-42C9-9A75-A2B299CA9F1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7CB4B-160D-498C-8D14-F706E521F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71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5C3-C20F-42C9-9A75-A2B299CA9F1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7CB4B-160D-498C-8D14-F706E521F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702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5C3-C20F-42C9-9A75-A2B299CA9F1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7CB4B-160D-498C-8D14-F706E521F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04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5C3-C20F-42C9-9A75-A2B299CA9F1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7CB4B-160D-498C-8D14-F706E521F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158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5C3-C20F-42C9-9A75-A2B299CA9F1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7CB4B-160D-498C-8D14-F706E521F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070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5C3-C20F-42C9-9A75-A2B299CA9F1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7CB4B-160D-498C-8D14-F706E521F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06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5C3-C20F-42C9-9A75-A2B299CA9F1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7CB4B-160D-498C-8D14-F706E521F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89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5C3-C20F-42C9-9A75-A2B299CA9F1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7CB4B-160D-498C-8D14-F706E521F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63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5C3-C20F-42C9-9A75-A2B299CA9F1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7CB4B-160D-498C-8D14-F706E521F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84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5C3-C20F-42C9-9A75-A2B299CA9F1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7CB4B-160D-498C-8D14-F706E521F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19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585C3-C20F-42C9-9A75-A2B299CA9F1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7CB4B-160D-498C-8D14-F706E521F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224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52705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74621" y="357352"/>
            <a:ext cx="1891340" cy="924909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Объект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076" y="142341"/>
            <a:ext cx="1439433" cy="1086913"/>
          </a:xfrm>
          <a:prstGeom prst="rect">
            <a:avLst/>
          </a:prstGeom>
        </p:spPr>
      </p:pic>
      <p:pic>
        <p:nvPicPr>
          <p:cNvPr id="6" name=" 18" descr="542142f8c32c6d364c25a313118ff66d.jpg"/>
          <p:cNvPicPr>
            <a:picLocks noGrp="1" noChangeAspect="1"/>
          </p:cNvPicPr>
          <p:nvPr/>
        </p:nvPicPr>
        <p:blipFill>
          <a:blip r:embed="rId3">
            <a:lum contrast="10000"/>
          </a:blip>
          <a:srcRect l="1180" r="1180"/>
          <a:stretch>
            <a:fillRect/>
          </a:stretch>
        </p:blipFill>
        <p:spPr>
          <a:xfrm>
            <a:off x="4494549" y="4107836"/>
            <a:ext cx="3639484" cy="2276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817418" y="2202872"/>
            <a:ext cx="817418" cy="181037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17418" y="4558145"/>
            <a:ext cx="817418" cy="166254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888040" y="1889922"/>
            <a:ext cx="1011046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Ibroyim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Yusupovning</a:t>
            </a:r>
            <a:endParaRPr lang="en-US" sz="5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57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357745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69" y="1551709"/>
            <a:ext cx="11769969" cy="530629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2604" y="1357745"/>
            <a:ext cx="4453704" cy="32051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2" y="3814763"/>
            <a:ext cx="4189865" cy="28414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32510" y="1967345"/>
            <a:ext cx="74943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Cholga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bersam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so‘qmoqda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Kimsan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?” deb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tanimay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29785" y="4594130"/>
            <a:ext cx="85465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uchrasa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nariroqda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o‘g‘lisan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 – 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deb men ham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so‘radim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46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85875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1014" y="1469232"/>
            <a:ext cx="11769969" cy="495776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88" y="3614738"/>
            <a:ext cx="4014788" cy="281225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89" y="3198018"/>
            <a:ext cx="3657600" cy="280749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8225" y="3198018"/>
            <a:ext cx="3299313" cy="2750346"/>
          </a:xfrm>
          <a:prstGeom prst="rect">
            <a:avLst/>
          </a:prstGeom>
        </p:spPr>
      </p:pic>
      <p:sp>
        <p:nvSpPr>
          <p:cNvPr id="7" name="Овал 6"/>
          <p:cNvSpPr/>
          <p:nvPr/>
        </p:nvSpPr>
        <p:spPr>
          <a:xfrm>
            <a:off x="933568" y="1469232"/>
            <a:ext cx="10863028" cy="1728785"/>
          </a:xfrm>
          <a:prstGeom prst="ellipse">
            <a:avLst/>
          </a:prstGeom>
          <a:solidFill>
            <a:srgbClr val="421C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Ota,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narvon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bo‘pdi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anov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terak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Bolam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terak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umr-ku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448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149927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69" y="1496292"/>
            <a:ext cx="11769969" cy="51400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Лента лицом вниз 4"/>
          <p:cNvSpPr/>
          <p:nvPr/>
        </p:nvSpPr>
        <p:spPr>
          <a:xfrm>
            <a:off x="154531" y="1233054"/>
            <a:ext cx="11769969" cy="886690"/>
          </a:xfrm>
          <a:prstGeom prst="ribbon">
            <a:avLst>
              <a:gd name="adj1" fmla="val 16667"/>
              <a:gd name="adj2" fmla="val 75000"/>
            </a:avLst>
          </a:prstGeom>
          <a:solidFill>
            <a:srgbClr val="6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Капля 5"/>
          <p:cNvSpPr/>
          <p:nvPr/>
        </p:nvSpPr>
        <p:spPr>
          <a:xfrm>
            <a:off x="346363" y="2382982"/>
            <a:ext cx="2701637" cy="2424543"/>
          </a:xfrm>
          <a:prstGeom prst="teardrop">
            <a:avLst>
              <a:gd name="adj" fmla="val 116410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Bolalik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Капля 6"/>
          <p:cNvSpPr/>
          <p:nvPr/>
        </p:nvSpPr>
        <p:spPr>
          <a:xfrm>
            <a:off x="3163631" y="2299853"/>
            <a:ext cx="2832722" cy="2590799"/>
          </a:xfrm>
          <a:prstGeom prst="teardrop">
            <a:avLst>
              <a:gd name="adj" fmla="val 10880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Sog‘inch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6209502" y="2382983"/>
            <a:ext cx="2589737" cy="2507669"/>
          </a:xfrm>
          <a:prstGeom prst="teardrop">
            <a:avLst>
              <a:gd name="adj" fmla="val 10642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Капля 8"/>
          <p:cNvSpPr/>
          <p:nvPr/>
        </p:nvSpPr>
        <p:spPr>
          <a:xfrm>
            <a:off x="9110697" y="2424545"/>
            <a:ext cx="2535382" cy="2424543"/>
          </a:xfrm>
          <a:prstGeom prst="teardrop">
            <a:avLst>
              <a:gd name="adj" fmla="val 105465"/>
            </a:avLst>
          </a:prstGeom>
          <a:solidFill>
            <a:srgbClr val="1066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Ota-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Лента лицом вниз 9"/>
          <p:cNvSpPr/>
          <p:nvPr/>
        </p:nvSpPr>
        <p:spPr>
          <a:xfrm>
            <a:off x="1884217" y="5414078"/>
            <a:ext cx="8562109" cy="875885"/>
          </a:xfrm>
          <a:prstGeom prst="ribbon">
            <a:avLst>
              <a:gd name="adj1" fmla="val 16667"/>
              <a:gd name="adj2" fmla="val 61003"/>
            </a:avLst>
          </a:prstGeom>
          <a:solidFill>
            <a:srgbClr val="4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so‘g‘inchi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436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149927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1014" y="1305379"/>
            <a:ext cx="11769969" cy="5146431"/>
          </a:xfrm>
          <a:ln w="76200">
            <a:solidFill>
              <a:srgbClr val="10661E"/>
            </a:solidFill>
          </a:ln>
        </p:spPr>
        <p:txBody>
          <a:bodyPr>
            <a:normAutofit/>
          </a:bodyPr>
          <a:lstStyle/>
          <a:p>
            <a:pPr marL="571500" indent="-571500" algn="l">
              <a:buFont typeface="Wingdings" panose="05000000000000000000" pitchFamily="2" charset="2"/>
              <a:buChar char="Ø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yozilishiga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deb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o‘ylaysiz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l"/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She’rdan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taassurotlaringizni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etishga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69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527052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69" y="1711569"/>
            <a:ext cx="11769969" cy="5146431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389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527052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69" y="1711569"/>
            <a:ext cx="11769969" cy="5146431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013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955964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73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7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69" y="1094509"/>
            <a:ext cx="11769969" cy="565265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187569" y="1280316"/>
            <a:ext cx="2923309" cy="1001164"/>
          </a:xfrm>
          <a:prstGeom prst="wedgeRoundRectCallout">
            <a:avLst>
              <a:gd name="adj1" fmla="val 72532"/>
              <a:gd name="adj2" fmla="val 3703"/>
              <a:gd name="adj3" fmla="val 16667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She’rlari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3110878" y="3312209"/>
            <a:ext cx="2189019" cy="893376"/>
          </a:xfrm>
          <a:prstGeom prst="wedgeRoundRectCallout">
            <a:avLst>
              <a:gd name="adj1" fmla="val 84863"/>
              <a:gd name="adj2" fmla="val 4154"/>
              <a:gd name="adj3" fmla="val 16667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Dramalari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229133" y="5084413"/>
            <a:ext cx="3906981" cy="1155330"/>
          </a:xfrm>
          <a:prstGeom prst="wedgeRoundRectCallout">
            <a:avLst>
              <a:gd name="adj1" fmla="val 72123"/>
              <a:gd name="adj2" fmla="val -25848"/>
              <a:gd name="adj3" fmla="val 16667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chop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643745" y="1202769"/>
            <a:ext cx="8313793" cy="1399309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“Kun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chiqish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yo‘lovchisiga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 , “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Qoraqalpoqni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maqtamang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ko‘zimcha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 , “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Turnalar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yigit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vaqtim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…”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72553" y="3200164"/>
            <a:ext cx="5884985" cy="1195716"/>
          </a:xfrm>
          <a:prstGeom prst="roundRect">
            <a:avLst/>
          </a:prstGeom>
          <a:solidFill>
            <a:srgbClr val="6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 , 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Aktrisaning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iqboli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 ,</a:t>
            </a:r>
          </a:p>
          <a:p>
            <a:pPr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Umirbek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laqqi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010278" y="4810023"/>
            <a:ext cx="6947260" cy="1704110"/>
          </a:xfrm>
          <a:prstGeom prst="roundRect">
            <a:avLst/>
          </a:prstGeom>
          <a:solidFill>
            <a:srgbClr val="4C21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uloqlar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qaynaydi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 , 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qirg‘oq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 , 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armonlari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Cho‘l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to‘rg‘ayi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3" y="2713784"/>
            <a:ext cx="2666468" cy="1863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826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60764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69" y="1427018"/>
            <a:ext cx="11769969" cy="5430983"/>
          </a:xfrm>
          <a:solidFill>
            <a:schemeClr val="accent4">
              <a:lumMod val="20000"/>
              <a:lumOff val="80000"/>
            </a:schemeClr>
          </a:solidFill>
          <a:ln w="76200">
            <a:solidFill>
              <a:srgbClr val="10661E"/>
            </a:solidFill>
          </a:ln>
        </p:spPr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01423" y="2600603"/>
            <a:ext cx="118994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yeri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shahri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80218" y="4211308"/>
            <a:ext cx="23759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Maqol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568036" y="1080655"/>
            <a:ext cx="1510146" cy="2138524"/>
          </a:xfrm>
          <a:prstGeom prst="curvedRightArrow">
            <a:avLst/>
          </a:prstGeom>
          <a:solidFill>
            <a:srgbClr val="7E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3747653" y="1506657"/>
            <a:ext cx="4696691" cy="1127310"/>
          </a:xfrm>
          <a:prstGeom prst="wedgeRoundRectCallout">
            <a:avLst>
              <a:gd name="adj1" fmla="val -1338"/>
              <a:gd name="adj2" fmla="val 133324"/>
              <a:gd name="adj3" fmla="val 16667"/>
            </a:avLst>
          </a:prstGeom>
          <a:solidFill>
            <a:srgbClr val="4C21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Epigraf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192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27661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BOLALIK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69" y="1711569"/>
            <a:ext cx="11769969" cy="514643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3342"/>
            <a:ext cx="4613564" cy="30505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455" y="1251640"/>
            <a:ext cx="4663119" cy="2613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082" y="3756743"/>
            <a:ext cx="3818195" cy="29348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572" y="4062296"/>
            <a:ext cx="5167745" cy="26293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563" y="1263586"/>
            <a:ext cx="4017285" cy="2632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3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6909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69" y="1357745"/>
            <a:ext cx="11879740" cy="5500255"/>
          </a:xfrm>
          <a:ln w="76200"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200000"/>
              </a:lnSpc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kendir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shivirlashar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>
              <a:lnSpc>
                <a:spcPct val="200000"/>
              </a:lnSpc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Turna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yoqlarga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Talay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shamol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>
              <a:lnSpc>
                <a:spcPct val="20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Yana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qaytib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so‘qmoqlarga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854" y="1482436"/>
            <a:ext cx="5049982" cy="48075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5296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108364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69" y="1274619"/>
            <a:ext cx="11769969" cy="5375564"/>
          </a:xfrm>
          <a:ln w="762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20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tor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so‘qmoqqa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qadam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qo‘yganda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>
              <a:lnSpc>
                <a:spcPct val="20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Qaytadan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men bola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ketaman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Intiqqan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yuragim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kengayib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>
              <a:lnSpc>
                <a:spcPct val="20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Chamamda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qush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parvoz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etaman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1274619"/>
            <a:ext cx="5224229" cy="4752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79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413164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69" y="1711570"/>
            <a:ext cx="11769969" cy="492475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Блок-схема: документ 8"/>
          <p:cNvSpPr/>
          <p:nvPr/>
        </p:nvSpPr>
        <p:spPr>
          <a:xfrm>
            <a:off x="4946073" y="1711570"/>
            <a:ext cx="6885709" cy="3954939"/>
          </a:xfrm>
          <a:prstGeom prst="flowChartDocumen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Mosh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paykalda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gala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chumchuq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chug‘urlar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o‘qishib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shoirlarday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Burilishda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qo‘shig‘in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kuylab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oldimdan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qolarday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91" y="1711570"/>
            <a:ext cx="4592782" cy="3733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95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371600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69" y="1537856"/>
            <a:ext cx="11769969" cy="5029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018" y="1371600"/>
            <a:ext cx="4551751" cy="337184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24" y="3061854"/>
            <a:ext cx="4866675" cy="30687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Скругленный прямоугольник 6"/>
          <p:cNvSpPr/>
          <p:nvPr/>
        </p:nvSpPr>
        <p:spPr>
          <a:xfrm>
            <a:off x="396987" y="1676400"/>
            <a:ext cx="7785188" cy="1385454"/>
          </a:xfrm>
          <a:prstGeom prst="roundRect">
            <a:avLst>
              <a:gd name="adj" fmla="val 5000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yiroqlarda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paxtazor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карточка 7"/>
          <p:cNvSpPr/>
          <p:nvPr/>
        </p:nvSpPr>
        <p:spPr>
          <a:xfrm>
            <a:off x="4095085" y="4934816"/>
            <a:ext cx="8007926" cy="1440872"/>
          </a:xfrm>
          <a:prstGeom prst="flowChartPunchedCard">
            <a:avLst/>
          </a:prstGeom>
          <a:solidFill>
            <a:srgbClr val="6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Nechog‘lik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monandsiz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yoqlarda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maqtayman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so‘rashsa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agar.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82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19200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1014" y="1330037"/>
            <a:ext cx="11769969" cy="537556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2658"/>
            <a:ext cx="4887459" cy="3893126"/>
          </a:xfrm>
          <a:prstGeom prst="rect">
            <a:avLst/>
          </a:prstGeom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4887459" y="2327566"/>
            <a:ext cx="7179850" cy="2923309"/>
          </a:xfrm>
          <a:prstGeom prst="round2DiagRect">
            <a:avLst>
              <a:gd name="adj1" fmla="val 40838"/>
              <a:gd name="adj2" fmla="val 0"/>
            </a:avLst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rgbClr val="1066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terib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kapalak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quvgan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sho‘x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vaqtim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Anov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bedazorda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yurgan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toy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dersan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tavba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qiyshiq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so‘qmoqning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Dilga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yaqinligin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aytarsan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82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359</Words>
  <Application>Microsoft Office PowerPoint</Application>
  <PresentationFormat>Широкоэкранный</PresentationFormat>
  <Paragraphs>68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Тема Office</vt:lpstr>
      <vt:lpstr>ADABIYOT</vt:lpstr>
      <vt:lpstr> MUSTAHKAMLASH</vt:lpstr>
      <vt:lpstr>“Qadrdon so‘qmoqlar” she’ri</vt:lpstr>
      <vt:lpstr>BOLALIK</vt:lpstr>
      <vt:lpstr>“Qadrdon so‘qmoqlar” she’ri</vt:lpstr>
      <vt:lpstr>“Qadrdon so‘qmoqlar” she’ri</vt:lpstr>
      <vt:lpstr>“Qadrdon so‘qmoqlar” she’ri</vt:lpstr>
      <vt:lpstr>“Qadrdon so‘qmoqlar” she’ri</vt:lpstr>
      <vt:lpstr>“Qadrdon so‘qmoqlar” she’ri</vt:lpstr>
      <vt:lpstr>“Qadrdon so‘qmoqlar” she’ri</vt:lpstr>
      <vt:lpstr>“Qadrdon so‘qmoqlar” she’ri</vt:lpstr>
      <vt:lpstr>MUSTAHKAMLASH</vt:lpstr>
      <vt:lpstr>Mustaqil bajarish uchun topshiriqlar: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Пользователь</cp:lastModifiedBy>
  <cp:revision>37</cp:revision>
  <dcterms:created xsi:type="dcterms:W3CDTF">2021-03-07T14:07:55Z</dcterms:created>
  <dcterms:modified xsi:type="dcterms:W3CDTF">2021-03-13T10:33:03Z</dcterms:modified>
</cp:coreProperties>
</file>