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B7A"/>
    <a:srgbClr val="00823B"/>
    <a:srgbClr val="005024"/>
    <a:srgbClr val="8A3F0C"/>
    <a:srgbClr val="008000"/>
    <a:srgbClr val="680000"/>
    <a:srgbClr val="441D61"/>
    <a:srgbClr val="3E1B59"/>
    <a:srgbClr val="1D0C2A"/>
    <a:srgbClr val="3A19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4" d="100"/>
          <a:sy n="44" d="100"/>
        </p:scale>
        <p:origin x="142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D9874B-6146-4A55-9146-AB6DF881B33C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B82457-2770-40C1-BA86-B187A656972E}">
      <dgm:prSet phldrT="[Текст]"/>
      <dgm:spPr>
        <a:solidFill>
          <a:srgbClr val="002060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Soddalik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A3CE8C-2E6D-46CD-942F-A979867ABF63}" type="parTrans" cxnId="{721C4C51-0B44-4DF1-9A7D-600E731802D7}">
      <dgm:prSet/>
      <dgm:spPr/>
      <dgm:t>
        <a:bodyPr/>
        <a:lstStyle/>
        <a:p>
          <a:endParaRPr lang="ru-RU"/>
        </a:p>
      </dgm:t>
    </dgm:pt>
    <dgm:pt modelId="{3850541E-325F-470F-9E43-3FD0920FC92F}" type="sibTrans" cxnId="{721C4C51-0B44-4DF1-9A7D-600E731802D7}">
      <dgm:prSet/>
      <dgm:spPr/>
      <dgm:t>
        <a:bodyPr/>
        <a:lstStyle/>
        <a:p>
          <a:endParaRPr lang="ru-RU"/>
        </a:p>
      </dgm:t>
    </dgm:pt>
    <dgm:pt modelId="{134DF62C-2C1C-4945-B756-D737007F492D}">
      <dgm:prSet phldrT="[Текст]"/>
      <dgm:spPr>
        <a:solidFill>
          <a:srgbClr val="8A3F0C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Samimiylik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945E72-8E14-4D1D-8263-363CA41E128A}" type="parTrans" cxnId="{AA455E74-0674-4CBF-B3A0-6D2AFABD66C4}">
      <dgm:prSet/>
      <dgm:spPr/>
      <dgm:t>
        <a:bodyPr/>
        <a:lstStyle/>
        <a:p>
          <a:endParaRPr lang="ru-RU"/>
        </a:p>
      </dgm:t>
    </dgm:pt>
    <dgm:pt modelId="{0010541A-43FF-4750-B3C1-A3586ACF3C55}" type="sibTrans" cxnId="{AA455E74-0674-4CBF-B3A0-6D2AFABD66C4}">
      <dgm:prSet/>
      <dgm:spPr/>
      <dgm:t>
        <a:bodyPr/>
        <a:lstStyle/>
        <a:p>
          <a:endParaRPr lang="ru-RU"/>
        </a:p>
      </dgm:t>
    </dgm:pt>
    <dgm:pt modelId="{543C4741-1BE9-4EFD-9D19-C8F76D4FDF77}">
      <dgm:prSet phldrT="[Текст]"/>
      <dgm:spPr>
        <a:solidFill>
          <a:srgbClr val="680000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To‘g‘rilik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2BDC8D-A63E-4733-851F-F055E15C939D}" type="parTrans" cxnId="{F4A68CEC-ACA6-45B9-8FFA-21C513290D1C}">
      <dgm:prSet/>
      <dgm:spPr/>
      <dgm:t>
        <a:bodyPr/>
        <a:lstStyle/>
        <a:p>
          <a:endParaRPr lang="ru-RU"/>
        </a:p>
      </dgm:t>
    </dgm:pt>
    <dgm:pt modelId="{9748C6F7-4A89-4C16-AA00-8CF0B416AC8D}" type="sibTrans" cxnId="{F4A68CEC-ACA6-45B9-8FFA-21C513290D1C}">
      <dgm:prSet/>
      <dgm:spPr/>
      <dgm:t>
        <a:bodyPr/>
        <a:lstStyle/>
        <a:p>
          <a:endParaRPr lang="ru-RU"/>
        </a:p>
      </dgm:t>
    </dgm:pt>
    <dgm:pt modelId="{FC7FE46A-1BB4-41ED-ADCF-60B5711BABE3}">
      <dgm:prSet phldrT="[Текст]" custT="1"/>
      <dgm:spPr>
        <a:solidFill>
          <a:srgbClr val="3E1B59"/>
        </a:solidFill>
      </dgm:spPr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Ochiq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ko‘ngillilik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FA7D63-7582-45BC-A42C-E799753DF06D}" type="parTrans" cxnId="{769958F4-6C8B-4C3C-A568-B35E8022F97E}">
      <dgm:prSet/>
      <dgm:spPr/>
      <dgm:t>
        <a:bodyPr/>
        <a:lstStyle/>
        <a:p>
          <a:endParaRPr lang="ru-RU"/>
        </a:p>
      </dgm:t>
    </dgm:pt>
    <dgm:pt modelId="{04729DBF-BD1C-4FE9-A4FB-CE3D794E40EA}" type="sibTrans" cxnId="{769958F4-6C8B-4C3C-A568-B35E8022F97E}">
      <dgm:prSet/>
      <dgm:spPr/>
      <dgm:t>
        <a:bodyPr/>
        <a:lstStyle/>
        <a:p>
          <a:endParaRPr lang="ru-RU"/>
        </a:p>
      </dgm:t>
    </dgm:pt>
    <dgm:pt modelId="{33E1F595-61FF-4B1B-ABD7-1D6E796757E0}" type="pres">
      <dgm:prSet presAssocID="{84D9874B-6146-4A55-9146-AB6DF881B33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8D9EEB7-8517-43CC-8EE5-1A53D0851E1B}" type="pres">
      <dgm:prSet presAssocID="{B7B82457-2770-40C1-BA86-B187A656972E}" presName="composite" presStyleCnt="0"/>
      <dgm:spPr/>
    </dgm:pt>
    <dgm:pt modelId="{B43732AD-7C70-4822-B0D7-61E9E3862054}" type="pres">
      <dgm:prSet presAssocID="{B7B82457-2770-40C1-BA86-B187A656972E}" presName="bentUpArrow1" presStyleLbl="alignImgPlace1" presStyleIdx="0" presStyleCnt="3" custLinFactX="-8891" custLinFactNeighborX="-100000" custLinFactNeighborY="-13362"/>
      <dgm:spPr>
        <a:solidFill>
          <a:srgbClr val="3A5925"/>
        </a:solidFill>
      </dgm:spPr>
      <dgm:t>
        <a:bodyPr/>
        <a:lstStyle/>
        <a:p>
          <a:endParaRPr lang="ru-RU"/>
        </a:p>
      </dgm:t>
    </dgm:pt>
    <dgm:pt modelId="{0BF3103C-1E93-40AA-B23F-37EA01B5071A}" type="pres">
      <dgm:prSet presAssocID="{B7B82457-2770-40C1-BA86-B187A656972E}" presName="ParentText" presStyleLbl="node1" presStyleIdx="0" presStyleCnt="4" custScaleX="343118" custLinFactNeighborX="44327" custLinFactNeighborY="-1337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F9662-3C24-45A3-99FB-D28E79F1FE1E}" type="pres">
      <dgm:prSet presAssocID="{B7B82457-2770-40C1-BA86-B187A656972E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4F7726-0554-48CC-90B7-796672F813D3}" type="pres">
      <dgm:prSet presAssocID="{3850541E-325F-470F-9E43-3FD0920FC92F}" presName="sibTrans" presStyleCnt="0"/>
      <dgm:spPr/>
    </dgm:pt>
    <dgm:pt modelId="{4D12C85C-6E6E-4105-A33C-74E4597545C0}" type="pres">
      <dgm:prSet presAssocID="{134DF62C-2C1C-4945-B756-D737007F492D}" presName="composite" presStyleCnt="0"/>
      <dgm:spPr/>
    </dgm:pt>
    <dgm:pt modelId="{DFC33DD2-2831-4C8D-A6AD-19A7F260EF5F}" type="pres">
      <dgm:prSet presAssocID="{134DF62C-2C1C-4945-B756-D737007F492D}" presName="bentUpArrow1" presStyleLbl="alignImgPlace1" presStyleIdx="1" presStyleCnt="3" custLinFactX="-93418" custLinFactNeighborX="-100000" custLinFactNeighborY="-4574"/>
      <dgm:spPr>
        <a:solidFill>
          <a:srgbClr val="3A5925"/>
        </a:solidFill>
      </dgm:spPr>
      <dgm:t>
        <a:bodyPr/>
        <a:lstStyle/>
        <a:p>
          <a:endParaRPr lang="ru-RU"/>
        </a:p>
      </dgm:t>
    </dgm:pt>
    <dgm:pt modelId="{7219BC60-7D85-491E-B70E-BB138BFA502E}" type="pres">
      <dgm:prSet presAssocID="{134DF62C-2C1C-4945-B756-D737007F492D}" presName="ParentText" presStyleLbl="node1" presStyleIdx="1" presStyleCnt="4" custScaleX="328842" custLinFactNeighborX="-33036" custLinFactNeighborY="-482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CDA3F-7895-4FE9-A9C5-6448711D30EC}" type="pres">
      <dgm:prSet presAssocID="{134DF62C-2C1C-4945-B756-D737007F492D}" presName="ChildText" presStyleLbl="revTx" presStyleIdx="1" presStyleCnt="3" custScaleX="92233" custScaleY="99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348A5-BD23-443B-8E7B-B29959C1D7A1}" type="pres">
      <dgm:prSet presAssocID="{0010541A-43FF-4750-B3C1-A3586ACF3C55}" presName="sibTrans" presStyleCnt="0"/>
      <dgm:spPr/>
    </dgm:pt>
    <dgm:pt modelId="{C9C04447-8E72-425C-B79C-C0F6361B26ED}" type="pres">
      <dgm:prSet presAssocID="{543C4741-1BE9-4EFD-9D19-C8F76D4FDF77}" presName="composite" presStyleCnt="0"/>
      <dgm:spPr/>
    </dgm:pt>
    <dgm:pt modelId="{2FDF4C79-CA9E-4520-B3DA-6A650FBB55DC}" type="pres">
      <dgm:prSet presAssocID="{543C4741-1BE9-4EFD-9D19-C8F76D4FDF77}" presName="bentUpArrow1" presStyleLbl="alignImgPlace1" presStyleIdx="2" presStyleCnt="3" custScaleX="111902" custLinFactX="-100000" custLinFactNeighborX="-162147" custLinFactNeighborY="444"/>
      <dgm:spPr>
        <a:solidFill>
          <a:srgbClr val="3A5925"/>
        </a:solidFill>
      </dgm:spPr>
      <dgm:t>
        <a:bodyPr/>
        <a:lstStyle/>
        <a:p>
          <a:endParaRPr lang="ru-RU"/>
        </a:p>
      </dgm:t>
    </dgm:pt>
    <dgm:pt modelId="{E38358F8-9667-4F12-80E0-3C9347FB4858}" type="pres">
      <dgm:prSet presAssocID="{543C4741-1BE9-4EFD-9D19-C8F76D4FDF77}" presName="ParentText" presStyleLbl="node1" presStyleIdx="2" presStyleCnt="4" custScaleX="310743" custLinFactX="-1520" custLinFactNeighborX="-100000" custLinFactNeighborY="-31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B6EB1-9DB1-4AB5-A47C-303270E06227}" type="pres">
      <dgm:prSet presAssocID="{543C4741-1BE9-4EFD-9D19-C8F76D4FDF77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747B29-0D66-4BFA-98F0-22B999C2B8DE}" type="pres">
      <dgm:prSet presAssocID="{9748C6F7-4A89-4C16-AA00-8CF0B416AC8D}" presName="sibTrans" presStyleCnt="0"/>
      <dgm:spPr/>
    </dgm:pt>
    <dgm:pt modelId="{6754E755-286A-4347-B2E0-D912C515349B}" type="pres">
      <dgm:prSet presAssocID="{FC7FE46A-1BB4-41ED-ADCF-60B5711BABE3}" presName="composite" presStyleCnt="0"/>
      <dgm:spPr/>
    </dgm:pt>
    <dgm:pt modelId="{C00DC534-88D3-4343-9D81-C1F2D6C725D3}" type="pres">
      <dgm:prSet presAssocID="{FC7FE46A-1BB4-41ED-ADCF-60B5711BABE3}" presName="ParentText" presStyleLbl="node1" presStyleIdx="3" presStyleCnt="4" custScaleX="375302" custLinFactX="-52527" custLinFactNeighborX="-100000" custLinFactNeighborY="-681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A1A3E5-580D-4BFB-A4AE-E6E7EE8CE891}" type="presOf" srcId="{84D9874B-6146-4A55-9146-AB6DF881B33C}" destId="{33E1F595-61FF-4B1B-ABD7-1D6E796757E0}" srcOrd="0" destOrd="0" presId="urn:microsoft.com/office/officeart/2005/8/layout/StepDownProcess"/>
    <dgm:cxn modelId="{F4A68CEC-ACA6-45B9-8FFA-21C513290D1C}" srcId="{84D9874B-6146-4A55-9146-AB6DF881B33C}" destId="{543C4741-1BE9-4EFD-9D19-C8F76D4FDF77}" srcOrd="2" destOrd="0" parTransId="{242BDC8D-A63E-4733-851F-F055E15C939D}" sibTransId="{9748C6F7-4A89-4C16-AA00-8CF0B416AC8D}"/>
    <dgm:cxn modelId="{097D58D2-B5BC-4436-8D59-F9619F5D55CC}" type="presOf" srcId="{B7B82457-2770-40C1-BA86-B187A656972E}" destId="{0BF3103C-1E93-40AA-B23F-37EA01B5071A}" srcOrd="0" destOrd="0" presId="urn:microsoft.com/office/officeart/2005/8/layout/StepDownProcess"/>
    <dgm:cxn modelId="{3B66C053-ABDD-4979-B46C-F8CD8F9AFA92}" type="presOf" srcId="{134DF62C-2C1C-4945-B756-D737007F492D}" destId="{7219BC60-7D85-491E-B70E-BB138BFA502E}" srcOrd="0" destOrd="0" presId="urn:microsoft.com/office/officeart/2005/8/layout/StepDownProcess"/>
    <dgm:cxn modelId="{721C4C51-0B44-4DF1-9A7D-600E731802D7}" srcId="{84D9874B-6146-4A55-9146-AB6DF881B33C}" destId="{B7B82457-2770-40C1-BA86-B187A656972E}" srcOrd="0" destOrd="0" parTransId="{FBA3CE8C-2E6D-46CD-942F-A979867ABF63}" sibTransId="{3850541E-325F-470F-9E43-3FD0920FC92F}"/>
    <dgm:cxn modelId="{AA455E74-0674-4CBF-B3A0-6D2AFABD66C4}" srcId="{84D9874B-6146-4A55-9146-AB6DF881B33C}" destId="{134DF62C-2C1C-4945-B756-D737007F492D}" srcOrd="1" destOrd="0" parTransId="{6C945E72-8E14-4D1D-8263-363CA41E128A}" sibTransId="{0010541A-43FF-4750-B3C1-A3586ACF3C55}"/>
    <dgm:cxn modelId="{769958F4-6C8B-4C3C-A568-B35E8022F97E}" srcId="{84D9874B-6146-4A55-9146-AB6DF881B33C}" destId="{FC7FE46A-1BB4-41ED-ADCF-60B5711BABE3}" srcOrd="3" destOrd="0" parTransId="{1EFA7D63-7582-45BC-A42C-E799753DF06D}" sibTransId="{04729DBF-BD1C-4FE9-A4FB-CE3D794E40EA}"/>
    <dgm:cxn modelId="{236DCEEC-3912-49F7-AFDA-B0C9185B39FB}" type="presOf" srcId="{543C4741-1BE9-4EFD-9D19-C8F76D4FDF77}" destId="{E38358F8-9667-4F12-80E0-3C9347FB4858}" srcOrd="0" destOrd="0" presId="urn:microsoft.com/office/officeart/2005/8/layout/StepDownProcess"/>
    <dgm:cxn modelId="{CE7765BF-B80E-4D9D-B3D0-C9AD3DA852BD}" type="presOf" srcId="{FC7FE46A-1BB4-41ED-ADCF-60B5711BABE3}" destId="{C00DC534-88D3-4343-9D81-C1F2D6C725D3}" srcOrd="0" destOrd="0" presId="urn:microsoft.com/office/officeart/2005/8/layout/StepDownProcess"/>
    <dgm:cxn modelId="{1BCEDEBD-2569-451C-AFFC-BDA34479F79C}" type="presParOf" srcId="{33E1F595-61FF-4B1B-ABD7-1D6E796757E0}" destId="{58D9EEB7-8517-43CC-8EE5-1A53D0851E1B}" srcOrd="0" destOrd="0" presId="urn:microsoft.com/office/officeart/2005/8/layout/StepDownProcess"/>
    <dgm:cxn modelId="{E9129802-7038-4A13-AB9E-6816651A7649}" type="presParOf" srcId="{58D9EEB7-8517-43CC-8EE5-1A53D0851E1B}" destId="{B43732AD-7C70-4822-B0D7-61E9E3862054}" srcOrd="0" destOrd="0" presId="urn:microsoft.com/office/officeart/2005/8/layout/StepDownProcess"/>
    <dgm:cxn modelId="{DDCF97EC-73AE-4542-A836-C081862582C7}" type="presParOf" srcId="{58D9EEB7-8517-43CC-8EE5-1A53D0851E1B}" destId="{0BF3103C-1E93-40AA-B23F-37EA01B5071A}" srcOrd="1" destOrd="0" presId="urn:microsoft.com/office/officeart/2005/8/layout/StepDownProcess"/>
    <dgm:cxn modelId="{4E753319-A6AE-4585-8E7C-A4F41AE15A9E}" type="presParOf" srcId="{58D9EEB7-8517-43CC-8EE5-1A53D0851E1B}" destId="{30CF9662-3C24-45A3-99FB-D28E79F1FE1E}" srcOrd="2" destOrd="0" presId="urn:microsoft.com/office/officeart/2005/8/layout/StepDownProcess"/>
    <dgm:cxn modelId="{53BCB9B5-20A6-4FB3-A9D5-448897604E2E}" type="presParOf" srcId="{33E1F595-61FF-4B1B-ABD7-1D6E796757E0}" destId="{9B4F7726-0554-48CC-90B7-796672F813D3}" srcOrd="1" destOrd="0" presId="urn:microsoft.com/office/officeart/2005/8/layout/StepDownProcess"/>
    <dgm:cxn modelId="{771385ED-1123-4BD1-AEA4-8608CEB6D62C}" type="presParOf" srcId="{33E1F595-61FF-4B1B-ABD7-1D6E796757E0}" destId="{4D12C85C-6E6E-4105-A33C-74E4597545C0}" srcOrd="2" destOrd="0" presId="urn:microsoft.com/office/officeart/2005/8/layout/StepDownProcess"/>
    <dgm:cxn modelId="{E8178E11-AF24-4680-8F8C-0256605E9C5B}" type="presParOf" srcId="{4D12C85C-6E6E-4105-A33C-74E4597545C0}" destId="{DFC33DD2-2831-4C8D-A6AD-19A7F260EF5F}" srcOrd="0" destOrd="0" presId="urn:microsoft.com/office/officeart/2005/8/layout/StepDownProcess"/>
    <dgm:cxn modelId="{25AAB236-4A3F-4F31-959A-48C3788A4A18}" type="presParOf" srcId="{4D12C85C-6E6E-4105-A33C-74E4597545C0}" destId="{7219BC60-7D85-491E-B70E-BB138BFA502E}" srcOrd="1" destOrd="0" presId="urn:microsoft.com/office/officeart/2005/8/layout/StepDownProcess"/>
    <dgm:cxn modelId="{494D01C6-1356-4840-AA21-27CB672790C0}" type="presParOf" srcId="{4D12C85C-6E6E-4105-A33C-74E4597545C0}" destId="{510CDA3F-7895-4FE9-A9C5-6448711D30EC}" srcOrd="2" destOrd="0" presId="urn:microsoft.com/office/officeart/2005/8/layout/StepDownProcess"/>
    <dgm:cxn modelId="{AE4B1C25-C94F-4902-93C9-10EB7D88D1B2}" type="presParOf" srcId="{33E1F595-61FF-4B1B-ABD7-1D6E796757E0}" destId="{360348A5-BD23-443B-8E7B-B29959C1D7A1}" srcOrd="3" destOrd="0" presId="urn:microsoft.com/office/officeart/2005/8/layout/StepDownProcess"/>
    <dgm:cxn modelId="{0512267F-DE93-4EAD-A2D6-58401C6F7C11}" type="presParOf" srcId="{33E1F595-61FF-4B1B-ABD7-1D6E796757E0}" destId="{C9C04447-8E72-425C-B79C-C0F6361B26ED}" srcOrd="4" destOrd="0" presId="urn:microsoft.com/office/officeart/2005/8/layout/StepDownProcess"/>
    <dgm:cxn modelId="{596A08D6-2627-4FB9-A2C6-5AD8845D8984}" type="presParOf" srcId="{C9C04447-8E72-425C-B79C-C0F6361B26ED}" destId="{2FDF4C79-CA9E-4520-B3DA-6A650FBB55DC}" srcOrd="0" destOrd="0" presId="urn:microsoft.com/office/officeart/2005/8/layout/StepDownProcess"/>
    <dgm:cxn modelId="{F4FDFDE8-CD03-413E-8255-920F7D0D02D8}" type="presParOf" srcId="{C9C04447-8E72-425C-B79C-C0F6361B26ED}" destId="{E38358F8-9667-4F12-80E0-3C9347FB4858}" srcOrd="1" destOrd="0" presId="urn:microsoft.com/office/officeart/2005/8/layout/StepDownProcess"/>
    <dgm:cxn modelId="{AAE7E91F-CAE0-44C8-B246-73BF7FC201F9}" type="presParOf" srcId="{C9C04447-8E72-425C-B79C-C0F6361B26ED}" destId="{F9AB6EB1-9DB1-4AB5-A47C-303270E06227}" srcOrd="2" destOrd="0" presId="urn:microsoft.com/office/officeart/2005/8/layout/StepDownProcess"/>
    <dgm:cxn modelId="{C78B725D-1998-43AF-AABB-53C057616529}" type="presParOf" srcId="{33E1F595-61FF-4B1B-ABD7-1D6E796757E0}" destId="{E5747B29-0D66-4BFA-98F0-22B999C2B8DE}" srcOrd="5" destOrd="0" presId="urn:microsoft.com/office/officeart/2005/8/layout/StepDownProcess"/>
    <dgm:cxn modelId="{4254EF17-8CF0-4F34-A445-03E649FA0BF0}" type="presParOf" srcId="{33E1F595-61FF-4B1B-ABD7-1D6E796757E0}" destId="{6754E755-286A-4347-B2E0-D912C515349B}" srcOrd="6" destOrd="0" presId="urn:microsoft.com/office/officeart/2005/8/layout/StepDownProcess"/>
    <dgm:cxn modelId="{820DD030-FC10-4489-AF01-72C1BA9D7077}" type="presParOf" srcId="{6754E755-286A-4347-B2E0-D912C515349B}" destId="{C00DC534-88D3-4343-9D81-C1F2D6C725D3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153EC6-88CA-4F41-9099-8D6FCB60EFE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2E9030-B669-49FE-9868-2F558B9D2BB6}">
      <dgm:prSet phldrT="[Текст]"/>
      <dgm:spPr>
        <a:solidFill>
          <a:srgbClr val="005024"/>
        </a:solidFill>
        <a:ln>
          <a:solidFill>
            <a:srgbClr val="008000"/>
          </a:solidFill>
        </a:ln>
      </dgm:spPr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Qoraqalpog‘iston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pedagogika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institutiga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o‘qishga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k</a:t>
          </a:r>
          <a:r>
            <a:rPr lang="uz-Latn-UZ" b="1" dirty="0" smtClean="0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radi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349FBC-5132-4CD6-88BE-BFF2AD3AE7F9}" type="parTrans" cxnId="{A8ED0785-61FD-41A2-8ADD-691123B201ED}">
      <dgm:prSet/>
      <dgm:spPr/>
      <dgm:t>
        <a:bodyPr/>
        <a:lstStyle/>
        <a:p>
          <a:endParaRPr lang="ru-RU"/>
        </a:p>
      </dgm:t>
    </dgm:pt>
    <dgm:pt modelId="{97CAE170-256D-4436-933C-0FB6FF285F9A}" type="sibTrans" cxnId="{A8ED0785-61FD-41A2-8ADD-691123B201ED}">
      <dgm:prSet/>
      <dgm:spPr/>
      <dgm:t>
        <a:bodyPr/>
        <a:lstStyle/>
        <a:p>
          <a:endParaRPr lang="ru-RU"/>
        </a:p>
      </dgm:t>
    </dgm:pt>
    <dgm:pt modelId="{CD92BEBC-CCF1-4E15-AA6C-D540C6B2761A}">
      <dgm:prSet phldrT="[Текст]"/>
      <dgm:spPr>
        <a:solidFill>
          <a:srgbClr val="3A1953"/>
        </a:solidFill>
      </dgm:spPr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Institutda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talabalarga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til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ilmidan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saboq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7FFEFD-997D-43FB-A952-E1E104B974C2}" type="parTrans" cxnId="{E096FE93-1657-4957-91E1-559762FFC077}">
      <dgm:prSet/>
      <dgm:spPr/>
      <dgm:t>
        <a:bodyPr/>
        <a:lstStyle/>
        <a:p>
          <a:endParaRPr lang="ru-RU"/>
        </a:p>
      </dgm:t>
    </dgm:pt>
    <dgm:pt modelId="{E3E96DA6-D6CE-4706-81AA-E1588F3D5F4A}" type="sibTrans" cxnId="{E096FE93-1657-4957-91E1-559762FFC077}">
      <dgm:prSet/>
      <dgm:spPr/>
      <dgm:t>
        <a:bodyPr/>
        <a:lstStyle/>
        <a:p>
          <a:endParaRPr lang="ru-RU"/>
        </a:p>
      </dgm:t>
    </dgm:pt>
    <dgm:pt modelId="{EE1019C6-5F00-448E-9E34-4743FC5A68A3}">
      <dgm:prSet phldrT="[Текст]"/>
      <dgm:spPr>
        <a:solidFill>
          <a:srgbClr val="002060"/>
        </a:solidFill>
      </dgm:spPr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maktabni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tugallaydi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BBCB11-8EE6-4662-91F8-D48FD2895022}" type="sibTrans" cxnId="{817D6957-BC9A-4E9E-B6AF-06DD84A5E5D3}">
      <dgm:prSet/>
      <dgm:spPr/>
      <dgm:t>
        <a:bodyPr/>
        <a:lstStyle/>
        <a:p>
          <a:endParaRPr lang="ru-RU"/>
        </a:p>
      </dgm:t>
    </dgm:pt>
    <dgm:pt modelId="{2A99D5F1-9E34-46AE-8469-E2A57DA06A0F}" type="parTrans" cxnId="{817D6957-BC9A-4E9E-B6AF-06DD84A5E5D3}">
      <dgm:prSet/>
      <dgm:spPr/>
      <dgm:t>
        <a:bodyPr/>
        <a:lstStyle/>
        <a:p>
          <a:endParaRPr lang="ru-RU"/>
        </a:p>
      </dgm:t>
    </dgm:pt>
    <dgm:pt modelId="{52675E20-DE02-427B-BACF-ECE9650EFA17}" type="pres">
      <dgm:prSet presAssocID="{DA153EC6-88CA-4F41-9099-8D6FCB60EFE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C5BAB2A-1C95-4A9A-8602-6F87B58AAEAE}" type="pres">
      <dgm:prSet presAssocID="{DA153EC6-88CA-4F41-9099-8D6FCB60EFE0}" presName="Name1" presStyleCnt="0"/>
      <dgm:spPr/>
    </dgm:pt>
    <dgm:pt modelId="{29A3A9BE-A3C6-4CAD-B02E-7904E3775443}" type="pres">
      <dgm:prSet presAssocID="{DA153EC6-88CA-4F41-9099-8D6FCB60EFE0}" presName="cycle" presStyleCnt="0"/>
      <dgm:spPr/>
    </dgm:pt>
    <dgm:pt modelId="{9EE7B1AF-0716-494A-8411-1F974EC8B841}" type="pres">
      <dgm:prSet presAssocID="{DA153EC6-88CA-4F41-9099-8D6FCB60EFE0}" presName="srcNode" presStyleLbl="node1" presStyleIdx="0" presStyleCnt="3"/>
      <dgm:spPr/>
    </dgm:pt>
    <dgm:pt modelId="{6872330D-8D01-42AE-9EEB-7A9F2EE671EF}" type="pres">
      <dgm:prSet presAssocID="{DA153EC6-88CA-4F41-9099-8D6FCB60EFE0}" presName="conn" presStyleLbl="parChTrans1D2" presStyleIdx="0" presStyleCnt="1"/>
      <dgm:spPr/>
      <dgm:t>
        <a:bodyPr/>
        <a:lstStyle/>
        <a:p>
          <a:endParaRPr lang="ru-RU"/>
        </a:p>
      </dgm:t>
    </dgm:pt>
    <dgm:pt modelId="{FE9AC020-312D-478B-9E92-3913B2DA8077}" type="pres">
      <dgm:prSet presAssocID="{DA153EC6-88CA-4F41-9099-8D6FCB60EFE0}" presName="extraNode" presStyleLbl="node1" presStyleIdx="0" presStyleCnt="3"/>
      <dgm:spPr/>
    </dgm:pt>
    <dgm:pt modelId="{5B7D91B7-A9FA-412C-9253-31DFAF204D4F}" type="pres">
      <dgm:prSet presAssocID="{DA153EC6-88CA-4F41-9099-8D6FCB60EFE0}" presName="dstNode" presStyleLbl="node1" presStyleIdx="0" presStyleCnt="3"/>
      <dgm:spPr/>
    </dgm:pt>
    <dgm:pt modelId="{FA9FE529-EFB1-4B23-8264-8D08BA964853}" type="pres">
      <dgm:prSet presAssocID="{EE1019C6-5F00-448E-9E34-4743FC5A68A3}" presName="text_1" presStyleLbl="node1" presStyleIdx="0" presStyleCnt="3" custScaleX="89552" custLinFactNeighborX="1649" custLinFactNeighborY="204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75735-B852-49B7-929F-43F42C1FBE65}" type="pres">
      <dgm:prSet presAssocID="{EE1019C6-5F00-448E-9E34-4743FC5A68A3}" presName="accent_1" presStyleCnt="0"/>
      <dgm:spPr/>
    </dgm:pt>
    <dgm:pt modelId="{DD6CE823-6B7F-430B-9DCC-57D497A8979D}" type="pres">
      <dgm:prSet presAssocID="{EE1019C6-5F00-448E-9E34-4743FC5A68A3}" presName="accentRepeatNode" presStyleLbl="solidFgAcc1" presStyleIdx="0" presStyleCnt="3" custScaleY="21477" custLinFactX="100000" custLinFactNeighborX="155025" custLinFactNeighborY="-41591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39813DF2-D2EC-44D2-A5D8-EDA592423618}" type="pres">
      <dgm:prSet presAssocID="{CF2E9030-B669-49FE-9868-2F558B9D2BB6}" presName="text_2" presStyleLbl="node1" presStyleIdx="1" presStyleCnt="3" custScaleX="922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B6F12A-0514-417F-82D0-A254015CEF31}" type="pres">
      <dgm:prSet presAssocID="{CF2E9030-B669-49FE-9868-2F558B9D2BB6}" presName="accent_2" presStyleCnt="0"/>
      <dgm:spPr/>
    </dgm:pt>
    <dgm:pt modelId="{B1987721-E5E0-4136-B7C0-69E811C0AEB4}" type="pres">
      <dgm:prSet presAssocID="{CF2E9030-B669-49FE-9868-2F558B9D2BB6}" presName="accentRepeatNode" presStyleLbl="solidFgAcc1" presStyleIdx="1" presStyleCnt="3" custScaleX="138182" custLinFactNeighborX="-12006" custLinFactNeighborY="0"/>
      <dgm:spPr>
        <a:ln w="7620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9C582D0B-21C6-4B23-B8A0-44335D43BCF3}" type="pres">
      <dgm:prSet presAssocID="{CD92BEBC-CCF1-4E15-AA6C-D540C6B2761A}" presName="text_3" presStyleLbl="node1" presStyleIdx="2" presStyleCnt="3" custScaleX="926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335CB9-0E92-4191-A113-16C666E73D2C}" type="pres">
      <dgm:prSet presAssocID="{CD92BEBC-CCF1-4E15-AA6C-D540C6B2761A}" presName="accent_3" presStyleCnt="0"/>
      <dgm:spPr/>
    </dgm:pt>
    <dgm:pt modelId="{345CA85A-48FF-4DBC-B305-A24037CD3E0D}" type="pres">
      <dgm:prSet presAssocID="{CD92BEBC-CCF1-4E15-AA6C-D540C6B2761A}" presName="accentRepeatNode" presStyleLbl="solidFgAcc1" presStyleIdx="2" presStyleCnt="3" custScaleX="142430" custScaleY="96136" custLinFactNeighborX="8900" custLinFactNeighborY="7622"/>
      <dgm:spPr>
        <a:ln w="7620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</dgm:ptLst>
  <dgm:cxnLst>
    <dgm:cxn modelId="{09D738EB-95D6-470A-857A-9719952A0DE5}" type="presOf" srcId="{3BBBCB11-8EE6-4662-91F8-D48FD2895022}" destId="{6872330D-8D01-42AE-9EEB-7A9F2EE671EF}" srcOrd="0" destOrd="0" presId="urn:microsoft.com/office/officeart/2008/layout/VerticalCurvedList"/>
    <dgm:cxn modelId="{E096FE93-1657-4957-91E1-559762FFC077}" srcId="{DA153EC6-88CA-4F41-9099-8D6FCB60EFE0}" destId="{CD92BEBC-CCF1-4E15-AA6C-D540C6B2761A}" srcOrd="2" destOrd="0" parTransId="{A87FFEFD-997D-43FB-A952-E1E104B974C2}" sibTransId="{E3E96DA6-D6CE-4706-81AA-E1588F3D5F4A}"/>
    <dgm:cxn modelId="{9EE42C7E-F33A-491C-BF2D-EDC8E44EE62E}" type="presOf" srcId="{CD92BEBC-CCF1-4E15-AA6C-D540C6B2761A}" destId="{9C582D0B-21C6-4B23-B8A0-44335D43BCF3}" srcOrd="0" destOrd="0" presId="urn:microsoft.com/office/officeart/2008/layout/VerticalCurvedList"/>
    <dgm:cxn modelId="{9B76916F-9D56-4BAE-B238-23D706274D2E}" type="presOf" srcId="{EE1019C6-5F00-448E-9E34-4743FC5A68A3}" destId="{FA9FE529-EFB1-4B23-8264-8D08BA964853}" srcOrd="0" destOrd="0" presId="urn:microsoft.com/office/officeart/2008/layout/VerticalCurvedList"/>
    <dgm:cxn modelId="{A8ED0785-61FD-41A2-8ADD-691123B201ED}" srcId="{DA153EC6-88CA-4F41-9099-8D6FCB60EFE0}" destId="{CF2E9030-B669-49FE-9868-2F558B9D2BB6}" srcOrd="1" destOrd="0" parTransId="{1C349FBC-5132-4CD6-88BE-BFF2AD3AE7F9}" sibTransId="{97CAE170-256D-4436-933C-0FB6FF285F9A}"/>
    <dgm:cxn modelId="{817D6957-BC9A-4E9E-B6AF-06DD84A5E5D3}" srcId="{DA153EC6-88CA-4F41-9099-8D6FCB60EFE0}" destId="{EE1019C6-5F00-448E-9E34-4743FC5A68A3}" srcOrd="0" destOrd="0" parTransId="{2A99D5F1-9E34-46AE-8469-E2A57DA06A0F}" sibTransId="{3BBBCB11-8EE6-4662-91F8-D48FD2895022}"/>
    <dgm:cxn modelId="{715DAAAF-95FC-4899-80D3-3229E6414A4C}" type="presOf" srcId="{CF2E9030-B669-49FE-9868-2F558B9D2BB6}" destId="{39813DF2-D2EC-44D2-A5D8-EDA592423618}" srcOrd="0" destOrd="0" presId="urn:microsoft.com/office/officeart/2008/layout/VerticalCurvedList"/>
    <dgm:cxn modelId="{BEFE74C7-76C4-4F73-A076-0420B3B3D8F2}" type="presOf" srcId="{DA153EC6-88CA-4F41-9099-8D6FCB60EFE0}" destId="{52675E20-DE02-427B-BACF-ECE9650EFA17}" srcOrd="0" destOrd="0" presId="urn:microsoft.com/office/officeart/2008/layout/VerticalCurvedList"/>
    <dgm:cxn modelId="{3297705F-8A04-49E8-BDBE-BB73351327EF}" type="presParOf" srcId="{52675E20-DE02-427B-BACF-ECE9650EFA17}" destId="{0C5BAB2A-1C95-4A9A-8602-6F87B58AAEAE}" srcOrd="0" destOrd="0" presId="urn:microsoft.com/office/officeart/2008/layout/VerticalCurvedList"/>
    <dgm:cxn modelId="{CDB608CA-4358-45C1-9170-27F05AB69B72}" type="presParOf" srcId="{0C5BAB2A-1C95-4A9A-8602-6F87B58AAEAE}" destId="{29A3A9BE-A3C6-4CAD-B02E-7904E3775443}" srcOrd="0" destOrd="0" presId="urn:microsoft.com/office/officeart/2008/layout/VerticalCurvedList"/>
    <dgm:cxn modelId="{FDC2AF9A-68ED-4F51-A99F-827C86646DFA}" type="presParOf" srcId="{29A3A9BE-A3C6-4CAD-B02E-7904E3775443}" destId="{9EE7B1AF-0716-494A-8411-1F974EC8B841}" srcOrd="0" destOrd="0" presId="urn:microsoft.com/office/officeart/2008/layout/VerticalCurvedList"/>
    <dgm:cxn modelId="{FE7A5D82-DA24-46BA-B7F8-811B11814BD3}" type="presParOf" srcId="{29A3A9BE-A3C6-4CAD-B02E-7904E3775443}" destId="{6872330D-8D01-42AE-9EEB-7A9F2EE671EF}" srcOrd="1" destOrd="0" presId="urn:microsoft.com/office/officeart/2008/layout/VerticalCurvedList"/>
    <dgm:cxn modelId="{A6A0DE58-DAC1-4D8B-84BE-149DB6AEDCA5}" type="presParOf" srcId="{29A3A9BE-A3C6-4CAD-B02E-7904E3775443}" destId="{FE9AC020-312D-478B-9E92-3913B2DA8077}" srcOrd="2" destOrd="0" presId="urn:microsoft.com/office/officeart/2008/layout/VerticalCurvedList"/>
    <dgm:cxn modelId="{A6A7D23A-3168-461A-9FB5-C09547D09E7F}" type="presParOf" srcId="{29A3A9BE-A3C6-4CAD-B02E-7904E3775443}" destId="{5B7D91B7-A9FA-412C-9253-31DFAF204D4F}" srcOrd="3" destOrd="0" presId="urn:microsoft.com/office/officeart/2008/layout/VerticalCurvedList"/>
    <dgm:cxn modelId="{F6DF01C4-D103-4A33-BB06-76401C36EEA4}" type="presParOf" srcId="{0C5BAB2A-1C95-4A9A-8602-6F87B58AAEAE}" destId="{FA9FE529-EFB1-4B23-8264-8D08BA964853}" srcOrd="1" destOrd="0" presId="urn:microsoft.com/office/officeart/2008/layout/VerticalCurvedList"/>
    <dgm:cxn modelId="{AF7B563E-EDB2-42DA-A6B8-C58BFDC2AD35}" type="presParOf" srcId="{0C5BAB2A-1C95-4A9A-8602-6F87B58AAEAE}" destId="{F5C75735-B852-49B7-929F-43F42C1FBE65}" srcOrd="2" destOrd="0" presId="urn:microsoft.com/office/officeart/2008/layout/VerticalCurvedList"/>
    <dgm:cxn modelId="{D6B3B923-D16E-4D1C-842C-6D1117C76BB2}" type="presParOf" srcId="{F5C75735-B852-49B7-929F-43F42C1FBE65}" destId="{DD6CE823-6B7F-430B-9DCC-57D497A8979D}" srcOrd="0" destOrd="0" presId="urn:microsoft.com/office/officeart/2008/layout/VerticalCurvedList"/>
    <dgm:cxn modelId="{6DF1601B-6A18-4565-ADBE-2BB79456329F}" type="presParOf" srcId="{0C5BAB2A-1C95-4A9A-8602-6F87B58AAEAE}" destId="{39813DF2-D2EC-44D2-A5D8-EDA592423618}" srcOrd="3" destOrd="0" presId="urn:microsoft.com/office/officeart/2008/layout/VerticalCurvedList"/>
    <dgm:cxn modelId="{F61588F4-6D9E-48BE-9480-3A5B1FF2C2AA}" type="presParOf" srcId="{0C5BAB2A-1C95-4A9A-8602-6F87B58AAEAE}" destId="{38B6F12A-0514-417F-82D0-A254015CEF31}" srcOrd="4" destOrd="0" presId="urn:microsoft.com/office/officeart/2008/layout/VerticalCurvedList"/>
    <dgm:cxn modelId="{46D23ADF-7FB4-4223-8B3D-57FA307D8964}" type="presParOf" srcId="{38B6F12A-0514-417F-82D0-A254015CEF31}" destId="{B1987721-E5E0-4136-B7C0-69E811C0AEB4}" srcOrd="0" destOrd="0" presId="urn:microsoft.com/office/officeart/2008/layout/VerticalCurvedList"/>
    <dgm:cxn modelId="{DF07A39C-C93B-481C-A425-86E0BBD2A387}" type="presParOf" srcId="{0C5BAB2A-1C95-4A9A-8602-6F87B58AAEAE}" destId="{9C582D0B-21C6-4B23-B8A0-44335D43BCF3}" srcOrd="5" destOrd="0" presId="urn:microsoft.com/office/officeart/2008/layout/VerticalCurvedList"/>
    <dgm:cxn modelId="{F69BADA9-5493-4F58-9F90-A56D63D20DDB}" type="presParOf" srcId="{0C5BAB2A-1C95-4A9A-8602-6F87B58AAEAE}" destId="{A5335CB9-0E92-4191-A113-16C666E73D2C}" srcOrd="6" destOrd="0" presId="urn:microsoft.com/office/officeart/2008/layout/VerticalCurvedList"/>
    <dgm:cxn modelId="{EEDF5AC5-4298-4BE4-87CB-AC7B76A7C292}" type="presParOf" srcId="{A5335CB9-0E92-4191-A113-16C666E73D2C}" destId="{345CA85A-48FF-4DBC-B305-A24037CD3E0D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C356A6-F5D1-4443-8D04-5E7BAD4E5751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DD2762-5C87-462F-9E65-A8F0215816C6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Qirq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qiz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E5CCFC-930F-40DA-9A38-F1D960FD76D1}" type="parTrans" cxnId="{59A73FC7-FDD0-4D1F-97C8-9934A4A9A554}">
      <dgm:prSet/>
      <dgm:spPr/>
      <dgm:t>
        <a:bodyPr/>
        <a:lstStyle/>
        <a:p>
          <a:endParaRPr lang="ru-RU"/>
        </a:p>
      </dgm:t>
    </dgm:pt>
    <dgm:pt modelId="{2742B7A9-E6EF-4C36-A828-8B12A41B1334}" type="sibTrans" cxnId="{59A73FC7-FDD0-4D1F-97C8-9934A4A9A554}">
      <dgm:prSet/>
      <dgm:spPr/>
      <dgm:t>
        <a:bodyPr/>
        <a:lstStyle/>
        <a:p>
          <a:endParaRPr lang="ru-RU"/>
        </a:p>
      </dgm:t>
    </dgm:pt>
    <dgm:pt modelId="{7A1D184C-4000-478B-AE66-F4AA9FF966FC}">
      <dgm:prSet phldrT="[Текст]"/>
      <dgm:spPr>
        <a:solidFill>
          <a:srgbClr val="8A3F0C"/>
        </a:solidFill>
      </dgm:spPr>
      <dgm:t>
        <a:bodyPr/>
        <a:lstStyle/>
        <a:p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Aktrisaning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iqboli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7CC394-6F53-4248-88B3-5AC0365EC343}" type="parTrans" cxnId="{E86CE2B0-6610-46CA-BB1F-6977B6B48CA4}">
      <dgm:prSet/>
      <dgm:spPr/>
      <dgm:t>
        <a:bodyPr/>
        <a:lstStyle/>
        <a:p>
          <a:endParaRPr lang="ru-RU"/>
        </a:p>
      </dgm:t>
    </dgm:pt>
    <dgm:pt modelId="{56ABFEFE-CC9E-4638-8C9F-7975CF5B4178}" type="sibTrans" cxnId="{E86CE2B0-6610-46CA-BB1F-6977B6B48CA4}">
      <dgm:prSet/>
      <dgm:spPr/>
      <dgm:t>
        <a:bodyPr/>
        <a:lstStyle/>
        <a:p>
          <a:endParaRPr lang="ru-RU"/>
        </a:p>
      </dgm:t>
    </dgm:pt>
    <dgm:pt modelId="{EDB0F5B9-4AF2-4D4B-9513-C43DBE126A61}">
      <dgm:prSet phldrT="[Текст]" custT="1"/>
      <dgm:spPr>
        <a:solidFill>
          <a:srgbClr val="680000"/>
        </a:solidFill>
      </dgm:spPr>
      <dgm:t>
        <a:bodyPr/>
        <a:lstStyle/>
        <a:p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Umirbek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laqqi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F0E516-5BC1-4746-BEBB-59C08715A766}" type="parTrans" cxnId="{49243FEF-8FDE-45BC-A9FC-E348AD1AECD8}">
      <dgm:prSet/>
      <dgm:spPr/>
      <dgm:t>
        <a:bodyPr/>
        <a:lstStyle/>
        <a:p>
          <a:endParaRPr lang="ru-RU"/>
        </a:p>
      </dgm:t>
    </dgm:pt>
    <dgm:pt modelId="{4ECD4A29-C2CF-4BC3-A183-BF243D29EB59}" type="sibTrans" cxnId="{49243FEF-8FDE-45BC-A9FC-E348AD1AECD8}">
      <dgm:prSet/>
      <dgm:spPr/>
      <dgm:t>
        <a:bodyPr/>
        <a:lstStyle/>
        <a:p>
          <a:endParaRPr lang="ru-RU"/>
        </a:p>
      </dgm:t>
    </dgm:pt>
    <dgm:pt modelId="{FFBDEE73-6298-4566-AD8A-7B1011F6A5FB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Ajiniyoz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1B0E4E-AF78-4187-AC2E-563981578232}" type="parTrans" cxnId="{60418EC8-81E2-4196-940E-8A0B406F1773}">
      <dgm:prSet/>
      <dgm:spPr/>
      <dgm:t>
        <a:bodyPr/>
        <a:lstStyle/>
        <a:p>
          <a:endParaRPr lang="ru-RU"/>
        </a:p>
      </dgm:t>
    </dgm:pt>
    <dgm:pt modelId="{96FA930B-0F10-468F-83B7-533406A059C1}" type="sibTrans" cxnId="{60418EC8-81E2-4196-940E-8A0B406F1773}">
      <dgm:prSet/>
      <dgm:spPr/>
      <dgm:t>
        <a:bodyPr/>
        <a:lstStyle/>
        <a:p>
          <a:endParaRPr lang="ru-RU"/>
        </a:p>
      </dgm:t>
    </dgm:pt>
    <dgm:pt modelId="{FCDBA6C7-3FF6-4488-8E87-FA7BEEB64875}" type="pres">
      <dgm:prSet presAssocID="{30C356A6-F5D1-4443-8D04-5E7BAD4E575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039205-3589-48A8-AD38-C639DA058020}" type="pres">
      <dgm:prSet presAssocID="{DCDD2762-5C87-462F-9E65-A8F0215816C6}" presName="composite" presStyleCnt="0"/>
      <dgm:spPr/>
    </dgm:pt>
    <dgm:pt modelId="{C0337749-0B68-4C20-AF33-6032B840A0CB}" type="pres">
      <dgm:prSet presAssocID="{DCDD2762-5C87-462F-9E65-A8F0215816C6}" presName="imgShp" presStyleLbl="fgImgPlace1" presStyleIdx="0" presStyleCnt="4" custScaleX="180491" custLinFactX="224461" custLinFactNeighborX="300000" custLinFactNeighborY="2546"/>
      <dgm:spPr>
        <a:solidFill>
          <a:schemeClr val="bg1"/>
        </a:solidFill>
        <a:ln w="76200">
          <a:solidFill>
            <a:srgbClr val="680000"/>
          </a:solidFill>
        </a:ln>
      </dgm:spPr>
      <dgm:t>
        <a:bodyPr/>
        <a:lstStyle/>
        <a:p>
          <a:endParaRPr lang="ru-RU"/>
        </a:p>
      </dgm:t>
    </dgm:pt>
    <dgm:pt modelId="{6625A3CE-0C68-4F7A-A9FD-D1CF9BD646D9}" type="pres">
      <dgm:prSet presAssocID="{DCDD2762-5C87-462F-9E65-A8F0215816C6}" presName="txShp" presStyleLbl="node1" presStyleIdx="0" presStyleCnt="4" custLinFactNeighborX="-21321" custLinFactNeighborY="7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918E9-46C4-426C-8EC3-4B561D8F4D1C}" type="pres">
      <dgm:prSet presAssocID="{2742B7A9-E6EF-4C36-A828-8B12A41B1334}" presName="spacing" presStyleCnt="0"/>
      <dgm:spPr/>
    </dgm:pt>
    <dgm:pt modelId="{8F26B928-A9AB-4914-BC99-AA3E9D8318D3}" type="pres">
      <dgm:prSet presAssocID="{7A1D184C-4000-478B-AE66-F4AA9FF966FC}" presName="composite" presStyleCnt="0"/>
      <dgm:spPr/>
    </dgm:pt>
    <dgm:pt modelId="{61B65D1F-6853-4AAB-AF23-8C55C24EAF42}" type="pres">
      <dgm:prSet presAssocID="{7A1D184C-4000-478B-AE66-F4AA9FF966FC}" presName="imgShp" presStyleLbl="fgImgPlace1" presStyleIdx="1" presStyleCnt="4" custScaleX="180489" custLinFactX="224462" custLinFactNeighborX="300000" custLinFactNeighborY="-5198"/>
      <dgm:spPr>
        <a:solidFill>
          <a:schemeClr val="bg1"/>
        </a:solidFill>
        <a:ln w="76200">
          <a:solidFill>
            <a:srgbClr val="680000"/>
          </a:solidFill>
        </a:ln>
      </dgm:spPr>
      <dgm:t>
        <a:bodyPr/>
        <a:lstStyle/>
        <a:p>
          <a:endParaRPr lang="ru-RU"/>
        </a:p>
      </dgm:t>
    </dgm:pt>
    <dgm:pt modelId="{0E7A8B2A-D979-4ECE-952B-0A9A70ABB039}" type="pres">
      <dgm:prSet presAssocID="{7A1D184C-4000-478B-AE66-F4AA9FF966FC}" presName="txShp" presStyleLbl="node1" presStyleIdx="1" presStyleCnt="4" custLinFactNeighborX="-19746" custLinFactNeighborY="-99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5A0F5F-39C5-43E5-B9CD-4F749EECC07F}" type="pres">
      <dgm:prSet presAssocID="{56ABFEFE-CC9E-4638-8C9F-7975CF5B4178}" presName="spacing" presStyleCnt="0"/>
      <dgm:spPr/>
    </dgm:pt>
    <dgm:pt modelId="{8B7E30BC-1577-4D23-97B9-E0EED50BE349}" type="pres">
      <dgm:prSet presAssocID="{EDB0F5B9-4AF2-4D4B-9513-C43DBE126A61}" presName="composite" presStyleCnt="0"/>
      <dgm:spPr/>
    </dgm:pt>
    <dgm:pt modelId="{F3F7BAB7-A07A-48F4-969B-C7AEAC56151C}" type="pres">
      <dgm:prSet presAssocID="{EDB0F5B9-4AF2-4D4B-9513-C43DBE126A61}" presName="imgShp" presStyleLbl="fgImgPlace1" presStyleIdx="2" presStyleCnt="4" custScaleX="189113" custLinFactX="220150" custLinFactNeighborX="300000" custLinFactNeighborY="-9176"/>
      <dgm:spPr>
        <a:solidFill>
          <a:schemeClr val="bg1"/>
        </a:solidFill>
        <a:ln w="76200"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BC513DD8-698F-4775-9D92-DEB8880BCAB7}" type="pres">
      <dgm:prSet presAssocID="{EDB0F5B9-4AF2-4D4B-9513-C43DBE126A61}" presName="txShp" presStyleLbl="node1" presStyleIdx="2" presStyleCnt="4" custLinFactNeighborX="-19692" custLinFactNeighborY="-9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87792F-6CD8-43AC-9383-1ABD9E692666}" type="pres">
      <dgm:prSet presAssocID="{4ECD4A29-C2CF-4BC3-A183-BF243D29EB59}" presName="spacing" presStyleCnt="0"/>
      <dgm:spPr/>
    </dgm:pt>
    <dgm:pt modelId="{86211D3A-AB6D-4AB9-BF36-4E9B1FE58664}" type="pres">
      <dgm:prSet presAssocID="{FFBDEE73-6298-4566-AD8A-7B1011F6A5FB}" presName="composite" presStyleCnt="0"/>
      <dgm:spPr/>
    </dgm:pt>
    <dgm:pt modelId="{234F9594-4EAA-4AD1-A643-61ADA2A0DF8D}" type="pres">
      <dgm:prSet presAssocID="{FFBDEE73-6298-4566-AD8A-7B1011F6A5FB}" presName="imgShp" presStyleLbl="fgImgPlace1" presStyleIdx="3" presStyleCnt="4" custLinFactX="218875" custLinFactNeighborX="300000" custLinFactNeighborY="-7186"/>
      <dgm:spPr/>
    </dgm:pt>
    <dgm:pt modelId="{9B172AAE-6EF8-45A3-9F9E-0738849F9C35}" type="pres">
      <dgm:prSet presAssocID="{FFBDEE73-6298-4566-AD8A-7B1011F6A5FB}" presName="txShp" presStyleLbl="node1" presStyleIdx="3" presStyleCnt="4" custLinFactNeighborX="-15719" custLinFactNeighborY="-97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BFB88B-5553-49E4-BC36-D92D323E8402}" type="presOf" srcId="{FFBDEE73-6298-4566-AD8A-7B1011F6A5FB}" destId="{9B172AAE-6EF8-45A3-9F9E-0738849F9C35}" srcOrd="0" destOrd="0" presId="urn:microsoft.com/office/officeart/2005/8/layout/vList3"/>
    <dgm:cxn modelId="{60418EC8-81E2-4196-940E-8A0B406F1773}" srcId="{30C356A6-F5D1-4443-8D04-5E7BAD4E5751}" destId="{FFBDEE73-6298-4566-AD8A-7B1011F6A5FB}" srcOrd="3" destOrd="0" parTransId="{D41B0E4E-AF78-4187-AC2E-563981578232}" sibTransId="{96FA930B-0F10-468F-83B7-533406A059C1}"/>
    <dgm:cxn modelId="{65A52B1F-9AD8-4890-9FF9-EAF1519425D7}" type="presOf" srcId="{DCDD2762-5C87-462F-9E65-A8F0215816C6}" destId="{6625A3CE-0C68-4F7A-A9FD-D1CF9BD646D9}" srcOrd="0" destOrd="0" presId="urn:microsoft.com/office/officeart/2005/8/layout/vList3"/>
    <dgm:cxn modelId="{F961205C-79A0-4D7D-BBE5-4801BF2D66E4}" type="presOf" srcId="{EDB0F5B9-4AF2-4D4B-9513-C43DBE126A61}" destId="{BC513DD8-698F-4775-9D92-DEB8880BCAB7}" srcOrd="0" destOrd="0" presId="urn:microsoft.com/office/officeart/2005/8/layout/vList3"/>
    <dgm:cxn modelId="{49243FEF-8FDE-45BC-A9FC-E348AD1AECD8}" srcId="{30C356A6-F5D1-4443-8D04-5E7BAD4E5751}" destId="{EDB0F5B9-4AF2-4D4B-9513-C43DBE126A61}" srcOrd="2" destOrd="0" parTransId="{82F0E516-5BC1-4746-BEBB-59C08715A766}" sibTransId="{4ECD4A29-C2CF-4BC3-A183-BF243D29EB59}"/>
    <dgm:cxn modelId="{C637E19B-12B2-4751-86F1-C441A2FE5F84}" type="presOf" srcId="{7A1D184C-4000-478B-AE66-F4AA9FF966FC}" destId="{0E7A8B2A-D979-4ECE-952B-0A9A70ABB039}" srcOrd="0" destOrd="0" presId="urn:microsoft.com/office/officeart/2005/8/layout/vList3"/>
    <dgm:cxn modelId="{E86CE2B0-6610-46CA-BB1F-6977B6B48CA4}" srcId="{30C356A6-F5D1-4443-8D04-5E7BAD4E5751}" destId="{7A1D184C-4000-478B-AE66-F4AA9FF966FC}" srcOrd="1" destOrd="0" parTransId="{917CC394-6F53-4248-88B3-5AC0365EC343}" sibTransId="{56ABFEFE-CC9E-4638-8C9F-7975CF5B4178}"/>
    <dgm:cxn modelId="{59A73FC7-FDD0-4D1F-97C8-9934A4A9A554}" srcId="{30C356A6-F5D1-4443-8D04-5E7BAD4E5751}" destId="{DCDD2762-5C87-462F-9E65-A8F0215816C6}" srcOrd="0" destOrd="0" parTransId="{10E5CCFC-930F-40DA-9A38-F1D960FD76D1}" sibTransId="{2742B7A9-E6EF-4C36-A828-8B12A41B1334}"/>
    <dgm:cxn modelId="{17FEF82C-9F88-4FC9-B349-C9D4E884EC6F}" type="presOf" srcId="{30C356A6-F5D1-4443-8D04-5E7BAD4E5751}" destId="{FCDBA6C7-3FF6-4488-8E87-FA7BEEB64875}" srcOrd="0" destOrd="0" presId="urn:microsoft.com/office/officeart/2005/8/layout/vList3"/>
    <dgm:cxn modelId="{CE6F400D-02E9-41D5-BC15-8AA3369DCF30}" type="presParOf" srcId="{FCDBA6C7-3FF6-4488-8E87-FA7BEEB64875}" destId="{77039205-3589-48A8-AD38-C639DA058020}" srcOrd="0" destOrd="0" presId="urn:microsoft.com/office/officeart/2005/8/layout/vList3"/>
    <dgm:cxn modelId="{DADBEFC1-5B29-435C-8B6B-FB5854A10F6D}" type="presParOf" srcId="{77039205-3589-48A8-AD38-C639DA058020}" destId="{C0337749-0B68-4C20-AF33-6032B840A0CB}" srcOrd="0" destOrd="0" presId="urn:microsoft.com/office/officeart/2005/8/layout/vList3"/>
    <dgm:cxn modelId="{227410C7-6F47-4339-AF55-9BD175B57914}" type="presParOf" srcId="{77039205-3589-48A8-AD38-C639DA058020}" destId="{6625A3CE-0C68-4F7A-A9FD-D1CF9BD646D9}" srcOrd="1" destOrd="0" presId="urn:microsoft.com/office/officeart/2005/8/layout/vList3"/>
    <dgm:cxn modelId="{59DEBDAE-DEA2-4038-939A-893A418A61BF}" type="presParOf" srcId="{FCDBA6C7-3FF6-4488-8E87-FA7BEEB64875}" destId="{037918E9-46C4-426C-8EC3-4B561D8F4D1C}" srcOrd="1" destOrd="0" presId="urn:microsoft.com/office/officeart/2005/8/layout/vList3"/>
    <dgm:cxn modelId="{571F50EB-FFDD-44C9-80E2-CDA56BE92FE1}" type="presParOf" srcId="{FCDBA6C7-3FF6-4488-8E87-FA7BEEB64875}" destId="{8F26B928-A9AB-4914-BC99-AA3E9D8318D3}" srcOrd="2" destOrd="0" presId="urn:microsoft.com/office/officeart/2005/8/layout/vList3"/>
    <dgm:cxn modelId="{7F3C4526-A793-48B5-A564-E0BC784D2A67}" type="presParOf" srcId="{8F26B928-A9AB-4914-BC99-AA3E9D8318D3}" destId="{61B65D1F-6853-4AAB-AF23-8C55C24EAF42}" srcOrd="0" destOrd="0" presId="urn:microsoft.com/office/officeart/2005/8/layout/vList3"/>
    <dgm:cxn modelId="{0DB6B957-54D2-4AFA-958C-0ECF345CC275}" type="presParOf" srcId="{8F26B928-A9AB-4914-BC99-AA3E9D8318D3}" destId="{0E7A8B2A-D979-4ECE-952B-0A9A70ABB039}" srcOrd="1" destOrd="0" presId="urn:microsoft.com/office/officeart/2005/8/layout/vList3"/>
    <dgm:cxn modelId="{128C11B3-2C39-406E-A951-75A2C8D7B437}" type="presParOf" srcId="{FCDBA6C7-3FF6-4488-8E87-FA7BEEB64875}" destId="{715A0F5F-39C5-43E5-B9CD-4F749EECC07F}" srcOrd="3" destOrd="0" presId="urn:microsoft.com/office/officeart/2005/8/layout/vList3"/>
    <dgm:cxn modelId="{45AA9258-0119-4DAE-9C52-FBD6674FE673}" type="presParOf" srcId="{FCDBA6C7-3FF6-4488-8E87-FA7BEEB64875}" destId="{8B7E30BC-1577-4D23-97B9-E0EED50BE349}" srcOrd="4" destOrd="0" presId="urn:microsoft.com/office/officeart/2005/8/layout/vList3"/>
    <dgm:cxn modelId="{DBBFF620-7D81-4C91-A856-FDD7419E773C}" type="presParOf" srcId="{8B7E30BC-1577-4D23-97B9-E0EED50BE349}" destId="{F3F7BAB7-A07A-48F4-969B-C7AEAC56151C}" srcOrd="0" destOrd="0" presId="urn:microsoft.com/office/officeart/2005/8/layout/vList3"/>
    <dgm:cxn modelId="{00F23134-6AB4-4E55-93FE-95F431E6ADA8}" type="presParOf" srcId="{8B7E30BC-1577-4D23-97B9-E0EED50BE349}" destId="{BC513DD8-698F-4775-9D92-DEB8880BCAB7}" srcOrd="1" destOrd="0" presId="urn:microsoft.com/office/officeart/2005/8/layout/vList3"/>
    <dgm:cxn modelId="{15D8BB45-A25E-487A-945E-13DDECA0AA96}" type="presParOf" srcId="{FCDBA6C7-3FF6-4488-8E87-FA7BEEB64875}" destId="{F487792F-6CD8-43AC-9383-1ABD9E692666}" srcOrd="5" destOrd="0" presId="urn:microsoft.com/office/officeart/2005/8/layout/vList3"/>
    <dgm:cxn modelId="{427F3451-5F1A-4ECB-8C18-6CC10330552B}" type="presParOf" srcId="{FCDBA6C7-3FF6-4488-8E87-FA7BEEB64875}" destId="{86211D3A-AB6D-4AB9-BF36-4E9B1FE58664}" srcOrd="6" destOrd="0" presId="urn:microsoft.com/office/officeart/2005/8/layout/vList3"/>
    <dgm:cxn modelId="{207D4C5A-962A-48FF-8A47-07C8F019E9D0}" type="presParOf" srcId="{86211D3A-AB6D-4AB9-BF36-4E9B1FE58664}" destId="{234F9594-4EAA-4AD1-A643-61ADA2A0DF8D}" srcOrd="0" destOrd="0" presId="urn:microsoft.com/office/officeart/2005/8/layout/vList3"/>
    <dgm:cxn modelId="{CB527997-6FEF-499E-8030-7A32DAA09612}" type="presParOf" srcId="{86211D3A-AB6D-4AB9-BF36-4E9B1FE58664}" destId="{9B172AAE-6EF8-45A3-9F9E-0738849F9C3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732AD-7C70-4822-B0D7-61E9E3862054}">
      <dsp:nvSpPr>
        <dsp:cNvPr id="0" name=""/>
        <dsp:cNvSpPr/>
      </dsp:nvSpPr>
      <dsp:spPr>
        <a:xfrm rot="5400000">
          <a:off x="737889" y="919723"/>
          <a:ext cx="685718" cy="78066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3A59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F3103C-1E93-40AA-B23F-37EA01B5071A}">
      <dsp:nvSpPr>
        <dsp:cNvPr id="0" name=""/>
        <dsp:cNvSpPr/>
      </dsp:nvSpPr>
      <dsp:spPr>
        <a:xfrm>
          <a:off x="514766" y="143121"/>
          <a:ext cx="3960768" cy="808004"/>
        </a:xfrm>
        <a:prstGeom prst="roundRect">
          <a:avLst>
            <a:gd name="adj" fmla="val 1667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Soddalik</a:t>
          </a:r>
          <a:endParaRPr lang="ru-RU" sz="3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4217" y="182572"/>
        <a:ext cx="3881866" cy="729102"/>
      </dsp:txXfrm>
    </dsp:sp>
    <dsp:sp modelId="{30CF9662-3C24-45A3-99FB-D28E79F1FE1E}">
      <dsp:nvSpPr>
        <dsp:cNvPr id="0" name=""/>
        <dsp:cNvSpPr/>
      </dsp:nvSpPr>
      <dsp:spPr>
        <a:xfrm>
          <a:off x="2560636" y="328278"/>
          <a:ext cx="839561" cy="65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3DD2-2831-4C8D-A6AD-19A7F260EF5F}">
      <dsp:nvSpPr>
        <dsp:cNvPr id="0" name=""/>
        <dsp:cNvSpPr/>
      </dsp:nvSpPr>
      <dsp:spPr>
        <a:xfrm rot="5400000">
          <a:off x="1896787" y="1887639"/>
          <a:ext cx="685718" cy="78066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3A59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19BC60-7D85-491E-B70E-BB138BFA502E}">
      <dsp:nvSpPr>
        <dsp:cNvPr id="0" name=""/>
        <dsp:cNvSpPr/>
      </dsp:nvSpPr>
      <dsp:spPr>
        <a:xfrm>
          <a:off x="1522898" y="1119869"/>
          <a:ext cx="3795973" cy="808004"/>
        </a:xfrm>
        <a:prstGeom prst="roundRect">
          <a:avLst>
            <a:gd name="adj" fmla="val 16670"/>
          </a:avLst>
        </a:prstGeom>
        <a:solidFill>
          <a:srgbClr val="8A3F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Samimiylik</a:t>
          </a:r>
          <a:endParaRPr lang="ru-RU" sz="3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2349" y="1159320"/>
        <a:ext cx="3717071" cy="729102"/>
      </dsp:txXfrm>
    </dsp:sp>
    <dsp:sp modelId="{510CDA3F-7895-4FE9-A9C5-6448711D30EC}">
      <dsp:nvSpPr>
        <dsp:cNvPr id="0" name=""/>
        <dsp:cNvSpPr/>
      </dsp:nvSpPr>
      <dsp:spPr>
        <a:xfrm>
          <a:off x="4412012" y="1238983"/>
          <a:ext cx="774352" cy="646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F4C79-CA9E-4520-B3DA-6A650FBB55DC}">
      <dsp:nvSpPr>
        <dsp:cNvPr id="0" name=""/>
        <dsp:cNvSpPr/>
      </dsp:nvSpPr>
      <dsp:spPr>
        <a:xfrm rot="5400000">
          <a:off x="3156949" y="2783247"/>
          <a:ext cx="685718" cy="87358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3A592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358F8-9667-4F12-80E0-3C9347FB4858}">
      <dsp:nvSpPr>
        <dsp:cNvPr id="0" name=""/>
        <dsp:cNvSpPr/>
      </dsp:nvSpPr>
      <dsp:spPr>
        <a:xfrm>
          <a:off x="2633524" y="2041221"/>
          <a:ext cx="3587048" cy="808004"/>
        </a:xfrm>
        <a:prstGeom prst="roundRect">
          <a:avLst>
            <a:gd name="adj" fmla="val 16670"/>
          </a:avLst>
        </a:prstGeom>
        <a:solidFill>
          <a:srgbClr val="68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To‘g‘rilik</a:t>
          </a:r>
          <a:endParaRPr lang="ru-RU" sz="3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72975" y="2080672"/>
        <a:ext cx="3508146" cy="729102"/>
      </dsp:txXfrm>
    </dsp:sp>
    <dsp:sp modelId="{F9AB6EB1-9DB1-4AB5-A47C-303270E06227}">
      <dsp:nvSpPr>
        <dsp:cNvPr id="0" name=""/>
        <dsp:cNvSpPr/>
      </dsp:nvSpPr>
      <dsp:spPr>
        <a:xfrm>
          <a:off x="6176114" y="2143589"/>
          <a:ext cx="839561" cy="6530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DC534-88D3-4343-9D81-C1F2D6C725D3}">
      <dsp:nvSpPr>
        <dsp:cNvPr id="0" name=""/>
        <dsp:cNvSpPr/>
      </dsp:nvSpPr>
      <dsp:spPr>
        <a:xfrm>
          <a:off x="3945896" y="2919094"/>
          <a:ext cx="4332283" cy="808004"/>
        </a:xfrm>
        <a:prstGeom prst="roundRect">
          <a:avLst>
            <a:gd name="adj" fmla="val 16670"/>
          </a:avLst>
        </a:prstGeom>
        <a:solidFill>
          <a:srgbClr val="3E1B5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Ochiq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ko‘ngillilik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85347" y="2958545"/>
        <a:ext cx="4253381" cy="729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2330D-8D01-42AE-9EEB-7A9F2EE671EF}">
      <dsp:nvSpPr>
        <dsp:cNvPr id="0" name=""/>
        <dsp:cNvSpPr/>
      </dsp:nvSpPr>
      <dsp:spPr>
        <a:xfrm>
          <a:off x="-5849605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9FE529-EFB1-4B23-8264-8D08BA964853}">
      <dsp:nvSpPr>
        <dsp:cNvPr id="0" name=""/>
        <dsp:cNvSpPr/>
      </dsp:nvSpPr>
      <dsp:spPr>
        <a:xfrm>
          <a:off x="1523774" y="763490"/>
          <a:ext cx="6463850" cy="1083733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O‘rta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maktabni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tugallaydi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23774" y="763490"/>
        <a:ext cx="6463850" cy="1083733"/>
      </dsp:txXfrm>
    </dsp:sp>
    <dsp:sp modelId="{DD6CE823-6B7F-430B-9DCC-57D497A8979D}">
      <dsp:nvSpPr>
        <dsp:cNvPr id="0" name=""/>
        <dsp:cNvSpPr/>
      </dsp:nvSpPr>
      <dsp:spPr>
        <a:xfrm>
          <a:off x="3805087" y="374843"/>
          <a:ext cx="1354666" cy="290941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13DF2-D2EC-44D2-A5D8-EDA592423618}">
      <dsp:nvSpPr>
        <dsp:cNvPr id="0" name=""/>
        <dsp:cNvSpPr/>
      </dsp:nvSpPr>
      <dsp:spPr>
        <a:xfrm>
          <a:off x="1685368" y="2167466"/>
          <a:ext cx="6296549" cy="1083733"/>
        </a:xfrm>
        <a:prstGeom prst="rect">
          <a:avLst/>
        </a:prstGeom>
        <a:solidFill>
          <a:srgbClr val="005024"/>
        </a:solidFill>
        <a:ln w="12700" cap="flat" cmpd="sng" algn="ctr">
          <a:solidFill>
            <a:srgbClr val="008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Qoraqalpog‘iston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pedagogika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institutiga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o‘qishga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</a:t>
          </a:r>
          <a:r>
            <a:rPr lang="uz-Latn-UZ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radi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85368" y="2167466"/>
        <a:ext cx="6296549" cy="1083733"/>
      </dsp:txXfrm>
    </dsp:sp>
    <dsp:sp modelId="{B1987721-E5E0-4136-B7C0-69E811C0AEB4}">
      <dsp:nvSpPr>
        <dsp:cNvPr id="0" name=""/>
        <dsp:cNvSpPr/>
      </dsp:nvSpPr>
      <dsp:spPr>
        <a:xfrm>
          <a:off x="323024" y="2032000"/>
          <a:ext cx="1871905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582D0B-21C6-4B23-B8A0-44335D43BCF3}">
      <dsp:nvSpPr>
        <dsp:cNvPr id="0" name=""/>
        <dsp:cNvSpPr/>
      </dsp:nvSpPr>
      <dsp:spPr>
        <a:xfrm>
          <a:off x="1291751" y="3793066"/>
          <a:ext cx="6689845" cy="1083733"/>
        </a:xfrm>
        <a:prstGeom prst="rect">
          <a:avLst/>
        </a:prstGeom>
        <a:solidFill>
          <a:srgbClr val="3A195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  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Institutda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talabalarga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til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ilmidan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saboq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91751" y="3793066"/>
        <a:ext cx="6689845" cy="1083733"/>
      </dsp:txXfrm>
    </dsp:sp>
    <dsp:sp modelId="{345CA85A-48FF-4DBC-B305-A24037CD3E0D}">
      <dsp:nvSpPr>
        <dsp:cNvPr id="0" name=""/>
        <dsp:cNvSpPr/>
      </dsp:nvSpPr>
      <dsp:spPr>
        <a:xfrm>
          <a:off x="183521" y="3787025"/>
          <a:ext cx="1929451" cy="13023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5A3CE-0C68-4F7A-A9FD-D1CF9BD646D9}">
      <dsp:nvSpPr>
        <dsp:cNvPr id="0" name=""/>
        <dsp:cNvSpPr/>
      </dsp:nvSpPr>
      <dsp:spPr>
        <a:xfrm rot="10800000">
          <a:off x="643957" y="70983"/>
          <a:ext cx="5405120" cy="963910"/>
        </a:xfrm>
        <a:prstGeom prst="homePlat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5058" tIns="137160" rIns="256032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Qirq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qiz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84934" y="70983"/>
        <a:ext cx="5164143" cy="963910"/>
      </dsp:txXfrm>
    </dsp:sp>
    <dsp:sp modelId="{C0337749-0B68-4C20-AF33-6032B840A0CB}">
      <dsp:nvSpPr>
        <dsp:cNvPr id="0" name=""/>
        <dsp:cNvSpPr/>
      </dsp:nvSpPr>
      <dsp:spPr>
        <a:xfrm>
          <a:off x="5981830" y="27704"/>
          <a:ext cx="1739771" cy="963910"/>
        </a:xfrm>
        <a:prstGeom prst="ellipse">
          <a:avLst/>
        </a:prstGeom>
        <a:solidFill>
          <a:schemeClr val="bg1"/>
        </a:solidFill>
        <a:ln w="76200" cap="flat" cmpd="sng" algn="ctr">
          <a:solidFill>
            <a:srgbClr val="68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7A8B2A-D979-4ECE-952B-0A9A70ABB039}">
      <dsp:nvSpPr>
        <dsp:cNvPr id="0" name=""/>
        <dsp:cNvSpPr/>
      </dsp:nvSpPr>
      <dsp:spPr>
        <a:xfrm rot="10800000">
          <a:off x="729082" y="1158763"/>
          <a:ext cx="5405120" cy="963910"/>
        </a:xfrm>
        <a:prstGeom prst="homePlate">
          <a:avLst/>
        </a:prstGeom>
        <a:solidFill>
          <a:srgbClr val="8A3F0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5058" tIns="140970" rIns="263144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Aktrisaning</a:t>
          </a: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7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iqboli</a:t>
          </a:r>
          <a:r>
            <a:rPr lang="en-US" sz="37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7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970059" y="1158763"/>
        <a:ext cx="5164143" cy="963910"/>
      </dsp:txXfrm>
    </dsp:sp>
    <dsp:sp modelId="{61B65D1F-6853-4AAB-AF23-8C55C24EAF42}">
      <dsp:nvSpPr>
        <dsp:cNvPr id="0" name=""/>
        <dsp:cNvSpPr/>
      </dsp:nvSpPr>
      <dsp:spPr>
        <a:xfrm>
          <a:off x="5981844" y="1204703"/>
          <a:ext cx="1739751" cy="963910"/>
        </a:xfrm>
        <a:prstGeom prst="ellipse">
          <a:avLst/>
        </a:prstGeom>
        <a:solidFill>
          <a:schemeClr val="bg1"/>
        </a:solidFill>
        <a:ln w="76200" cap="flat" cmpd="sng" algn="ctr">
          <a:solidFill>
            <a:srgbClr val="68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513DD8-698F-4775-9D92-DEB8880BCAB7}">
      <dsp:nvSpPr>
        <dsp:cNvPr id="0" name=""/>
        <dsp:cNvSpPr/>
      </dsp:nvSpPr>
      <dsp:spPr>
        <a:xfrm rot="10800000">
          <a:off x="752783" y="2418003"/>
          <a:ext cx="5405120" cy="963910"/>
        </a:xfrm>
        <a:prstGeom prst="homePlate">
          <a:avLst/>
        </a:prstGeom>
        <a:solidFill>
          <a:srgbClr val="68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5058" tIns="137160" rIns="256032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Umirbek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laqqi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993760" y="2418003"/>
        <a:ext cx="5164143" cy="963910"/>
      </dsp:txXfrm>
    </dsp:sp>
    <dsp:sp modelId="{F3F7BAB7-A07A-48F4-969B-C7AEAC56151C}">
      <dsp:nvSpPr>
        <dsp:cNvPr id="0" name=""/>
        <dsp:cNvSpPr/>
      </dsp:nvSpPr>
      <dsp:spPr>
        <a:xfrm>
          <a:off x="5919498" y="2418003"/>
          <a:ext cx="1822879" cy="963910"/>
        </a:xfrm>
        <a:prstGeom prst="ellipse">
          <a:avLst/>
        </a:prstGeom>
        <a:solidFill>
          <a:schemeClr val="bg1"/>
        </a:solidFill>
        <a:ln w="76200" cap="flat" cmpd="sng" algn="ctr">
          <a:solidFill>
            <a:srgbClr val="C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172AAE-6EF8-45A3-9F9E-0738849F9C35}">
      <dsp:nvSpPr>
        <dsp:cNvPr id="0" name=""/>
        <dsp:cNvSpPr/>
      </dsp:nvSpPr>
      <dsp:spPr>
        <a:xfrm rot="10800000">
          <a:off x="752786" y="3664279"/>
          <a:ext cx="5405120" cy="963910"/>
        </a:xfrm>
        <a:prstGeom prst="homePlat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5058" tIns="137160" rIns="256032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Ajiniyoz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993763" y="3664279"/>
        <a:ext cx="5164143" cy="963910"/>
      </dsp:txXfrm>
    </dsp:sp>
    <dsp:sp modelId="{234F9594-4EAA-4AD1-A643-61ADA2A0DF8D}">
      <dsp:nvSpPr>
        <dsp:cNvPr id="0" name=""/>
        <dsp:cNvSpPr/>
      </dsp:nvSpPr>
      <dsp:spPr>
        <a:xfrm>
          <a:off x="6121951" y="3688830"/>
          <a:ext cx="963910" cy="96391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90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81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593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92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92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76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03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90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5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89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8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37D69-E47F-42CA-AC44-5EB81B20EDAE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D1671-A137-4029-9BF8-C306A8BC5F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73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g"/><Relationship Id="rId7" Type="http://schemas.openxmlformats.org/officeDocument/2006/relationships/diagramColors" Target="../diagrams/colors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77624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88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8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73490" y="401781"/>
            <a:ext cx="1967346" cy="1038136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86" y="363059"/>
            <a:ext cx="1439433" cy="1086913"/>
          </a:xfrm>
          <a:prstGeom prst="rect">
            <a:avLst/>
          </a:prstGeom>
        </p:spPr>
      </p:pic>
      <p:pic>
        <p:nvPicPr>
          <p:cNvPr id="6" name=" 18" descr="542142f8c32c6d364c25a313118ff66d.jpg"/>
          <p:cNvPicPr>
            <a:picLocks noGrp="1" noChangeAspect="1"/>
          </p:cNvPicPr>
          <p:nvPr/>
        </p:nvPicPr>
        <p:blipFill>
          <a:blip r:embed="rId3">
            <a:lum contrast="10000"/>
          </a:blip>
          <a:srcRect l="1180" r="1180"/>
          <a:stretch>
            <a:fillRect/>
          </a:stretch>
        </p:blipFill>
        <p:spPr>
          <a:xfrm>
            <a:off x="4547099" y="4212939"/>
            <a:ext cx="3703521" cy="2316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803564" y="2092036"/>
            <a:ext cx="730946" cy="17872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03564" y="4553568"/>
            <a:ext cx="741457" cy="18426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894268" y="1646928"/>
            <a:ext cx="9738756" cy="24313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IBROYIM YUSUPOV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 VA IJODI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7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0221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72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DRAMATURG</a:t>
            </a:r>
            <a:endParaRPr lang="ru-RU" sz="72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857868834"/>
              </p:ext>
            </p:extLst>
          </p:nvPr>
        </p:nvGraphicFramePr>
        <p:xfrm>
          <a:off x="4193308" y="1772997"/>
          <a:ext cx="8128000" cy="4725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5" y="1662545"/>
            <a:ext cx="4405744" cy="505691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602722" y="2030914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02723" y="3235036"/>
            <a:ext cx="1114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1967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02721" y="4398433"/>
            <a:ext cx="986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1971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1" y="5247235"/>
            <a:ext cx="1593272" cy="125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90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30232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TARJIMON</a:t>
            </a:r>
            <a:endParaRPr lang="ru-RU" sz="66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77" y="1780309"/>
            <a:ext cx="3720773" cy="4710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270756" y="2964872"/>
            <a:ext cx="2738250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rtlCol="0">
            <a:spAutoFit/>
          </a:bodyPr>
          <a:lstStyle/>
          <a:p>
            <a:r>
              <a:rPr lang="en-US" sz="3200" spc="-1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3200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spc="-15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buloqlar</a:t>
            </a:r>
            <a:endParaRPr lang="ru-RU" sz="3200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руглая лента лицом вниз 5"/>
          <p:cNvSpPr/>
          <p:nvPr/>
        </p:nvSpPr>
        <p:spPr>
          <a:xfrm>
            <a:off x="4502728" y="1666009"/>
            <a:ext cx="7356763" cy="897082"/>
          </a:xfrm>
          <a:prstGeom prst="ellipseRibbon">
            <a:avLst>
              <a:gd name="adj1" fmla="val 25000"/>
              <a:gd name="adj2" fmla="val 54520"/>
              <a:gd name="adj3" fmla="val 0"/>
            </a:avLst>
          </a:prstGeom>
          <a:solidFill>
            <a:srgbClr val="3E1B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1986-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5061165" y="2677391"/>
            <a:ext cx="6164492" cy="3806120"/>
          </a:xfrm>
          <a:prstGeom prst="verticalScroll">
            <a:avLst>
              <a:gd name="adj" fmla="val 22632"/>
            </a:avLst>
          </a:prstGeom>
          <a:solidFill>
            <a:schemeClr val="bg1"/>
          </a:solidFill>
          <a:ln w="76200">
            <a:solidFill>
              <a:srgbClr val="6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buloqlar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chop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40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22971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endParaRPr lang="ru-RU" sz="66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510145"/>
            <a:ext cx="11804072" cy="5167746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ru-RU" sz="4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55" y="1814943"/>
            <a:ext cx="4094017" cy="423949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034" y="1634836"/>
            <a:ext cx="5326602" cy="522316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095999" y="2246813"/>
            <a:ext cx="36991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Buloqlar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qaynaydi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armonlari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Cho‘l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to‘rg‘ayi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28226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72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E’TIROF</a:t>
            </a:r>
            <a:endParaRPr lang="ru-RU" sz="72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8146" y="1641763"/>
            <a:ext cx="3269673" cy="3657601"/>
          </a:xfrm>
          <a:prstGeom prst="rect">
            <a:avLst/>
          </a:prstGeom>
        </p:spPr>
      </p:pic>
      <p:sp>
        <p:nvSpPr>
          <p:cNvPr id="5" name="Пятиугольник 4"/>
          <p:cNvSpPr/>
          <p:nvPr/>
        </p:nvSpPr>
        <p:spPr>
          <a:xfrm>
            <a:off x="568034" y="2092036"/>
            <a:ext cx="5056911" cy="1662546"/>
          </a:xfrm>
          <a:prstGeom prst="homePlate">
            <a:avLst/>
          </a:prstGeom>
          <a:solidFill>
            <a:srgbClr val="6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Berdaq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avlat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mukofoti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sohibi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568034" y="4461164"/>
            <a:ext cx="5056911" cy="1676399"/>
          </a:xfrm>
          <a:prstGeom prst="homePlate">
            <a:avLst/>
          </a:prstGeom>
          <a:solidFill>
            <a:srgbClr val="68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yuksak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unvonga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sazovor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но 1 6"/>
          <p:cNvSpPr/>
          <p:nvPr/>
        </p:nvSpPr>
        <p:spPr>
          <a:xfrm>
            <a:off x="5043055" y="1295399"/>
            <a:ext cx="3214254" cy="2175165"/>
          </a:xfrm>
          <a:prstGeom prst="irregularSeal1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1974-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но 1 7"/>
          <p:cNvSpPr/>
          <p:nvPr/>
        </p:nvSpPr>
        <p:spPr>
          <a:xfrm>
            <a:off x="4994564" y="3470403"/>
            <a:ext cx="3214254" cy="2258291"/>
          </a:xfrm>
          <a:prstGeom prst="irregularSeal1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2004-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55237" y="5299363"/>
            <a:ext cx="38954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Yusupov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31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30328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72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JUDOLIK</a:t>
            </a:r>
            <a:endParaRPr lang="ru-RU" sz="72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92" y="1690255"/>
            <a:ext cx="4405744" cy="4918364"/>
          </a:xfrm>
          <a:prstGeom prst="rect">
            <a:avLst/>
          </a:prstGeom>
        </p:spPr>
      </p:pic>
      <p:sp>
        <p:nvSpPr>
          <p:cNvPr id="5" name="Загнутый угол 4"/>
          <p:cNvSpPr/>
          <p:nvPr/>
        </p:nvSpPr>
        <p:spPr>
          <a:xfrm>
            <a:off x="5112327" y="2216726"/>
            <a:ext cx="6622473" cy="3311237"/>
          </a:xfrm>
          <a:prstGeom prst="foldedCorner">
            <a:avLst>
              <a:gd name="adj" fmla="val 36332"/>
            </a:avLst>
          </a:prstGeom>
          <a:solidFill>
            <a:schemeClr val="bg1"/>
          </a:solidFill>
          <a:ln w="76200">
            <a:solidFill>
              <a:srgbClr val="8A3F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Taniqli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ijodkor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qaraqalpoq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xalqining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fidoyi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Yusupov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2008-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79-yoshida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77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46909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343891"/>
            <a:ext cx="11804072" cy="5167746"/>
          </a:xfrm>
          <a:ln w="76200">
            <a:solidFill>
              <a:srgbClr val="00823B"/>
            </a:solidFill>
          </a:ln>
        </p:spPr>
        <p:txBody>
          <a:bodyPr>
            <a:normAutofit/>
          </a:bodyPr>
          <a:lstStyle/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xalqlarining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farzandlari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kelayotganiga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Yusupovning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faoliyati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rivojiga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qo‘shganini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angladingiz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Qadrdon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so‘qmoqlar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smtClean="0"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2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454727"/>
          </a:xfrm>
          <a:solidFill>
            <a:schemeClr val="accent1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92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039229"/>
          </a:xfrm>
          <a:solidFill>
            <a:srgbClr val="0070C0"/>
          </a:solidFill>
        </p:spPr>
        <p:txBody>
          <a:bodyPr/>
          <a:lstStyle/>
          <a:p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  <a:ln w="76200">
            <a:solidFill>
              <a:srgbClr val="00823B"/>
            </a:solidFill>
          </a:ln>
        </p:spPr>
        <p:txBody>
          <a:bodyPr/>
          <a:lstStyle/>
          <a:p>
            <a:endParaRPr lang="en-US" dirty="0" smtClean="0"/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urash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san’atining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qonun-qoidalari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jihatlarigacha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uz-Latn-UZ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afsil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Лента лицом вниз 4"/>
          <p:cNvSpPr/>
          <p:nvPr/>
        </p:nvSpPr>
        <p:spPr>
          <a:xfrm>
            <a:off x="3918456" y="1048655"/>
            <a:ext cx="4271962" cy="800100"/>
          </a:xfrm>
          <a:prstGeom prst="ribbon">
            <a:avLst>
              <a:gd name="adj1" fmla="val 16667"/>
              <a:gd name="adj2" fmla="val 59365"/>
            </a:avLst>
          </a:prstGeom>
          <a:solidFill>
            <a:srgbClr val="9D0B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82" y="3224785"/>
            <a:ext cx="1841745" cy="255746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279" y="3193395"/>
            <a:ext cx="1916930" cy="241458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2072" y="3159294"/>
            <a:ext cx="1952463" cy="252888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152" y="3193395"/>
            <a:ext cx="1995447" cy="254317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93821" y="5679093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4044363" y="5607983"/>
            <a:ext cx="166416" cy="830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35930" y="5607983"/>
            <a:ext cx="222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29870" y="5607983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428126" y="5852275"/>
            <a:ext cx="629451" cy="484632"/>
          </a:xfrm>
          <a:prstGeom prst="rightArrow">
            <a:avLst/>
          </a:prstGeom>
          <a:solidFill>
            <a:srgbClr val="3818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8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024372"/>
          </a:xfrm>
          <a:solidFill>
            <a:srgbClr val="0070C0"/>
          </a:solidFill>
        </p:spPr>
        <p:txBody>
          <a:bodyPr/>
          <a:lstStyle/>
          <a:p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246910"/>
            <a:ext cx="11804072" cy="5472546"/>
          </a:xfrm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asaridagi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?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lphaUcPeriod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Zulfiqor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polvon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lnSpc>
                <a:spcPct val="150000"/>
              </a:lnSpc>
              <a:buFont typeface="+mj-lt"/>
              <a:buAutoNum type="alphaUcPeriod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polvon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just">
              <a:lnSpc>
                <a:spcPct val="150000"/>
              </a:lnSpc>
              <a:buFont typeface="+mj-lt"/>
              <a:buAutoNum type="alphaUcPeriod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Ismoil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polvon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lphaUcPeriod"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polvon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562" y="2886075"/>
            <a:ext cx="4729163" cy="3486152"/>
          </a:xfrm>
          <a:prstGeom prst="rect">
            <a:avLst/>
          </a:prstGeom>
        </p:spPr>
      </p:pic>
      <p:sp>
        <p:nvSpPr>
          <p:cNvPr id="6" name="Стрелка влево 5"/>
          <p:cNvSpPr/>
          <p:nvPr/>
        </p:nvSpPr>
        <p:spPr>
          <a:xfrm>
            <a:off x="3782723" y="5928294"/>
            <a:ext cx="978408" cy="484632"/>
          </a:xfrm>
          <a:prstGeom prst="leftArrow">
            <a:avLst/>
          </a:prstGeom>
          <a:solidFill>
            <a:srgbClr val="1D0C2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72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210904"/>
          </a:xfrm>
          <a:solidFill>
            <a:srgbClr val="0070C0"/>
          </a:solidFill>
        </p:spPr>
        <p:txBody>
          <a:bodyPr/>
          <a:lstStyle/>
          <a:p>
            <a:r>
              <a:rPr lang="en-US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357313"/>
            <a:ext cx="11804072" cy="5362142"/>
          </a:xfrm>
          <a:ln w="762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qalban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yaqinlashtirayotgan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076" y="1682101"/>
            <a:ext cx="2698173" cy="30631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30" y="3083286"/>
            <a:ext cx="2808506" cy="329536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67985655"/>
              </p:ext>
            </p:extLst>
          </p:nvPr>
        </p:nvGraphicFramePr>
        <p:xfrm>
          <a:off x="2628900" y="2686050"/>
          <a:ext cx="10041948" cy="4033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426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17157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DARSDA…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3422" y="1300984"/>
            <a:ext cx="11804072" cy="5376430"/>
          </a:xfrm>
          <a:solidFill>
            <a:schemeClr val="accent4">
              <a:lumMod val="20000"/>
              <a:lumOff val="80000"/>
            </a:schemeClr>
          </a:solidFill>
          <a:ln w="76200">
            <a:solidFill>
              <a:srgbClr val="00823B"/>
            </a:solidFill>
          </a:ln>
        </p:spPr>
        <p:txBody>
          <a:bodyPr>
            <a:normAutofit/>
          </a:bodyPr>
          <a:lstStyle/>
          <a:p>
            <a:endParaRPr lang="en-US" sz="6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IBROYIM YUSUPOV </a:t>
            </a:r>
          </a:p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 VA IJODI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899" y="4155931"/>
            <a:ext cx="3886199" cy="23834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8879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094509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endParaRPr lang="ru-RU" sz="6600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1551709"/>
            <a:ext cx="3891064" cy="4502727"/>
          </a:xfrm>
          <a:prstGeom prst="rect">
            <a:avLst/>
          </a:prstGeom>
        </p:spPr>
      </p:pic>
      <p:sp>
        <p:nvSpPr>
          <p:cNvPr id="5" name="Блок-схема: несколько документов 4"/>
          <p:cNvSpPr/>
          <p:nvPr/>
        </p:nvSpPr>
        <p:spPr>
          <a:xfrm>
            <a:off x="4043465" y="1219198"/>
            <a:ext cx="8004095" cy="5389419"/>
          </a:xfrm>
          <a:prstGeom prst="flowChartMultidocumen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441D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Ibroyim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Yusupov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qardosh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Qoraqalpog‘istonnning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Chimboy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tumanidagi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Azot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ovulida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1929-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may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tavallud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topadi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40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1316182"/>
          </a:xfrm>
          <a:solidFill>
            <a:srgbClr val="0070C0"/>
          </a:solidFill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Bo‘lajak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551709"/>
            <a:ext cx="11804072" cy="516774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1778470"/>
            <a:ext cx="4516581" cy="3692237"/>
          </a:xfrm>
          <a:prstGeom prst="rect">
            <a:avLst/>
          </a:prstGeom>
        </p:spPr>
      </p:pic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40825959"/>
              </p:ext>
            </p:extLst>
          </p:nvPr>
        </p:nvGraphicFramePr>
        <p:xfrm>
          <a:off x="3911599" y="1176865"/>
          <a:ext cx="804487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47311" y="3612362"/>
            <a:ext cx="150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1949-yil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78739" y="5353439"/>
            <a:ext cx="150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1961-yil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120534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343891"/>
            <a:ext cx="11804072" cy="5375564"/>
          </a:xfrm>
          <a:ln w="76200">
            <a:solidFill>
              <a:srgbClr val="00823B"/>
            </a:solidFill>
          </a:ln>
        </p:spPr>
        <p:txBody>
          <a:bodyPr>
            <a:normAutofit lnSpcReduction="10000"/>
          </a:bodyPr>
          <a:lstStyle/>
          <a:p>
            <a:pPr algn="l">
              <a:lnSpc>
                <a:spcPct val="20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1961-1962-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1962-1965-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1965-1980-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1980-1985-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20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1991-2000-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59367" y="1482437"/>
            <a:ext cx="76290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Qoraqalpog‘istonning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nashri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Amudaryo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muharriri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9367" y="2575090"/>
            <a:ext cx="76196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-t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kshir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institutida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xodim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sektor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mudiri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ishlaydi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59367" y="3605603"/>
            <a:ext cx="70461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Yozuvchilar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ushmasi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uz-Latn-U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raislik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17789" y="4647272"/>
            <a:ext cx="700544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gazetasida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</a:p>
          <a:p>
            <a:r>
              <a:rPr lang="uz-Latn-UZ" sz="28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uharrir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59367" y="5601379"/>
            <a:ext cx="7315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Ma’naviyat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ma’rifat</a:t>
            </a:r>
            <a:r>
              <a:rPr lang="uz-Latn-U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raisi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449768" y="1758419"/>
            <a:ext cx="609599" cy="415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3408190" y="2834907"/>
            <a:ext cx="609599" cy="415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408190" y="3925249"/>
            <a:ext cx="609599" cy="415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3394364" y="4946493"/>
            <a:ext cx="609599" cy="415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3394364" y="5950880"/>
            <a:ext cx="609599" cy="415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05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955964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6600" b="1" spc="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endParaRPr lang="ru-RU" sz="6600" b="1" spc="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1" y="1108364"/>
            <a:ext cx="11804072" cy="5611091"/>
          </a:xfrm>
          <a:ln w="76200">
            <a:solidFill>
              <a:srgbClr val="00823B"/>
            </a:solidFill>
          </a:ln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03" y="1260764"/>
            <a:ext cx="4405744" cy="50569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733748" y="1260764"/>
            <a:ext cx="7047122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“Kun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yo‘lovchisiga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Qoraqalpoqni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maqtamang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ko‘zimcha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urnalar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vaqtim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…”</a:t>
            </a:r>
          </a:p>
          <a:p>
            <a:endParaRPr lang="ru-RU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437908" y="3784532"/>
            <a:ext cx="5638801" cy="2563091"/>
          </a:xfrm>
          <a:prstGeom prst="round2DiagRect">
            <a:avLst>
              <a:gd name="adj1" fmla="val 27273"/>
              <a:gd name="adj2" fmla="val 0"/>
            </a:avLst>
          </a:prstGeom>
          <a:solidFill>
            <a:schemeClr val="bg1"/>
          </a:solidFill>
          <a:ln w="76200"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Akatsiya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gullagan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, “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Gilamchi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armonlari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buloq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23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398</Words>
  <Application>Microsoft Office PowerPoint</Application>
  <PresentationFormat>Широкоэкранный</PresentationFormat>
  <Paragraphs>100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Тема Office</vt:lpstr>
      <vt:lpstr>ADABIYOT</vt:lpstr>
      <vt:lpstr>MUSTAHKAMLASH</vt:lpstr>
      <vt:lpstr>TEST</vt:lpstr>
      <vt:lpstr>TEST</vt:lpstr>
      <vt:lpstr>DARSDA…</vt:lpstr>
      <vt:lpstr>SHOIR</vt:lpstr>
      <vt:lpstr>Bo‘lajak shoir…</vt:lpstr>
      <vt:lpstr>Mehnat  faoliyati</vt:lpstr>
      <vt:lpstr>ASARLARI</vt:lpstr>
      <vt:lpstr>DRAMATURG</vt:lpstr>
      <vt:lpstr>TARJIMON</vt:lpstr>
      <vt:lpstr>ASARLARI</vt:lpstr>
      <vt:lpstr>E’TIROF</vt:lpstr>
      <vt:lpstr>JUDOLIK</vt:lpstr>
      <vt:lpstr>Mustaqil bajarish uchun topshiriqlar: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</dc:title>
  <dc:creator>lenovo</dc:creator>
  <cp:lastModifiedBy>Пользователь</cp:lastModifiedBy>
  <cp:revision>44</cp:revision>
  <dcterms:created xsi:type="dcterms:W3CDTF">2021-03-07T14:15:46Z</dcterms:created>
  <dcterms:modified xsi:type="dcterms:W3CDTF">2021-03-13T10:10:39Z</dcterms:modified>
</cp:coreProperties>
</file>