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49" r:id="rId2"/>
    <p:sldId id="338" r:id="rId3"/>
    <p:sldId id="339" r:id="rId4"/>
    <p:sldId id="350" r:id="rId5"/>
    <p:sldId id="343" r:id="rId6"/>
    <p:sldId id="345" r:id="rId7"/>
    <p:sldId id="354" r:id="rId8"/>
    <p:sldId id="355" r:id="rId9"/>
    <p:sldId id="356" r:id="rId10"/>
    <p:sldId id="357" r:id="rId11"/>
    <p:sldId id="33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BFB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6" autoAdjust="0"/>
    <p:restoredTop sz="94533" autoAdjust="0"/>
  </p:normalViewPr>
  <p:slideViewPr>
    <p:cSldViewPr>
      <p:cViewPr varScale="1">
        <p:scale>
          <a:sx n="61" d="100"/>
          <a:sy n="61" d="100"/>
        </p:scale>
        <p:origin x="824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B3729-AEEB-4E5C-B137-06CF33C155FE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51D78-0857-4490-B9BA-15E63EB69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760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652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239" y="3248"/>
            <a:ext cx="12175448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271464" y="2420888"/>
            <a:ext cx="10377434" cy="953144"/>
          </a:xfrm>
          <a:prstGeom prst="rect">
            <a:avLst/>
          </a:prstGeom>
        </p:spPr>
        <p:txBody>
          <a:bodyPr vert="horz" wrap="square" lIns="0" tIns="29526" rIns="0" bIns="0" rtlCol="0">
            <a:spAutoFit/>
          </a:bodyPr>
          <a:lstStyle/>
          <a:p>
            <a:pPr marL="38920" algn="ctr">
              <a:spcBef>
                <a:spcPts val="233"/>
              </a:spcBef>
            </a:pPr>
            <a:r>
              <a:rPr sz="6000" b="1" dirty="0" err="1" smtClean="0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sz="60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r>
              <a:rPr lang="en-US" sz="6000" b="1" dirty="0" smtClean="0">
                <a:solidFill>
                  <a:srgbClr val="002060"/>
                </a:solidFill>
                <a:latin typeface="Arial"/>
                <a:cs typeface="Arial"/>
              </a:rPr>
              <a:t> Muhammad </a:t>
            </a:r>
            <a:r>
              <a:rPr lang="en-US" sz="6000" b="1" dirty="0" err="1" smtClean="0">
                <a:solidFill>
                  <a:srgbClr val="002060"/>
                </a:solidFill>
                <a:latin typeface="Arial"/>
                <a:cs typeface="Arial"/>
              </a:rPr>
              <a:t>Fuzuliy</a:t>
            </a:r>
            <a:endParaRPr lang="en-US" sz="6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40485" y="2617486"/>
            <a:ext cx="72749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366492" y="4450643"/>
            <a:ext cx="72749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264352" y="482101"/>
            <a:ext cx="1953254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264352" y="482101"/>
            <a:ext cx="1953254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336360" y="613917"/>
            <a:ext cx="2016224" cy="772545"/>
          </a:xfrm>
          <a:prstGeom prst="rect">
            <a:avLst/>
          </a:prstGeom>
        </p:spPr>
        <p:txBody>
          <a:bodyPr vert="horz" wrap="square" lIns="0" tIns="33554" rIns="0" bIns="0" rtlCol="0">
            <a:spAutoFit/>
          </a:bodyPr>
          <a:lstStyle/>
          <a:p>
            <a:pPr>
              <a:spcBef>
                <a:spcPts val="265"/>
              </a:spcBef>
            </a:pPr>
            <a:r>
              <a:rPr lang="ru-RU" sz="4800" b="1" spc="21" dirty="0" smtClean="0">
                <a:solidFill>
                  <a:srgbClr val="FEFEFE"/>
                </a:solidFill>
                <a:latin typeface="Arial"/>
                <a:cs typeface="Arial"/>
              </a:rPr>
              <a:t>8- </a:t>
            </a:r>
            <a:r>
              <a:rPr lang="en-US" sz="4800" spc="-11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8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4097169" y="379905"/>
            <a:ext cx="3985588" cy="1157224"/>
          </a:xfrm>
          <a:prstGeom prst="rect">
            <a:avLst/>
          </a:prstGeom>
        </p:spPr>
        <p:txBody>
          <a:bodyPr vert="horz" wrap="square" lIns="0" tIns="30912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2" defTabSz="1935510">
              <a:spcBef>
                <a:spcPts val="241"/>
              </a:spcBef>
              <a:defRPr/>
            </a:pPr>
            <a:r>
              <a:rPr lang="en-US" sz="7200" kern="0" spc="21" dirty="0" err="1">
                <a:solidFill>
                  <a:sysClr val="window" lastClr="FFFFFF"/>
                </a:solidFill>
              </a:rPr>
              <a:t>Adabiyot</a:t>
            </a:r>
            <a:endParaRPr lang="en-US" sz="7200" kern="0" spc="21" dirty="0">
              <a:solidFill>
                <a:sysClr val="window" lastClr="FFFFFF"/>
              </a:solidFill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704232" y="614405"/>
            <a:ext cx="936916" cy="897823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510"/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1093986" y="1111868"/>
            <a:ext cx="329332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510"/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1234307" y="1405394"/>
            <a:ext cx="90062" cy="28225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510"/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941229" y="1419110"/>
            <a:ext cx="260775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510"/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1141876" y="808415"/>
            <a:ext cx="63178" cy="28225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510"/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854862" y="1042599"/>
            <a:ext cx="255400" cy="177414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510"/>
            <a:endParaRPr sz="38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0552" y="3692528"/>
            <a:ext cx="2592288" cy="2954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14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5360" y="1505879"/>
            <a:ext cx="75608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Bani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jondan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o‘sondirdi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jafodan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o‘sonmazmi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Falaklar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yondi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ohimdan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murodim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sham‘i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yonmazmi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3676" y="0"/>
            <a:ext cx="12178324" cy="12687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TATABBU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785630" y="4336768"/>
            <a:ext cx="7272808" cy="2456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Ne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savdolar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bosha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solding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savdolar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tuganmozmu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b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Ki 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band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etding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oyoqlarni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bandlar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yozilmazmu</a:t>
            </a: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2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 descr="fuzuliy | www.ziyouz.u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8414" y="1530287"/>
            <a:ext cx="3419793" cy="290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Yana Mashrab haqida | saviya.u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2" y="4336768"/>
            <a:ext cx="2462456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1093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63352" y="1600201"/>
            <a:ext cx="11319048" cy="506915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742950" indent="-742950">
              <a:buAutoNum type="arabicPeriod"/>
            </a:pP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G‘azallarning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sharhlari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tanishish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indent="-742950">
              <a:buAutoNum type="arabicPeriod"/>
            </a:pP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indent="-742950">
              <a:buAutoNum type="arabicPeriod"/>
            </a:pP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Baytni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sharhlang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qo‘llangan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iyhom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san’atini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</a:p>
          <a:p>
            <a:pPr marL="0" indent="0">
              <a:buNone/>
            </a:pP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Azal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kotiblari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ushshoq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baxtin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qora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yozmishlar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mazmun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ila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xatt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safhai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ruxsora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yozmishlar</a:t>
            </a:r>
            <a:endParaRPr lang="ru-RU" sz="36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1763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MUSTAQIL BAJARISH UCHUN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uz-Latn-UZ" dirty="0" smtClean="0">
                <a:latin typeface="Arial" panose="020B0604020202020204" pitchFamily="34" charset="0"/>
                <a:cs typeface="Arial" panose="020B0604020202020204" pitchFamily="34" charset="0"/>
              </a:rPr>
              <a:t>LAR: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86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Блок-схема: перфолента 5"/>
          <p:cNvSpPr/>
          <p:nvPr/>
        </p:nvSpPr>
        <p:spPr>
          <a:xfrm>
            <a:off x="385864" y="5782137"/>
            <a:ext cx="3281833" cy="894552"/>
          </a:xfrm>
          <a:prstGeom prst="flowChartPunchedTap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(1498-1556)</a:t>
            </a:r>
            <a:endParaRPr lang="ru-RU" sz="3400" dirty="0">
              <a:solidFill>
                <a:srgbClr val="002060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0" y="0"/>
            <a:ext cx="12192000" cy="11430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MUHAMMAD FUZULIY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223792" y="1368589"/>
            <a:ext cx="7848872" cy="3999604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Iroqning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Karbalo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shahrida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tug‘ilgan</a:t>
            </a:r>
            <a:endParaRPr lang="en-US" sz="3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Bag‘dod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Hilla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Najaf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shaharlarida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yashagan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madrasada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o‘qigan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Ozarbayjon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tilidan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tashqari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arab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fors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tillarini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mukammal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o‘rgangan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 descr="D:\1.   Jamoliddinxon-TEGMANG\0.   SLAYDLAR - 5-9 ADABIYOT\3. ijod ahli\8-sinf\13. Fuzuliy\загружено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811" y="1369436"/>
            <a:ext cx="3673941" cy="4186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1300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17638"/>
          </a:xfr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MUHAMMAD FUZULIY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4" descr="Ð¢Ð°ÑÐºÐµÐ½Ñ. 1910-1916 Ð³Ð³. Ð¡ÑÐ°ÑÑÐ¹ Ð³Ð¾ÑÐ¾Ð´.... - Tashkent Retrospective ..."/>
          <p:cNvSpPr>
            <a:spLocks noChangeAspect="1" noChangeArrowheads="1"/>
          </p:cNvSpPr>
          <p:nvPr/>
        </p:nvSpPr>
        <p:spPr bwMode="auto">
          <a:xfrm>
            <a:off x="3911822" y="115168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99834" y="1673630"/>
            <a:ext cx="6688254" cy="4995730"/>
          </a:xfrm>
          <a:prstGeom prst="roundRect">
            <a:avLst>
              <a:gd name="adj" fmla="val 27644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8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TAXALLUSLARI</a:t>
            </a:r>
          </a:p>
          <a:p>
            <a:pPr algn="ctr"/>
            <a:endParaRPr lang="en-US" sz="3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571500">
              <a:buFont typeface="Wingdings" panose="05000000000000000000" pitchFamily="2" charset="2"/>
              <a:buChar char="Ø"/>
            </a:pPr>
            <a:r>
              <a:rPr lang="en-US" sz="34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Fuzuliy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ar. “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fazilat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so‘zidan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fazilat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egasi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571500">
              <a:buFont typeface="Wingdings" panose="05000000000000000000" pitchFamily="2" charset="2"/>
              <a:buChar char="Ø"/>
            </a:pPr>
            <a:r>
              <a:rPr lang="en-US" sz="34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Bag‘dodiy</a:t>
            </a:r>
            <a:r>
              <a:rPr lang="en-US" sz="3400" b="1" dirty="0" smtClean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3400" b="1" dirty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>–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Bag‘dod</a:t>
            </a:r>
            <a:r>
              <a:rPr lang="en-US" sz="3400" b="1" dirty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shahrida</a:t>
            </a:r>
            <a:r>
              <a:rPr lang="en-US" sz="3400" b="1" dirty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o‘qigani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400" b="1" dirty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2" descr="Photo Postcard Baghdad Bagdad Irak, Sheikh Abdul Kadir | akpool.co.u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0136" y="1772816"/>
            <a:ext cx="4495800" cy="2883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2467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17638"/>
          </a:xfr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ASARLARI</a:t>
            </a:r>
            <a:endParaRPr lang="ru-RU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4" descr="Ð¢Ð°ÑÐºÐµÐ½Ñ. 1910-1916 Ð³Ð³. Ð¡ÑÐ°ÑÑÐ¹ Ð³Ð¾ÑÐ¾Ð´.... - Tashkent Retrospective ..."/>
          <p:cNvSpPr>
            <a:spLocks noChangeAspect="1" noChangeArrowheads="1"/>
          </p:cNvSpPr>
          <p:nvPr/>
        </p:nvSpPr>
        <p:spPr bwMode="auto">
          <a:xfrm>
            <a:off x="3911822" y="115168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7036" y="1556792"/>
            <a:ext cx="8497299" cy="5040562"/>
          </a:xfrm>
          <a:prstGeom prst="roundRect">
            <a:avLst>
              <a:gd name="adj" fmla="val 27644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Matla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ul-e’tiqod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falsafiy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risolasi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Hadiqat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us-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suado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(“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Baxtiyorlar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”);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Suhbat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ul-asmor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(“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Mevalar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munozarasi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”);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Shikoyatnoma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”;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“Bang-u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boda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(“Bang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boda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”);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Anis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ul-qalb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(“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Qalb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”);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jom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Soqiynoma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”;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“Rind-u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Zohid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”;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Sihhat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Maraz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(“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Sog‘lik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bemorlik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”)</a:t>
            </a:r>
            <a:endParaRPr lang="ru-RU" sz="27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Fuzuliy. Devon. 1-2 jild &amp; Vadud Mahmud. Fuzuliy Bag'dodiy &amp; G'azallari va  qo'shiqlari | Xurshid Davron kutubxonas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344" y="1700808"/>
            <a:ext cx="2431799" cy="37947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33299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732" y="1547772"/>
            <a:ext cx="4454892" cy="28539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9336" y="116632"/>
            <a:ext cx="11881320" cy="1301006"/>
          </a:xfr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“LAYLI  VA  MAJNUN”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 descr="Лейли и Меджнун» – первая опера на мусульманском востоке – История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1519655"/>
            <a:ext cx="5832648" cy="405089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8" name="Скругленный прямоугольник 7"/>
          <p:cNvSpPr/>
          <p:nvPr/>
        </p:nvSpPr>
        <p:spPr>
          <a:xfrm>
            <a:off x="695400" y="5805264"/>
            <a:ext cx="4403696" cy="92866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Fuzuliy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ijodining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cho‘qqisi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312024" y="4554163"/>
            <a:ext cx="4824536" cy="98942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Fuzuliyning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Ozarbayjondagi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haykali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607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5360" y="1505879"/>
            <a:ext cx="7560840" cy="252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G‘amzasin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sevding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ko‘ngil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joning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kerakmazmi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sanga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b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Tig‘a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urding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jismi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uryoning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kerakmazmi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sanga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3676" y="0"/>
            <a:ext cx="12178324" cy="1323269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Kerakmazmi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sanga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35360" y="4218412"/>
            <a:ext cx="9145015" cy="2546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Ey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ko‘ngil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yorning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nozli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qarashini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sevding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senga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joning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emasmi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sz="3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3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O‘zingni</a:t>
            </a:r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tig‘ga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urding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yalang‘och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jisming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emasmi</a:t>
            </a:r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752184" y="1628800"/>
            <a:ext cx="3816424" cy="240700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shoirligim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yolg‘ondir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ammo</a:t>
            </a:r>
            <a:b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Fuzuliy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she’riga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oshiqligim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rost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en-US" sz="2800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E.Vohidov</a:t>
            </a:r>
            <a:endParaRPr lang="ru-RU" dirty="0"/>
          </a:p>
        </p:txBody>
      </p:sp>
      <p:pic>
        <p:nvPicPr>
          <p:cNvPr id="2050" name="Picture 2" descr="Вахидов, Эркин Вахидович — Википед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3032" y="4341333"/>
            <a:ext cx="1728193" cy="2304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1201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5360" y="1505879"/>
            <a:ext cx="7560840" cy="24994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Otashin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ohim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-la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aylarsan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banga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taklifi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bog‘,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Bog‘bon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gulbargi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xandoning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kerakmazmi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sanga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3676" y="0"/>
            <a:ext cx="12178324" cy="1323269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Kerakmazmi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sanga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35360" y="4218412"/>
            <a:ext cx="9145015" cy="24826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Olovdek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yonib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ohim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meni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bog‘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sayriga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taklif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qilasan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36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Ey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bog‘bon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senga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kulib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barglari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emasmi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0336" y="1491459"/>
            <a:ext cx="2575471" cy="264945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6260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5360" y="1505879"/>
            <a:ext cx="75608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Shifoyi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vasl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qadrin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hajr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bemor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o‘landan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Zuloli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zavq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shavqin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tashnayi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diydor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o‘landan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</a:t>
            </a:r>
            <a:endParaRPr lang="en-US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3676" y="0"/>
            <a:ext cx="12178324" cy="1323269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So‘r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o‘ra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35360" y="4140910"/>
            <a:ext cx="8568952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Vaslning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davosi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qadrini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dardga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chalingan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bemordan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so‘ra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u-RU" sz="3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Toza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zavqning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shavqini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diydorga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tashna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bo‘lgandan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so‘ra</a:t>
            </a:r>
            <a:endParaRPr lang="ru-RU" sz="3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0804" y="1510606"/>
            <a:ext cx="4181339" cy="2782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374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5360" y="1505879"/>
            <a:ext cx="75608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Ko‘zi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yoshlularing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holin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bilsun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mardumi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g‘ofil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Kavokib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sayrini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shab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sahar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bedor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o‘landan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3676" y="0"/>
            <a:ext cx="12178324" cy="1323269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So‘r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o‘ra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25037" y="4193560"/>
            <a:ext cx="7921237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en-US" sz="3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Ko‘z</a:t>
            </a:r>
            <a:r>
              <a:rPr lang="en-US" sz="3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yosh</a:t>
            </a:r>
            <a:r>
              <a:rPr lang="en-US" sz="3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to‘kishingni</a:t>
            </a:r>
            <a:r>
              <a:rPr lang="en-US" sz="3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bexabar</a:t>
            </a:r>
            <a:r>
              <a:rPr lang="en-US" sz="3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odamlar</a:t>
            </a:r>
            <a:r>
              <a:rPr lang="en-US" sz="3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qayerdan</a:t>
            </a:r>
            <a:r>
              <a:rPr lang="en-US" sz="3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bilsin</a:t>
            </a:r>
            <a:r>
              <a:rPr lang="en-US" sz="3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</a:p>
          <a:p>
            <a:pPr indent="450215" algn="just">
              <a:spcAft>
                <a:spcPts val="0"/>
              </a:spcAft>
            </a:pPr>
            <a:r>
              <a:rPr lang="en-US" sz="3400" i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Yulduzlarning</a:t>
            </a:r>
            <a:r>
              <a:rPr lang="en-US" sz="3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sayrini</a:t>
            </a:r>
            <a:r>
              <a:rPr lang="en-US" sz="3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oqshomdan</a:t>
            </a:r>
            <a:r>
              <a:rPr lang="en-US" sz="3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to </a:t>
            </a:r>
            <a:r>
              <a:rPr lang="en-US" sz="3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sahargacha</a:t>
            </a:r>
            <a:r>
              <a:rPr lang="en-US" sz="3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bedor</a:t>
            </a:r>
            <a:r>
              <a:rPr lang="en-US" sz="3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bo‘lgandan</a:t>
            </a:r>
            <a:r>
              <a:rPr lang="en-US" sz="3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so‘ra</a:t>
            </a:r>
            <a:endParaRPr lang="ru-RU" sz="3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en-US" sz="3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ru-RU" sz="3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6200" y="1505879"/>
            <a:ext cx="4104456" cy="30131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61549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7474</TotalTime>
  <Words>335</Words>
  <Application>Microsoft Office PowerPoint</Application>
  <PresentationFormat>Широкоэкранный</PresentationFormat>
  <Paragraphs>55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MUHAMMAD FUZULIY</vt:lpstr>
      <vt:lpstr>ASARLARI</vt:lpstr>
      <vt:lpstr>“LAYLI  VA  MAJNUN”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MUSTAQIL BAJARISH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Пользователь</cp:lastModifiedBy>
  <cp:revision>330</cp:revision>
  <dcterms:created xsi:type="dcterms:W3CDTF">2020-08-03T09:44:14Z</dcterms:created>
  <dcterms:modified xsi:type="dcterms:W3CDTF">2021-03-13T13:28:04Z</dcterms:modified>
</cp:coreProperties>
</file>