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theme/theme2.xml" ContentType="application/vnd.openxmlformats-officedocument.theme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theme/theme3.xml" ContentType="application/vnd.openxmlformats-officedocument.theme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4.xml" ContentType="application/vnd.openxmlformats-officedocument.theme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  <p:sldMasterId id="2147483799" r:id="rId2"/>
    <p:sldMasterId id="2147483900" r:id="rId3"/>
    <p:sldMasterId id="2147483913" r:id="rId4"/>
    <p:sldMasterId id="2147483919" r:id="rId5"/>
  </p:sldMasterIdLst>
  <p:notesMasterIdLst>
    <p:notesMasterId r:id="rId20"/>
  </p:notesMasterIdLst>
  <p:handoutMasterIdLst>
    <p:handoutMasterId r:id="rId21"/>
  </p:handoutMasterIdLst>
  <p:sldIdLst>
    <p:sldId id="490" r:id="rId6"/>
    <p:sldId id="473" r:id="rId7"/>
    <p:sldId id="476" r:id="rId8"/>
    <p:sldId id="494" r:id="rId9"/>
    <p:sldId id="492" r:id="rId10"/>
    <p:sldId id="493" r:id="rId11"/>
    <p:sldId id="483" r:id="rId12"/>
    <p:sldId id="484" r:id="rId13"/>
    <p:sldId id="485" r:id="rId14"/>
    <p:sldId id="487" r:id="rId15"/>
    <p:sldId id="486" r:id="rId16"/>
    <p:sldId id="488" r:id="rId17"/>
    <p:sldId id="495" r:id="rId18"/>
    <p:sldId id="440" r:id="rId19"/>
  </p:sldIdLst>
  <p:sldSz cx="9144000" cy="5143500" type="screen16x9"/>
  <p:notesSz cx="6735763" cy="9866313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FFFF99"/>
    <a:srgbClr val="66FFFF"/>
    <a:srgbClr val="008000"/>
    <a:srgbClr val="CC99FF"/>
    <a:srgbClr val="CC3399"/>
    <a:srgbClr val="99FF99"/>
    <a:srgbClr val="FFCCFF"/>
    <a:srgbClr val="FF33CC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7549" autoAdjust="0"/>
  </p:normalViewPr>
  <p:slideViewPr>
    <p:cSldViewPr snapToGrid="0">
      <p:cViewPr varScale="1">
        <p:scale>
          <a:sx n="76" d="100"/>
          <a:sy n="76" d="100"/>
        </p:scale>
        <p:origin x="952" y="4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763" y="1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261DA-2E9C-433B-A2AA-31EC04CCF677}" type="datetimeFigureOut">
              <a:rPr lang="ru-RU" smtClean="0"/>
              <a:t>13.03.2021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8FD3ED-3B66-4117-A4D4-CCBC856C4F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3019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C311F2-C6F7-4408-8A94-D7C2217BC54F}" type="datetimeFigureOut">
              <a:rPr lang="ru-RU" smtClean="0"/>
              <a:t>13.03.2021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1900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4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D4C1E-46C9-452C-9820-5F259BFDCB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402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16274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15778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240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01915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4327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75969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59009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12022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94478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903266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6266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3" y="1597823"/>
            <a:ext cx="7772401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1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51378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608607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5672906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1969984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98010646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1541132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34396476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48794934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8187546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8962211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26932971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64489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754095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38484651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20639025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17263799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871161494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20819133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3"/>
            <a:ext cx="6858000" cy="1790700"/>
          </a:xfrm>
        </p:spPr>
        <p:txBody>
          <a:bodyPr anchor="b"/>
          <a:lstStyle>
            <a:lvl1pPr algn="ctr"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670"/>
            </a:lvl1pPr>
            <a:lvl2pPr marL="318229" indent="0" algn="ctr">
              <a:buNone/>
              <a:defRPr sz="1392"/>
            </a:lvl2pPr>
            <a:lvl3pPr marL="636459" indent="0" algn="ctr">
              <a:buNone/>
              <a:defRPr sz="1253"/>
            </a:lvl3pPr>
            <a:lvl4pPr marL="954688" indent="0" algn="ctr">
              <a:buNone/>
              <a:defRPr sz="1114"/>
            </a:lvl4pPr>
            <a:lvl5pPr marL="1272918" indent="0" algn="ctr">
              <a:buNone/>
              <a:defRPr sz="1114"/>
            </a:lvl5pPr>
            <a:lvl6pPr marL="1591147" indent="0" algn="ctr">
              <a:buNone/>
              <a:defRPr sz="1114"/>
            </a:lvl6pPr>
            <a:lvl7pPr marL="1909377" indent="0" algn="ctr">
              <a:buNone/>
              <a:defRPr sz="1114"/>
            </a:lvl7pPr>
            <a:lvl8pPr marL="2227606" indent="0" algn="ctr">
              <a:buNone/>
              <a:defRPr sz="1114"/>
            </a:lvl8pPr>
            <a:lvl9pPr marL="2545836" indent="0" algn="ctr">
              <a:buNone/>
              <a:defRPr sz="1114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717681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840444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670">
                <a:solidFill>
                  <a:schemeClr val="tx1">
                    <a:tint val="75000"/>
                  </a:schemeClr>
                </a:solidFill>
              </a:defRPr>
            </a:lvl1pPr>
            <a:lvl2pPr marL="318229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2pPr>
            <a:lvl3pPr marL="636459" indent="0">
              <a:buNone/>
              <a:defRPr sz="1253">
                <a:solidFill>
                  <a:schemeClr val="tx1">
                    <a:tint val="75000"/>
                  </a:schemeClr>
                </a:solidFill>
              </a:defRPr>
            </a:lvl3pPr>
            <a:lvl4pPr marL="95468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4pPr>
            <a:lvl5pPr marL="127291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5pPr>
            <a:lvl6pPr marL="159114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6pPr>
            <a:lvl7pPr marL="190937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7pPr>
            <a:lvl8pPr marL="222760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8pPr>
            <a:lvl9pPr marL="254583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90295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446855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260873"/>
            <a:ext cx="386834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1878807"/>
            <a:ext cx="386834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3"/>
            <a:ext cx="388739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7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6182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853134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184577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536228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8"/>
          </a:xfrm>
        </p:spPr>
        <p:txBody>
          <a:bodyPr/>
          <a:lstStyle>
            <a:lvl1pPr>
              <a:defRPr sz="2227"/>
            </a:lvl1pPr>
            <a:lvl2pPr>
              <a:defRPr sz="1949"/>
            </a:lvl2pPr>
            <a:lvl3pPr>
              <a:defRPr sz="1670"/>
            </a:lvl3pPr>
            <a:lvl4pPr>
              <a:defRPr sz="1392"/>
            </a:lvl4pPr>
            <a:lvl5pPr>
              <a:defRPr sz="1392"/>
            </a:lvl5pPr>
            <a:lvl6pPr>
              <a:defRPr sz="1392"/>
            </a:lvl6pPr>
            <a:lvl7pPr>
              <a:defRPr sz="1392"/>
            </a:lvl7pPr>
            <a:lvl8pPr>
              <a:defRPr sz="1392"/>
            </a:lvl8pPr>
            <a:lvl9pPr>
              <a:defRPr sz="139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174208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8"/>
          </a:xfrm>
        </p:spPr>
        <p:txBody>
          <a:bodyPr anchor="t"/>
          <a:lstStyle>
            <a:lvl1pPr marL="0" indent="0">
              <a:buNone/>
              <a:defRPr sz="2227"/>
            </a:lvl1pPr>
            <a:lvl2pPr marL="318229" indent="0">
              <a:buNone/>
              <a:defRPr sz="1949"/>
            </a:lvl2pPr>
            <a:lvl3pPr marL="636459" indent="0">
              <a:buNone/>
              <a:defRPr sz="1670"/>
            </a:lvl3pPr>
            <a:lvl4pPr marL="954688" indent="0">
              <a:buNone/>
              <a:defRPr sz="1392"/>
            </a:lvl4pPr>
            <a:lvl5pPr marL="1272918" indent="0">
              <a:buNone/>
              <a:defRPr sz="1392"/>
            </a:lvl5pPr>
            <a:lvl6pPr marL="1591147" indent="0">
              <a:buNone/>
              <a:defRPr sz="1392"/>
            </a:lvl6pPr>
            <a:lvl7pPr marL="1909377" indent="0">
              <a:buNone/>
              <a:defRPr sz="1392"/>
            </a:lvl7pPr>
            <a:lvl8pPr marL="2227606" indent="0">
              <a:buNone/>
              <a:defRPr sz="1392"/>
            </a:lvl8pPr>
            <a:lvl9pPr marL="2545836" indent="0">
              <a:buNone/>
              <a:defRPr sz="1392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5915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915987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604694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5"/>
            <a:ext cx="77724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60"/>
            <a:ext cx="640080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41525817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0312"/>
          </a:xfrm>
        </p:spPr>
        <p:txBody>
          <a:bodyPr lIns="0" tIns="0" rIns="0" bIns="0"/>
          <a:lstStyle>
            <a:lvl1pPr>
              <a:defRPr sz="117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8868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1631850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26914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5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5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29984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11211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5"/>
            <a:ext cx="77724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60"/>
            <a:ext cx="640080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36702388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0312"/>
          </a:xfrm>
        </p:spPr>
        <p:txBody>
          <a:bodyPr lIns="0" tIns="0" rIns="0" bIns="0"/>
          <a:lstStyle>
            <a:lvl1pPr>
              <a:defRPr sz="117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95547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33165861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0339384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339207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189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6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1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6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7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6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6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474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972451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1197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532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57828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65630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18814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13748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65094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169150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595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423440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051531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010972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9232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33440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957611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118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386702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6141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286927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4121348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629546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896167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4834558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9993208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64478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37" indent="-185711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532630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13896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77873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66424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99408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876309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9425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8851245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80499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7281341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4959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51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9416969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903046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7082848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033816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5393020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44809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2203472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772327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9239807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4" y="1597823"/>
            <a:ext cx="7772401" cy="1102519"/>
          </a:xfrm>
        </p:spPr>
        <p:txBody>
          <a:bodyPr>
            <a:normAutofit/>
          </a:bodyPr>
          <a:lstStyle>
            <a:lvl1pPr>
              <a:defRPr sz="1929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2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6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53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9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06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32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59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86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12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3032236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5300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3012465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180735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55139" indent="-132672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761980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44933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8045442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01397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5287128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80318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6"/>
            <a:ext cx="3811588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80318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6"/>
            <a:ext cx="3813174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088743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162631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62631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4556873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021774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137518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592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590258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88191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26991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5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9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1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5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7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9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8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5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9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5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9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77045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364917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793668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92483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1646870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824096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5620420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47865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2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5"/>
            <a:ext cx="3811588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14402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5"/>
            <a:ext cx="3813174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18210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758468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324086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2916546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5519944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04226055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3538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7465625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98831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5427613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969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096715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096715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275525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18701587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31930350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672543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584523137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1304857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15903957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90201864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56165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598120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3545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hyperlink" Target="https://www.facebook.com/" TargetMode="Externa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70.xml"/><Relationship Id="rId18" Type="http://schemas.openxmlformats.org/officeDocument/2006/relationships/slideLayout" Target="../slideLayouts/slideLayout75.xml"/><Relationship Id="rId26" Type="http://schemas.openxmlformats.org/officeDocument/2006/relationships/slideLayout" Target="../slideLayouts/slideLayout83.xml"/><Relationship Id="rId39" Type="http://schemas.openxmlformats.org/officeDocument/2006/relationships/slideLayout" Target="../slideLayouts/slideLayout96.xml"/><Relationship Id="rId21" Type="http://schemas.openxmlformats.org/officeDocument/2006/relationships/slideLayout" Target="../slideLayouts/slideLayout78.xml"/><Relationship Id="rId34" Type="http://schemas.openxmlformats.org/officeDocument/2006/relationships/slideLayout" Target="../slideLayouts/slideLayout91.xml"/><Relationship Id="rId42" Type="http://schemas.openxmlformats.org/officeDocument/2006/relationships/slideLayout" Target="../slideLayouts/slideLayout99.xml"/><Relationship Id="rId47" Type="http://schemas.openxmlformats.org/officeDocument/2006/relationships/slideLayout" Target="../slideLayouts/slideLayout104.xml"/><Relationship Id="rId50" Type="http://schemas.openxmlformats.org/officeDocument/2006/relationships/slideLayout" Target="../slideLayouts/slideLayout107.xml"/><Relationship Id="rId55" Type="http://schemas.openxmlformats.org/officeDocument/2006/relationships/slideLayout" Target="../slideLayouts/slideLayout112.xml"/><Relationship Id="rId7" Type="http://schemas.openxmlformats.org/officeDocument/2006/relationships/slideLayout" Target="../slideLayouts/slideLayout64.xml"/><Relationship Id="rId2" Type="http://schemas.openxmlformats.org/officeDocument/2006/relationships/slideLayout" Target="../slideLayouts/slideLayout59.xml"/><Relationship Id="rId16" Type="http://schemas.openxmlformats.org/officeDocument/2006/relationships/slideLayout" Target="../slideLayouts/slideLayout73.xml"/><Relationship Id="rId20" Type="http://schemas.openxmlformats.org/officeDocument/2006/relationships/slideLayout" Target="../slideLayouts/slideLayout77.xml"/><Relationship Id="rId29" Type="http://schemas.openxmlformats.org/officeDocument/2006/relationships/slideLayout" Target="../slideLayouts/slideLayout86.xml"/><Relationship Id="rId41" Type="http://schemas.openxmlformats.org/officeDocument/2006/relationships/slideLayout" Target="../slideLayouts/slideLayout98.xml"/><Relationship Id="rId54" Type="http://schemas.openxmlformats.org/officeDocument/2006/relationships/slideLayout" Target="../slideLayouts/slideLayout111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24" Type="http://schemas.openxmlformats.org/officeDocument/2006/relationships/slideLayout" Target="../slideLayouts/slideLayout81.xml"/><Relationship Id="rId32" Type="http://schemas.openxmlformats.org/officeDocument/2006/relationships/slideLayout" Target="../slideLayouts/slideLayout89.xml"/><Relationship Id="rId37" Type="http://schemas.openxmlformats.org/officeDocument/2006/relationships/slideLayout" Target="../slideLayouts/slideLayout94.xml"/><Relationship Id="rId40" Type="http://schemas.openxmlformats.org/officeDocument/2006/relationships/slideLayout" Target="../slideLayouts/slideLayout97.xml"/><Relationship Id="rId45" Type="http://schemas.openxmlformats.org/officeDocument/2006/relationships/slideLayout" Target="../slideLayouts/slideLayout102.xml"/><Relationship Id="rId53" Type="http://schemas.openxmlformats.org/officeDocument/2006/relationships/slideLayout" Target="../slideLayouts/slideLayout110.xml"/><Relationship Id="rId58" Type="http://schemas.openxmlformats.org/officeDocument/2006/relationships/theme" Target="../theme/theme2.xml"/><Relationship Id="rId5" Type="http://schemas.openxmlformats.org/officeDocument/2006/relationships/slideLayout" Target="../slideLayouts/slideLayout62.xml"/><Relationship Id="rId15" Type="http://schemas.openxmlformats.org/officeDocument/2006/relationships/slideLayout" Target="../slideLayouts/slideLayout72.xml"/><Relationship Id="rId23" Type="http://schemas.openxmlformats.org/officeDocument/2006/relationships/slideLayout" Target="../slideLayouts/slideLayout80.xml"/><Relationship Id="rId28" Type="http://schemas.openxmlformats.org/officeDocument/2006/relationships/slideLayout" Target="../slideLayouts/slideLayout85.xml"/><Relationship Id="rId36" Type="http://schemas.openxmlformats.org/officeDocument/2006/relationships/slideLayout" Target="../slideLayouts/slideLayout93.xml"/><Relationship Id="rId49" Type="http://schemas.openxmlformats.org/officeDocument/2006/relationships/slideLayout" Target="../slideLayouts/slideLayout106.xml"/><Relationship Id="rId57" Type="http://schemas.openxmlformats.org/officeDocument/2006/relationships/slideLayout" Target="../slideLayouts/slideLayout114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67.xml"/><Relationship Id="rId19" Type="http://schemas.openxmlformats.org/officeDocument/2006/relationships/slideLayout" Target="../slideLayouts/slideLayout76.xml"/><Relationship Id="rId31" Type="http://schemas.openxmlformats.org/officeDocument/2006/relationships/slideLayout" Target="../slideLayouts/slideLayout88.xml"/><Relationship Id="rId44" Type="http://schemas.openxmlformats.org/officeDocument/2006/relationships/slideLayout" Target="../slideLayouts/slideLayout101.xml"/><Relationship Id="rId52" Type="http://schemas.openxmlformats.org/officeDocument/2006/relationships/slideLayout" Target="../slideLayouts/slideLayout109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Relationship Id="rId14" Type="http://schemas.openxmlformats.org/officeDocument/2006/relationships/slideLayout" Target="../slideLayouts/slideLayout71.xml"/><Relationship Id="rId22" Type="http://schemas.openxmlformats.org/officeDocument/2006/relationships/slideLayout" Target="../slideLayouts/slideLayout79.xml"/><Relationship Id="rId27" Type="http://schemas.openxmlformats.org/officeDocument/2006/relationships/slideLayout" Target="../slideLayouts/slideLayout84.xml"/><Relationship Id="rId30" Type="http://schemas.openxmlformats.org/officeDocument/2006/relationships/slideLayout" Target="../slideLayouts/slideLayout87.xml"/><Relationship Id="rId35" Type="http://schemas.openxmlformats.org/officeDocument/2006/relationships/slideLayout" Target="../slideLayouts/slideLayout92.xml"/><Relationship Id="rId43" Type="http://schemas.openxmlformats.org/officeDocument/2006/relationships/slideLayout" Target="../slideLayouts/slideLayout100.xml"/><Relationship Id="rId48" Type="http://schemas.openxmlformats.org/officeDocument/2006/relationships/slideLayout" Target="../slideLayouts/slideLayout105.xml"/><Relationship Id="rId56" Type="http://schemas.openxmlformats.org/officeDocument/2006/relationships/slideLayout" Target="../slideLayouts/slideLayout113.xml"/><Relationship Id="rId8" Type="http://schemas.openxmlformats.org/officeDocument/2006/relationships/slideLayout" Target="../slideLayouts/slideLayout65.xml"/><Relationship Id="rId51" Type="http://schemas.openxmlformats.org/officeDocument/2006/relationships/slideLayout" Target="../slideLayouts/slideLayout108.xml"/><Relationship Id="rId3" Type="http://schemas.openxmlformats.org/officeDocument/2006/relationships/slideLayout" Target="../slideLayouts/slideLayout60.xml"/><Relationship Id="rId12" Type="http://schemas.openxmlformats.org/officeDocument/2006/relationships/slideLayout" Target="../slideLayouts/slideLayout69.xml"/><Relationship Id="rId17" Type="http://schemas.openxmlformats.org/officeDocument/2006/relationships/slideLayout" Target="../slideLayouts/slideLayout74.xml"/><Relationship Id="rId25" Type="http://schemas.openxmlformats.org/officeDocument/2006/relationships/slideLayout" Target="../slideLayouts/slideLayout82.xml"/><Relationship Id="rId33" Type="http://schemas.openxmlformats.org/officeDocument/2006/relationships/slideLayout" Target="../slideLayouts/slideLayout90.xml"/><Relationship Id="rId38" Type="http://schemas.openxmlformats.org/officeDocument/2006/relationships/slideLayout" Target="../slideLayouts/slideLayout95.xml"/><Relationship Id="rId46" Type="http://schemas.openxmlformats.org/officeDocument/2006/relationships/slideLayout" Target="../slideLayouts/slideLayout103.xml"/><Relationship Id="rId59" Type="http://schemas.openxmlformats.org/officeDocument/2006/relationships/hyperlink" Target="https://www.facebook.com/" TargetMode="Externa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2.xml"/><Relationship Id="rId3" Type="http://schemas.openxmlformats.org/officeDocument/2006/relationships/slideLayout" Target="../slideLayouts/slideLayout117.xml"/><Relationship Id="rId7" Type="http://schemas.openxmlformats.org/officeDocument/2006/relationships/slideLayout" Target="../slideLayouts/slideLayout12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16.xml"/><Relationship Id="rId1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2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8.xml"/><Relationship Id="rId2" Type="http://schemas.openxmlformats.org/officeDocument/2006/relationships/slideLayout" Target="../slideLayouts/slideLayout127.xml"/><Relationship Id="rId1" Type="http://schemas.openxmlformats.org/officeDocument/2006/relationships/slideLayout" Target="../slideLayouts/slideLayout126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30.xml"/><Relationship Id="rId4" Type="http://schemas.openxmlformats.org/officeDocument/2006/relationships/slideLayout" Target="../slideLayouts/slideLayout129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3.xml"/><Relationship Id="rId2" Type="http://schemas.openxmlformats.org/officeDocument/2006/relationships/slideLayout" Target="../slideLayouts/slideLayout132.xml"/><Relationship Id="rId1" Type="http://schemas.openxmlformats.org/officeDocument/2006/relationships/slideLayout" Target="../slideLayouts/slideLayout131.xml"/><Relationship Id="rId6" Type="http://schemas.openxmlformats.org/officeDocument/2006/relationships/theme" Target="../theme/theme5.xml"/><Relationship Id="rId5" Type="http://schemas.openxmlformats.org/officeDocument/2006/relationships/slideLayout" Target="../slideLayouts/slideLayout135.xml"/><Relationship Id="rId4" Type="http://schemas.openxmlformats.org/officeDocument/2006/relationships/slideLayout" Target="../slideLayouts/slideLayout1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1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4" y="4727516"/>
            <a:ext cx="1620957" cy="230820"/>
          </a:xfrm>
          <a:prstGeom prst="rect">
            <a:avLst/>
          </a:prstGeom>
        </p:spPr>
        <p:txBody>
          <a:bodyPr vert="horz" wrap="square" lIns="91430" tIns="45714" rIns="91430" bIns="45714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5" y="4719816"/>
            <a:ext cx="104567" cy="246221"/>
          </a:xfrm>
          <a:prstGeom prst="rect">
            <a:avLst/>
          </a:prstGeom>
        </p:spPr>
        <p:txBody>
          <a:bodyPr vert="horz" wrap="none" lIns="91430" tIns="45714" rIns="91430" bIns="45714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900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900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4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2" y="4790577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8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46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99" r:id="rId18"/>
    <p:sldLayoutId id="2147483700" r:id="rId19"/>
    <p:sldLayoutId id="2147483701" r:id="rId20"/>
    <p:sldLayoutId id="2147483702" r:id="rId21"/>
    <p:sldLayoutId id="2147483703" r:id="rId22"/>
    <p:sldLayoutId id="2147483704" r:id="rId23"/>
    <p:sldLayoutId id="2147483705" r:id="rId24"/>
    <p:sldLayoutId id="2147483706" r:id="rId25"/>
    <p:sldLayoutId id="2147483707" r:id="rId26"/>
    <p:sldLayoutId id="2147483708" r:id="rId27"/>
    <p:sldLayoutId id="2147483709" r:id="rId28"/>
    <p:sldLayoutId id="2147483710" r:id="rId29"/>
    <p:sldLayoutId id="2147483711" r:id="rId30"/>
    <p:sldLayoutId id="2147483712" r:id="rId31"/>
    <p:sldLayoutId id="2147483713" r:id="rId32"/>
    <p:sldLayoutId id="2147483714" r:id="rId33"/>
    <p:sldLayoutId id="2147483715" r:id="rId34"/>
    <p:sldLayoutId id="2147483716" r:id="rId35"/>
    <p:sldLayoutId id="2147483717" r:id="rId36"/>
    <p:sldLayoutId id="2147483718" r:id="rId37"/>
    <p:sldLayoutId id="2147483719" r:id="rId38"/>
    <p:sldLayoutId id="2147483720" r:id="rId39"/>
    <p:sldLayoutId id="2147483721" r:id="rId40"/>
    <p:sldLayoutId id="2147483722" r:id="rId41"/>
    <p:sldLayoutId id="2147483723" r:id="rId42"/>
    <p:sldLayoutId id="2147483724" r:id="rId43"/>
    <p:sldLayoutId id="2147483725" r:id="rId44"/>
    <p:sldLayoutId id="2147483726" r:id="rId45"/>
    <p:sldLayoutId id="2147483727" r:id="rId46"/>
    <p:sldLayoutId id="2147483728" r:id="rId47"/>
    <p:sldLayoutId id="2147483729" r:id="rId48"/>
    <p:sldLayoutId id="2147483730" r:id="rId49"/>
    <p:sldLayoutId id="2147483731" r:id="rId50"/>
    <p:sldLayoutId id="2147483732" r:id="rId51"/>
    <p:sldLayoutId id="2147483733" r:id="rId52"/>
    <p:sldLayoutId id="2147483734" r:id="rId53"/>
    <p:sldLayoutId id="2147483735" r:id="rId54"/>
    <p:sldLayoutId id="2147483736" r:id="rId55"/>
    <p:sldLayoutId id="2147483737" r:id="rId56"/>
    <p:sldLayoutId id="2147483738" r:id="rId57"/>
  </p:sldLayoutIdLst>
  <p:txStyles>
    <p:titleStyle>
      <a:lvl1pPr algn="ctr" defTabSz="914270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25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38" indent="-173013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864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290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716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24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5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3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3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8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4" y="914402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5" y="4760478"/>
            <a:ext cx="1620957" cy="164896"/>
          </a:xfrm>
          <a:prstGeom prst="rect">
            <a:avLst/>
          </a:prstGeom>
        </p:spPr>
        <p:txBody>
          <a:bodyPr vert="horz" wrap="square" lIns="65322" tIns="32660" rIns="65322" bIns="3266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43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6" y="4719817"/>
            <a:ext cx="104567" cy="246221"/>
          </a:xfrm>
          <a:prstGeom prst="rect">
            <a:avLst/>
          </a:prstGeom>
        </p:spPr>
        <p:txBody>
          <a:bodyPr vert="horz" wrap="none" lIns="65322" tIns="32660" rIns="65322" bIns="326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643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643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5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3" y="4790578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9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235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  <p:sldLayoutId id="2147483811" r:id="rId12"/>
    <p:sldLayoutId id="2147483812" r:id="rId13"/>
    <p:sldLayoutId id="2147483813" r:id="rId14"/>
    <p:sldLayoutId id="2147483814" r:id="rId15"/>
    <p:sldLayoutId id="2147483815" r:id="rId16"/>
    <p:sldLayoutId id="2147483816" r:id="rId17"/>
    <p:sldLayoutId id="2147483817" r:id="rId18"/>
    <p:sldLayoutId id="2147483818" r:id="rId19"/>
    <p:sldLayoutId id="2147483819" r:id="rId20"/>
    <p:sldLayoutId id="2147483820" r:id="rId21"/>
    <p:sldLayoutId id="2147483821" r:id="rId22"/>
    <p:sldLayoutId id="2147483822" r:id="rId23"/>
    <p:sldLayoutId id="2147483823" r:id="rId24"/>
    <p:sldLayoutId id="2147483824" r:id="rId25"/>
    <p:sldLayoutId id="2147483825" r:id="rId26"/>
    <p:sldLayoutId id="2147483826" r:id="rId27"/>
    <p:sldLayoutId id="2147483827" r:id="rId28"/>
    <p:sldLayoutId id="2147483828" r:id="rId29"/>
    <p:sldLayoutId id="2147483829" r:id="rId30"/>
    <p:sldLayoutId id="2147483830" r:id="rId31"/>
    <p:sldLayoutId id="2147483831" r:id="rId32"/>
    <p:sldLayoutId id="2147483832" r:id="rId33"/>
    <p:sldLayoutId id="2147483833" r:id="rId34"/>
    <p:sldLayoutId id="2147483834" r:id="rId35"/>
    <p:sldLayoutId id="2147483835" r:id="rId36"/>
    <p:sldLayoutId id="2147483836" r:id="rId37"/>
    <p:sldLayoutId id="2147483837" r:id="rId38"/>
    <p:sldLayoutId id="2147483838" r:id="rId39"/>
    <p:sldLayoutId id="2147483839" r:id="rId40"/>
    <p:sldLayoutId id="2147483840" r:id="rId41"/>
    <p:sldLayoutId id="2147483841" r:id="rId42"/>
    <p:sldLayoutId id="2147483842" r:id="rId43"/>
    <p:sldLayoutId id="2147483843" r:id="rId44"/>
    <p:sldLayoutId id="2147483844" r:id="rId45"/>
    <p:sldLayoutId id="2147483845" r:id="rId46"/>
    <p:sldLayoutId id="2147483846" r:id="rId47"/>
    <p:sldLayoutId id="2147483847" r:id="rId48"/>
    <p:sldLayoutId id="2147483848" r:id="rId49"/>
    <p:sldLayoutId id="2147483849" r:id="rId50"/>
    <p:sldLayoutId id="2147483850" r:id="rId51"/>
    <p:sldLayoutId id="2147483851" r:id="rId52"/>
    <p:sldLayoutId id="2147483852" r:id="rId53"/>
    <p:sldLayoutId id="2147483853" r:id="rId54"/>
    <p:sldLayoutId id="2147483854" r:id="rId55"/>
    <p:sldLayoutId id="2147483855" r:id="rId56"/>
    <p:sldLayoutId id="2147483856" r:id="rId57"/>
  </p:sldLayoutIdLst>
  <p:txStyles>
    <p:titleStyle>
      <a:lvl1pPr algn="ctr" defTabSz="653154" rtl="0" eaLnBrk="1" latinLnBrk="0" hangingPunct="1">
        <a:lnSpc>
          <a:spcPct val="86000"/>
        </a:lnSpc>
        <a:spcBef>
          <a:spcPct val="0"/>
        </a:spcBef>
        <a:buNone/>
        <a:defRPr sz="1500" kern="800" spc="-29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2466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072" kern="800" spc="-7">
          <a:solidFill>
            <a:schemeClr val="tx1"/>
          </a:solidFill>
          <a:latin typeface="+mn-lt"/>
          <a:ea typeface="+mn-ea"/>
          <a:cs typeface="+mn-cs"/>
        </a:defRPr>
      </a:lvl1pPr>
      <a:lvl2pPr marL="246067" indent="-123600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2pPr>
      <a:lvl3pPr marL="368533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857" kern="800">
          <a:solidFill>
            <a:schemeClr val="tx1"/>
          </a:solidFill>
          <a:latin typeface="+mn-lt"/>
          <a:ea typeface="+mn-ea"/>
          <a:cs typeface="+mn-cs"/>
        </a:defRPr>
      </a:lvl3pPr>
      <a:lvl4pPr marL="491000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4pPr>
      <a:lvl5pPr marL="613467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857" kern="800">
          <a:solidFill>
            <a:schemeClr val="tx1"/>
          </a:solidFill>
          <a:latin typeface="+mn-lt"/>
          <a:ea typeface="+mn-ea"/>
          <a:cs typeface="+mn-cs"/>
        </a:defRPr>
      </a:lvl5pPr>
      <a:lvl6pPr marL="179617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6pPr>
      <a:lvl7pPr marL="2122750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7pPr>
      <a:lvl8pPr marL="2449328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8pPr>
      <a:lvl9pPr marL="277590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1pPr>
      <a:lvl2pPr marL="326577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2pPr>
      <a:lvl3pPr marL="65315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3pPr>
      <a:lvl4pPr marL="97973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4pPr>
      <a:lvl5pPr marL="1306308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5pPr>
      <a:lvl6pPr marL="163288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6pPr>
      <a:lvl7pPr marL="1959461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7pPr>
      <a:lvl8pPr marL="2286039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8pPr>
      <a:lvl9pPr marL="2612616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3/13/2021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defTabSz="636459" rtl="0" eaLnBrk="1" latinLnBrk="0" hangingPunct="1">
        <a:lnSpc>
          <a:spcPct val="90000"/>
        </a:lnSpc>
        <a:spcBef>
          <a:spcPct val="0"/>
        </a:spcBef>
        <a:buNone/>
        <a:defRPr sz="30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9115" indent="-159115" algn="l" defTabSz="636459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Char char="•"/>
        <a:defRPr sz="1949" kern="1200">
          <a:solidFill>
            <a:schemeClr val="tx1"/>
          </a:solidFill>
          <a:latin typeface="+mn-lt"/>
          <a:ea typeface="+mn-ea"/>
          <a:cs typeface="+mn-cs"/>
        </a:defRPr>
      </a:lvl1pPr>
      <a:lvl2pPr marL="47734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2pPr>
      <a:lvl3pPr marL="79557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392" kern="1200">
          <a:solidFill>
            <a:schemeClr val="tx1"/>
          </a:solidFill>
          <a:latin typeface="+mn-lt"/>
          <a:ea typeface="+mn-ea"/>
          <a:cs typeface="+mn-cs"/>
        </a:defRPr>
      </a:lvl3pPr>
      <a:lvl4pPr marL="111380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43203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75026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206849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38672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70495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1pPr>
      <a:lvl2pPr marL="31822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2pPr>
      <a:lvl3pPr marL="63645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3pPr>
      <a:lvl4pPr marL="95468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27291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59114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190937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22760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54583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3" y="849895"/>
            <a:ext cx="8961724" cy="419935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786"/>
          </a:p>
        </p:txBody>
      </p:sp>
      <p:sp>
        <p:nvSpPr>
          <p:cNvPr id="17" name="bg object 17"/>
          <p:cNvSpPr/>
          <p:nvPr/>
        </p:nvSpPr>
        <p:spPr>
          <a:xfrm>
            <a:off x="106015" y="112803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78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6"/>
            <a:ext cx="819007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68652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46408">
        <a:defRPr>
          <a:latin typeface="+mn-lt"/>
          <a:ea typeface="+mn-ea"/>
          <a:cs typeface="+mn-cs"/>
        </a:defRPr>
      </a:lvl2pPr>
      <a:lvl3pPr marL="892816">
        <a:defRPr>
          <a:latin typeface="+mn-lt"/>
          <a:ea typeface="+mn-ea"/>
          <a:cs typeface="+mn-cs"/>
        </a:defRPr>
      </a:lvl3pPr>
      <a:lvl4pPr marL="1339225">
        <a:defRPr>
          <a:latin typeface="+mn-lt"/>
          <a:ea typeface="+mn-ea"/>
          <a:cs typeface="+mn-cs"/>
        </a:defRPr>
      </a:lvl4pPr>
      <a:lvl5pPr marL="1785633">
        <a:defRPr>
          <a:latin typeface="+mn-lt"/>
          <a:ea typeface="+mn-ea"/>
          <a:cs typeface="+mn-cs"/>
        </a:defRPr>
      </a:lvl5pPr>
      <a:lvl6pPr marL="2232042">
        <a:defRPr>
          <a:latin typeface="+mn-lt"/>
          <a:ea typeface="+mn-ea"/>
          <a:cs typeface="+mn-cs"/>
        </a:defRPr>
      </a:lvl6pPr>
      <a:lvl7pPr marL="2678449">
        <a:defRPr>
          <a:latin typeface="+mn-lt"/>
          <a:ea typeface="+mn-ea"/>
          <a:cs typeface="+mn-cs"/>
        </a:defRPr>
      </a:lvl7pPr>
      <a:lvl8pPr marL="3124858">
        <a:defRPr>
          <a:latin typeface="+mn-lt"/>
          <a:ea typeface="+mn-ea"/>
          <a:cs typeface="+mn-cs"/>
        </a:defRPr>
      </a:lvl8pPr>
      <a:lvl9pPr marL="357126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46408">
        <a:defRPr>
          <a:latin typeface="+mn-lt"/>
          <a:ea typeface="+mn-ea"/>
          <a:cs typeface="+mn-cs"/>
        </a:defRPr>
      </a:lvl2pPr>
      <a:lvl3pPr marL="892816">
        <a:defRPr>
          <a:latin typeface="+mn-lt"/>
          <a:ea typeface="+mn-ea"/>
          <a:cs typeface="+mn-cs"/>
        </a:defRPr>
      </a:lvl3pPr>
      <a:lvl4pPr marL="1339225">
        <a:defRPr>
          <a:latin typeface="+mn-lt"/>
          <a:ea typeface="+mn-ea"/>
          <a:cs typeface="+mn-cs"/>
        </a:defRPr>
      </a:lvl4pPr>
      <a:lvl5pPr marL="1785633">
        <a:defRPr>
          <a:latin typeface="+mn-lt"/>
          <a:ea typeface="+mn-ea"/>
          <a:cs typeface="+mn-cs"/>
        </a:defRPr>
      </a:lvl5pPr>
      <a:lvl6pPr marL="2232042">
        <a:defRPr>
          <a:latin typeface="+mn-lt"/>
          <a:ea typeface="+mn-ea"/>
          <a:cs typeface="+mn-cs"/>
        </a:defRPr>
      </a:lvl6pPr>
      <a:lvl7pPr marL="2678449">
        <a:defRPr>
          <a:latin typeface="+mn-lt"/>
          <a:ea typeface="+mn-ea"/>
          <a:cs typeface="+mn-cs"/>
        </a:defRPr>
      </a:lvl7pPr>
      <a:lvl8pPr marL="3124858">
        <a:defRPr>
          <a:latin typeface="+mn-lt"/>
          <a:ea typeface="+mn-ea"/>
          <a:cs typeface="+mn-cs"/>
        </a:defRPr>
      </a:lvl8pPr>
      <a:lvl9pPr marL="3571266">
        <a:defRPr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3" y="849895"/>
            <a:ext cx="8961724" cy="419935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786"/>
          </a:p>
        </p:txBody>
      </p:sp>
      <p:sp>
        <p:nvSpPr>
          <p:cNvPr id="17" name="bg object 17"/>
          <p:cNvSpPr/>
          <p:nvPr/>
        </p:nvSpPr>
        <p:spPr>
          <a:xfrm>
            <a:off x="106015" y="112803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78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6"/>
            <a:ext cx="819007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10138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0" r:id="rId1"/>
    <p:sldLayoutId id="2147483921" r:id="rId2"/>
    <p:sldLayoutId id="2147483922" r:id="rId3"/>
    <p:sldLayoutId id="2147483923" r:id="rId4"/>
    <p:sldLayoutId id="2147483924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46408">
        <a:defRPr>
          <a:latin typeface="+mn-lt"/>
          <a:ea typeface="+mn-ea"/>
          <a:cs typeface="+mn-cs"/>
        </a:defRPr>
      </a:lvl2pPr>
      <a:lvl3pPr marL="892816">
        <a:defRPr>
          <a:latin typeface="+mn-lt"/>
          <a:ea typeface="+mn-ea"/>
          <a:cs typeface="+mn-cs"/>
        </a:defRPr>
      </a:lvl3pPr>
      <a:lvl4pPr marL="1339225">
        <a:defRPr>
          <a:latin typeface="+mn-lt"/>
          <a:ea typeface="+mn-ea"/>
          <a:cs typeface="+mn-cs"/>
        </a:defRPr>
      </a:lvl4pPr>
      <a:lvl5pPr marL="1785633">
        <a:defRPr>
          <a:latin typeface="+mn-lt"/>
          <a:ea typeface="+mn-ea"/>
          <a:cs typeface="+mn-cs"/>
        </a:defRPr>
      </a:lvl5pPr>
      <a:lvl6pPr marL="2232042">
        <a:defRPr>
          <a:latin typeface="+mn-lt"/>
          <a:ea typeface="+mn-ea"/>
          <a:cs typeface="+mn-cs"/>
        </a:defRPr>
      </a:lvl6pPr>
      <a:lvl7pPr marL="2678449">
        <a:defRPr>
          <a:latin typeface="+mn-lt"/>
          <a:ea typeface="+mn-ea"/>
          <a:cs typeface="+mn-cs"/>
        </a:defRPr>
      </a:lvl7pPr>
      <a:lvl8pPr marL="3124858">
        <a:defRPr>
          <a:latin typeface="+mn-lt"/>
          <a:ea typeface="+mn-ea"/>
          <a:cs typeface="+mn-cs"/>
        </a:defRPr>
      </a:lvl8pPr>
      <a:lvl9pPr marL="357126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46408">
        <a:defRPr>
          <a:latin typeface="+mn-lt"/>
          <a:ea typeface="+mn-ea"/>
          <a:cs typeface="+mn-cs"/>
        </a:defRPr>
      </a:lvl2pPr>
      <a:lvl3pPr marL="892816">
        <a:defRPr>
          <a:latin typeface="+mn-lt"/>
          <a:ea typeface="+mn-ea"/>
          <a:cs typeface="+mn-cs"/>
        </a:defRPr>
      </a:lvl3pPr>
      <a:lvl4pPr marL="1339225">
        <a:defRPr>
          <a:latin typeface="+mn-lt"/>
          <a:ea typeface="+mn-ea"/>
          <a:cs typeface="+mn-cs"/>
        </a:defRPr>
      </a:lvl4pPr>
      <a:lvl5pPr marL="1785633">
        <a:defRPr>
          <a:latin typeface="+mn-lt"/>
          <a:ea typeface="+mn-ea"/>
          <a:cs typeface="+mn-cs"/>
        </a:defRPr>
      </a:lvl5pPr>
      <a:lvl6pPr marL="2232042">
        <a:defRPr>
          <a:latin typeface="+mn-lt"/>
          <a:ea typeface="+mn-ea"/>
          <a:cs typeface="+mn-cs"/>
        </a:defRPr>
      </a:lvl6pPr>
      <a:lvl7pPr marL="2678449">
        <a:defRPr>
          <a:latin typeface="+mn-lt"/>
          <a:ea typeface="+mn-ea"/>
          <a:cs typeface="+mn-cs"/>
        </a:defRPr>
      </a:lvl7pPr>
      <a:lvl8pPr marL="3124858">
        <a:defRPr>
          <a:latin typeface="+mn-lt"/>
          <a:ea typeface="+mn-ea"/>
          <a:cs typeface="+mn-cs"/>
        </a:defRPr>
      </a:lvl8pPr>
      <a:lvl9pPr marL="357126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1"/>
            <a:ext cx="9143999" cy="123660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marL="0" marR="0" lvl="0" indent="0" algn="l" defTabSz="6531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284" b="0" i="0" u="none" strike="noStrike" kern="1200" cap="none" spc="0" normalizeH="0" baseline="0" noProof="0">
              <a:ln>
                <a:noFill/>
              </a:ln>
              <a:solidFill>
                <a:srgbClr val="57565A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7315" y="190296"/>
            <a:ext cx="4124783" cy="808327"/>
          </a:xfrm>
          <a:prstGeom prst="rect">
            <a:avLst/>
          </a:prstGeom>
        </p:spPr>
        <p:txBody>
          <a:bodyPr vert="horz" wrap="square" lIns="0" tIns="16539" rIns="0" bIns="0" rtlCol="0" anchor="ctr">
            <a:spAutoFit/>
          </a:bodyPr>
          <a:lstStyle/>
          <a:p>
            <a:pPr marL="14382" algn="l">
              <a:lnSpc>
                <a:spcPct val="100000"/>
              </a:lnSpc>
              <a:spcBef>
                <a:spcPts val="129"/>
              </a:spcBef>
            </a:pPr>
            <a:r>
              <a:rPr lang="en-US" sz="5144" b="1" spc="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  <a:endParaRPr lang="en-US" sz="514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897342" y="1623813"/>
            <a:ext cx="7995294" cy="846972"/>
          </a:xfrm>
          <a:prstGeom prst="rect">
            <a:avLst/>
          </a:prstGeom>
        </p:spPr>
        <p:txBody>
          <a:bodyPr vert="horz" wrap="square" lIns="0" tIns="15821" rIns="0" bIns="0" rtlCol="0">
            <a:spAutoFit/>
          </a:bodyPr>
          <a:lstStyle/>
          <a:p>
            <a:pPr marL="20853" marR="0" lvl="0" indent="0" algn="ctr" defTabSz="653107" rtl="0" eaLnBrk="1" fontAlgn="auto" latinLnBrk="0" hangingPunct="1">
              <a:lnSpc>
                <a:spcPct val="100000"/>
              </a:lnSpc>
              <a:spcBef>
                <a:spcPts val="1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MUSTAHKAMLASH</a:t>
            </a:r>
            <a:endParaRPr kumimoji="0" lang="en-US" sz="5400" b="1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7393153" y="135163"/>
            <a:ext cx="1424276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marL="0" marR="0" lvl="0" indent="0" algn="l" defTabSz="6531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284" b="0" i="0" u="none" strike="noStrike" kern="1200" cap="none" spc="0" normalizeH="0" baseline="0" noProof="0">
              <a:ln>
                <a:noFill/>
              </a:ln>
              <a:solidFill>
                <a:srgbClr val="57565A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7393152" y="135163"/>
            <a:ext cx="1424277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65310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284" b="0" i="0" u="none" strike="noStrike" kern="1200" cap="none" spc="0" normalizeH="0" baseline="0" noProof="0">
              <a:ln>
                <a:noFill/>
              </a:ln>
              <a:solidFill>
                <a:srgbClr val="57565A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7457813" y="402672"/>
            <a:ext cx="1375794" cy="510596"/>
          </a:xfrm>
          <a:prstGeom prst="rect">
            <a:avLst/>
          </a:prstGeom>
        </p:spPr>
        <p:txBody>
          <a:bodyPr vert="horz" wrap="square" lIns="0" tIns="17978" rIns="0" bIns="0" rtlCol="0">
            <a:spAutoFit/>
          </a:bodyPr>
          <a:lstStyle/>
          <a:p>
            <a:pPr marL="0" marR="0" lvl="0" indent="0" algn="l" defTabSz="653107" rtl="0" eaLnBrk="1" fontAlgn="auto" latinLnBrk="0" hangingPunct="1">
              <a:lnSpc>
                <a:spcPct val="100000"/>
              </a:lnSpc>
              <a:spcBef>
                <a:spcPts val="142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11" normalizeH="0" baseline="0" noProof="0" dirty="0" smtClean="0">
                <a:ln>
                  <a:noFill/>
                </a:ln>
                <a:solidFill>
                  <a:srgbClr val="FEFEF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8</a:t>
            </a:r>
            <a:r>
              <a:rPr kumimoji="0" lang="uz-Latn-UZ" sz="3200" b="1" i="0" u="none" strike="noStrike" kern="1200" cap="none" spc="11" normalizeH="0" baseline="0" noProof="0" dirty="0" smtClean="0">
                <a:ln>
                  <a:noFill/>
                </a:ln>
                <a:solidFill>
                  <a:srgbClr val="FEFEF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-</a:t>
            </a:r>
            <a:r>
              <a:rPr kumimoji="0" lang="ru-RU" sz="3200" b="1" i="0" u="none" strike="noStrike" kern="1200" cap="none" spc="11" normalizeH="0" baseline="0" noProof="0" dirty="0" smtClean="0">
                <a:ln>
                  <a:noFill/>
                </a:ln>
                <a:solidFill>
                  <a:srgbClr val="FEFEF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uz-Latn-UZ" sz="3200" b="1" i="0" u="none" strike="noStrike" kern="1200" cap="none" spc="11" normalizeH="0" baseline="0" noProof="0" dirty="0" smtClean="0">
                <a:ln>
                  <a:noFill/>
                </a:ln>
                <a:solidFill>
                  <a:srgbClr val="FEFEF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sinf</a:t>
            </a:r>
            <a:endParaRPr kumimoji="0" sz="3200" b="0" i="0" u="none" strike="noStrike" kern="1200" cap="none" spc="0" normalizeH="0" baseline="0" noProof="0" dirty="0">
              <a:ln>
                <a:noFill/>
              </a:ln>
              <a:solidFill>
                <a:srgbClr val="5756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0456" y="1612850"/>
            <a:ext cx="452571" cy="1398494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90456" y="3280812"/>
            <a:ext cx="452571" cy="139849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822" y="135163"/>
            <a:ext cx="869882" cy="1017128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4"/>
          <a:srcRect l="16455" t="17277" r="22152" b="18539"/>
          <a:stretch/>
        </p:blipFill>
        <p:spPr>
          <a:xfrm>
            <a:off x="2510944" y="2776940"/>
            <a:ext cx="1693551" cy="1623713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4053" y="2588433"/>
            <a:ext cx="1916838" cy="1916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93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174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4754" y="914401"/>
            <a:ext cx="881449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eski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mahramiga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ko‘ngli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to‘lmay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o‘yinchi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ashulachi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husndor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mahram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topmoqchi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o‘zining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mashhur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mahrami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Turkiston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Buxoro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dong‘,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shuhrat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chiqarmoqchi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kumimoji="0" lang="en-US" sz="2400" b="1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6862511"/>
              </p:ext>
            </p:extLst>
          </p:nvPr>
        </p:nvGraphicFramePr>
        <p:xfrm>
          <a:off x="164752" y="3084949"/>
          <a:ext cx="8814492" cy="1981242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4072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072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5756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Uyushgan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aniqlovchilar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Uyushmagan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aniqlovchilar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6362"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o‘yinchi</a:t>
                      </a:r>
                      <a:r>
                        <a:rPr lang="en-US" sz="2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ashulachi</a:t>
                      </a:r>
                      <a:r>
                        <a:rPr lang="en-US" sz="2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husndor</a:t>
                      </a:r>
                      <a:r>
                        <a:rPr lang="en-US" sz="2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o‘zining</a:t>
                      </a:r>
                      <a:r>
                        <a:rPr lang="en-US" sz="2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eski</a:t>
                      </a:r>
                      <a:r>
                        <a:rPr lang="en-US" sz="2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boshqa</a:t>
                      </a:r>
                      <a:r>
                        <a:rPr lang="en-US" sz="2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</a:t>
                      </a:r>
                      <a:r>
                        <a:rPr lang="en-US" sz="2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o‘zining</a:t>
                      </a:r>
                      <a:r>
                        <a:rPr lang="en-US" sz="2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5714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174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4754" y="914401"/>
            <a:ext cx="881449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Xotin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o‘ltirmakchi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bo‘lg‘an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paranji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ichidan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atlas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ko‘ylaklari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nafis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qo‘llari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ko‘rinib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kumimoji="0" lang="en-US" sz="2800" b="1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442491"/>
              </p:ext>
            </p:extLst>
          </p:nvPr>
        </p:nvGraphicFramePr>
        <p:xfrm>
          <a:off x="434897" y="2632723"/>
          <a:ext cx="8352264" cy="201655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1761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76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08275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Uyushgan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aniqlovchilar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Uyushmagan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aniqlovchilar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8275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_______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paranji</a:t>
                      </a:r>
                      <a:r>
                        <a:rPr lang="en-US" sz="3200" b="1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uning</a:t>
                      </a:r>
                      <a:endParaRPr lang="ru-RU" sz="32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0162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ESLATMA!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6240" y="924563"/>
            <a:ext cx="852715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defRPr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Ketma-ket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lekin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sanash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ohangi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aytilmaydigan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yozuvda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orasiga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vergul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qo‘yilmaydigan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aniqlovchi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uyushmagan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aniqlovchi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uyushmagan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Uyushmagan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aniqlovchi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uyushmagan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bog‘langan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bo‘lakning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tomoniga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belgini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anglatadi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kumimoji="0" lang="en-US" sz="2400" b="1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823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ESLATMA!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9511" y="816064"/>
            <a:ext cx="8814490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Qop-qora</a:t>
            </a:r>
            <a:r>
              <a:rPr kumimoji="0" lang="en-US" sz="3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000" b="1" i="1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shirin</a:t>
            </a:r>
            <a:r>
              <a:rPr kumimoji="0" lang="en-US" sz="3000" b="1" i="1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uzum</a:t>
            </a: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g‘arq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pishgan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endParaRPr kumimoji="0" lang="en-US" sz="30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3429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just" defTabSz="3429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Kecha</a:t>
            </a:r>
            <a:r>
              <a:rPr kumimoji="0" lang="en-US" sz="3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000" b="1" i="1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kechqurun</a:t>
            </a:r>
            <a:r>
              <a:rPr kumimoji="0" lang="en-US" sz="3000" b="1" i="1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yomg‘ir</a:t>
            </a: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yog‘di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endParaRPr kumimoji="0" lang="en-US" sz="30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3429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</a:p>
          <a:p>
            <a:pPr marL="0" marR="0" lvl="0" indent="0" algn="just" defTabSz="3429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Bugun</a:t>
            </a:r>
            <a:r>
              <a:rPr kumimoji="0" lang="en-US" sz="3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000" b="1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tushdan</a:t>
            </a:r>
            <a:r>
              <a:rPr kumimoji="0" lang="en-US" sz="30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000" b="1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keyin</a:t>
            </a:r>
            <a:r>
              <a:rPr kumimoji="0" lang="en-US" sz="30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boramiz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en-US" sz="30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0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50017" y="1660234"/>
            <a:ext cx="5254580" cy="62723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Uyushmagan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aniqlovchi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571999" y="2998140"/>
            <a:ext cx="3541691" cy="633702"/>
          </a:xfrm>
          <a:prstGeom prst="rect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Uyushmagan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hol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736755" y="4259263"/>
            <a:ext cx="3570117" cy="634709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Uyushmagan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hol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511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4" grpId="0" animBg="1"/>
      <p:bldP spid="7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0530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1427973"/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TOPSHIRIQ:</a:t>
            </a:r>
            <a:endParaRPr sz="3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4114" y="1044555"/>
            <a:ext cx="8377775" cy="633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427973"/>
            <a:r>
              <a:rPr lang="en-US" sz="3517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594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21447" y="1044555"/>
            <a:ext cx="6657343" cy="3400023"/>
          </a:xfrm>
          <a:prstGeom prst="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indent="-571500" algn="ctr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asarlaringiz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umumlashtiruvchi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qatnashgan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424" y="2117374"/>
            <a:ext cx="2949263" cy="1862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95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968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905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UYUSHIQ BO‘LAK</a:t>
            </a:r>
            <a:endParaRPr lang="en-US" sz="3905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56117" y="836342"/>
            <a:ext cx="8831766" cy="191801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Grammatik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jihatdan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shakllanib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ko‘pincha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so‘roqqa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bo‘ladigan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bog‘langan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barchasi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gapning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bo‘lagiga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tobelanadigan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bo‘laklar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uyushiq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bo‘lak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Выноска со стрелкой вверх 5"/>
          <p:cNvSpPr/>
          <p:nvPr/>
        </p:nvSpPr>
        <p:spPr>
          <a:xfrm>
            <a:off x="234175" y="2888726"/>
            <a:ext cx="8675649" cy="1326995"/>
          </a:xfrm>
          <a:prstGeom prst="upArrow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3200" b="1" dirty="0">
                <a:latin typeface="Arial" panose="020B0604020202020204" pitchFamily="34" charset="0"/>
                <a:cs typeface="Arial" panose="020B0604020202020204" pitchFamily="34" charset="0"/>
              </a:rPr>
              <a:t>Bola goh </a:t>
            </a:r>
            <a:r>
              <a:rPr lang="sv-SE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</a:t>
            </a:r>
            <a:r>
              <a:rPr lang="sv-SE" sz="3200" b="1" dirty="0">
                <a:latin typeface="Arial" panose="020B0604020202020204" pitchFamily="34" charset="0"/>
                <a:cs typeface="Arial" panose="020B0604020202020204" pitchFamily="34" charset="0"/>
              </a:rPr>
              <a:t>, goh </a:t>
            </a:r>
            <a:r>
              <a:rPr lang="sv-SE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sv-SE" sz="3200" b="1" dirty="0">
                <a:latin typeface="Arial" panose="020B0604020202020204" pitchFamily="34" charset="0"/>
                <a:cs typeface="Arial" panose="020B0604020202020204" pitchFamily="34" charset="0"/>
              </a:rPr>
              <a:t> qarar </a:t>
            </a:r>
            <a:r>
              <a:rPr lang="sv-S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7121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BILIB OLING!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2843" y="1037064"/>
            <a:ext cx="8798312" cy="1315843"/>
          </a:xfrm>
          <a:prstGeom prst="round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Gapda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uyushiq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bo‘laklarni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jamlovchi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umumlashtiruvchi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Двойная стрелка вверх/вниз 4"/>
          <p:cNvSpPr/>
          <p:nvPr/>
        </p:nvSpPr>
        <p:spPr>
          <a:xfrm>
            <a:off x="4053467" y="2352907"/>
            <a:ext cx="591015" cy="1053381"/>
          </a:xfrm>
          <a:prstGeom prst="up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20236" y="3406288"/>
            <a:ext cx="8703526" cy="1333198"/>
          </a:xfrm>
          <a:prstGeom prst="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hammasi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qorong‘ilik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qa’riga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cho‘mdi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0516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ESDA SAQLANG!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98632" y="2615369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1" i="0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2843" y="1037064"/>
            <a:ext cx="8798312" cy="1315843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3429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Umumlashtiruvchi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so‘z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bilan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uyushiq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bo‘lak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bir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xil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sintaktik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vazifani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bajaradi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186" y="2057163"/>
            <a:ext cx="8988837" cy="266496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just" defTabSz="342900" rtl="0" eaLnBrk="1" fontAlgn="auto" latinLnBrk="0" hangingPunct="1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Insonda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hamma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narsa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yuz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ham,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kiyim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ham,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qalb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ham,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fikr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ham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go‘zal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bo‘lishi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lozim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Выноска со стрелкой вверх 2"/>
          <p:cNvSpPr/>
          <p:nvPr/>
        </p:nvSpPr>
        <p:spPr>
          <a:xfrm>
            <a:off x="1552574" y="3149314"/>
            <a:ext cx="3192075" cy="873722"/>
          </a:xfrm>
          <a:prstGeom prst="up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nima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? - 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ega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Выноска со стрелкой вверх 7"/>
          <p:cNvSpPr/>
          <p:nvPr/>
        </p:nvSpPr>
        <p:spPr>
          <a:xfrm>
            <a:off x="5585158" y="3149314"/>
            <a:ext cx="3013657" cy="903460"/>
          </a:xfrm>
          <a:prstGeom prst="upArrowCallout">
            <a:avLst/>
          </a:prstGeom>
          <a:solidFill>
            <a:srgbClr val="FF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nima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? -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ega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246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8023"/>
            <a:ext cx="9144000" cy="109170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285" tIns="44642" rIns="89285" bIns="4464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427973"/>
            <a:endParaRPr lang="ru-RU" sz="3746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256594" y="190837"/>
            <a:ext cx="8136556" cy="600934"/>
          </a:xfrm>
        </p:spPr>
        <p:txBody>
          <a:bodyPr/>
          <a:lstStyle/>
          <a:p>
            <a:pPr algn="ctr"/>
            <a:r>
              <a:rPr lang="en-US" sz="3905" b="1" dirty="0" smtClean="0">
                <a:solidFill>
                  <a:schemeClr val="bg1"/>
                </a:solidFill>
              </a:rPr>
              <a:t>BELGILASH OLMOSHI</a:t>
            </a:r>
            <a:endParaRPr lang="ru-RU" sz="3905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01868" y="1282538"/>
            <a:ext cx="7018984" cy="77565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1427973"/>
            <a:r>
              <a:rPr lang="en-US" sz="4296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Hamma, </a:t>
            </a:r>
            <a:r>
              <a:rPr lang="en-US" sz="4296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4296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z-Latn-UZ" sz="4296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6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bari</a:t>
            </a:r>
            <a:r>
              <a:rPr lang="en-US" sz="4296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296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jami</a:t>
            </a:r>
            <a:endParaRPr lang="ru-RU" sz="4296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6594" y="2422047"/>
            <a:ext cx="8550605" cy="2832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0307" algn="just" defTabSz="1427973"/>
            <a:r>
              <a:rPr lang="en-US" sz="4686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Uylar</a:t>
            </a:r>
            <a:r>
              <a:rPr lang="en-US" sz="4686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686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daraxtlar</a:t>
            </a:r>
            <a:r>
              <a:rPr lang="en-US" sz="4686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686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ko‘chatlar</a:t>
            </a:r>
            <a:r>
              <a:rPr lang="en-US" sz="4686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686" b="1" u="sng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hammasi</a:t>
            </a:r>
            <a:r>
              <a:rPr lang="en-US" sz="4686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86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qorong‘ilik</a:t>
            </a:r>
            <a:r>
              <a:rPr lang="en-US" sz="4686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86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qa’riga</a:t>
            </a:r>
            <a:r>
              <a:rPr lang="en-US" sz="4686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86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cho‘mdi</a:t>
            </a:r>
            <a:r>
              <a:rPr lang="en-US" sz="4686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defTabSz="1427973"/>
            <a:r>
              <a:rPr lang="en-US" sz="3746" dirty="0">
                <a:solidFill>
                  <a:prstClr val="black"/>
                </a:solidFill>
                <a:latin typeface="Calibri"/>
              </a:rPr>
              <a:t> </a:t>
            </a:r>
            <a:endParaRPr lang="ru-RU" sz="3746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19419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"/>
            <a:ext cx="9143999" cy="10092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427973"/>
            <a:endParaRPr lang="ru-RU" sz="2811">
              <a:solidFill>
                <a:prstClr val="white"/>
              </a:solidFill>
              <a:latin typeface="Calibri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0057" y="567542"/>
            <a:ext cx="8261005" cy="3305392"/>
          </a:xfrm>
        </p:spPr>
        <p:txBody>
          <a:bodyPr/>
          <a:lstStyle/>
          <a:p>
            <a:pPr indent="175153"/>
            <a:endParaRPr lang="en-US" sz="4296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75153"/>
            <a:endParaRPr lang="en-US" sz="4296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75153"/>
            <a:endParaRPr lang="en-US" sz="4296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75153"/>
            <a:r>
              <a:rPr lang="en-US" sz="4296" b="1" u="sng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4296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6" b="1" u="sng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4296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296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6" b="1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4296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6" b="1" dirty="0" err="1">
                <a:latin typeface="Arial" panose="020B0604020202020204" pitchFamily="34" charset="0"/>
                <a:cs typeface="Arial" panose="020B0604020202020204" pitchFamily="34" charset="0"/>
              </a:rPr>
              <a:t>Qumri</a:t>
            </a:r>
            <a:r>
              <a:rPr lang="en-US" sz="4296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296" b="1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4296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6" b="1" dirty="0" err="1">
                <a:latin typeface="Arial" panose="020B0604020202020204" pitchFamily="34" charset="0"/>
                <a:cs typeface="Arial" panose="020B0604020202020204" pitchFamily="34" charset="0"/>
              </a:rPr>
              <a:t>Anvar</a:t>
            </a:r>
            <a:r>
              <a:rPr lang="en-US" sz="4296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296" b="1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4296" b="1" dirty="0">
                <a:latin typeface="Arial" panose="020B0604020202020204" pitchFamily="34" charset="0"/>
                <a:cs typeface="Arial" panose="020B0604020202020204" pitchFamily="34" charset="0"/>
              </a:rPr>
              <a:t> Sobir </a:t>
            </a:r>
            <a:r>
              <a:rPr lang="en-US" sz="4296" b="1" dirty="0" err="1">
                <a:latin typeface="Arial" panose="020B0604020202020204" pitchFamily="34" charset="0"/>
                <a:cs typeface="Arial" panose="020B0604020202020204" pitchFamily="34" charset="0"/>
              </a:rPr>
              <a:t>kelmadi</a:t>
            </a:r>
            <a:r>
              <a:rPr lang="en-US" sz="4296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296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71977" y="190837"/>
            <a:ext cx="7492219" cy="753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427973"/>
            <a:r>
              <a:rPr lang="en-US" sz="4296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BO‘LISHSIZLIK OLMOSHI</a:t>
            </a:r>
            <a:endParaRPr lang="ru-RU" sz="4296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38257" y="1200113"/>
            <a:ext cx="8476956" cy="92490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427973"/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kim,hech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6748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1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1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1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1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174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4754" y="914401"/>
            <a:ext cx="881449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Rayimbek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dodxohning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yonidagi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tanish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olabayroq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to‘nlik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kishi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Hasanalini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ko‘rishi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hamono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: – Ha-a-a,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bizning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Hasanali-ku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! –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dedi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–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kel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Hasan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ko‘rishaylik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Otabek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esonmi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519872"/>
              </p:ext>
            </p:extLst>
          </p:nvPr>
        </p:nvGraphicFramePr>
        <p:xfrm>
          <a:off x="164754" y="2884830"/>
          <a:ext cx="8814490" cy="2009203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1893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251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8648"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Uyushgan</a:t>
                      </a: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aniqlovchilar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Uyushmagan</a:t>
                      </a:r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aniqlovchilar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66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30555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______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dodxohning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bizga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tanish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olabayroq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to‘nlik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bizning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66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2141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174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4754" y="914401"/>
            <a:ext cx="881449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O‘tkir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qonsirag‘an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xanjarini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beliga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osib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oyboltasini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ko‘targan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jallod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qushbegining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hukmiga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muntazir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6867217"/>
              </p:ext>
            </p:extLst>
          </p:nvPr>
        </p:nvGraphicFramePr>
        <p:xfrm>
          <a:off x="164751" y="2626508"/>
          <a:ext cx="8814492" cy="2119192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4072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072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59596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Uyushgan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aniqlovchilar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Uyushmagan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aniqlovchilar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9596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o‘tkir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qonsirag‘an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qushbegining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2109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174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4754" y="914401"/>
            <a:ext cx="881449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Qushbegi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tez-tez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qog‘oz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taxlarini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ochib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bitirdi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yo‘g‘on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qalam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yozilgan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maktubni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o‘qumoqqa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oldi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kumimoji="0" lang="en-US" sz="2800" b="1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5662374"/>
              </p:ext>
            </p:extLst>
          </p:nvPr>
        </p:nvGraphicFramePr>
        <p:xfrm>
          <a:off x="369323" y="2744943"/>
          <a:ext cx="8405352" cy="1882322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2026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02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37442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Uyushgan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aniqlovchilar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Uyushmagan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aniqlovchilar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7442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_______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qog‘oz</a:t>
                      </a:r>
                      <a:r>
                        <a:rPr lang="en-US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uzun</a:t>
                      </a: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3200" b="1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</a:t>
                      </a:r>
                      <a:r>
                        <a:rPr lang="en-US" sz="3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9353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2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3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9599</TotalTime>
  <Words>393</Words>
  <Application>Microsoft Office PowerPoint</Application>
  <PresentationFormat>Экран (16:9)</PresentationFormat>
  <Paragraphs>79</Paragraphs>
  <Slides>14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14</vt:i4>
      </vt:variant>
    </vt:vector>
  </HeadingPairs>
  <TitlesOfParts>
    <vt:vector size="25" baseType="lpstr">
      <vt:lpstr>Arial</vt:lpstr>
      <vt:lpstr>Calibri</vt:lpstr>
      <vt:lpstr>Calibri Light</vt:lpstr>
      <vt:lpstr>Open Sans</vt:lpstr>
      <vt:lpstr>Open Sans Light</vt:lpstr>
      <vt:lpstr>Wingdings</vt:lpstr>
      <vt:lpstr>1_Office Theme</vt:lpstr>
      <vt:lpstr>2_Office Theme</vt:lpstr>
      <vt:lpstr>3_Тема Office</vt:lpstr>
      <vt:lpstr>Office Theme</vt:lpstr>
      <vt:lpstr>3_Office Theme</vt:lpstr>
      <vt:lpstr>ONA TILI</vt:lpstr>
      <vt:lpstr>UYUSHIQ BO‘LAK</vt:lpstr>
      <vt:lpstr>BILIB OLING!</vt:lpstr>
      <vt:lpstr>ESDA SAQLANG!</vt:lpstr>
      <vt:lpstr>Презентация PowerPoint</vt:lpstr>
      <vt:lpstr>Презентация PowerPoint</vt:lpstr>
      <vt:lpstr>174-topshiriq</vt:lpstr>
      <vt:lpstr>174-topshiriq</vt:lpstr>
      <vt:lpstr>174-topshiriq</vt:lpstr>
      <vt:lpstr>174-topshiriq</vt:lpstr>
      <vt:lpstr>174-topshiriq</vt:lpstr>
      <vt:lpstr>ESLATMA!</vt:lpstr>
      <vt:lpstr>ESLATMA!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Mavzu: Tasviriy ifoda</dc:title>
  <dc:creator>Пользователь Windows</dc:creator>
  <cp:lastModifiedBy>Пользователь</cp:lastModifiedBy>
  <cp:revision>697</cp:revision>
  <cp:lastPrinted>2020-08-26T14:48:01Z</cp:lastPrinted>
  <dcterms:created xsi:type="dcterms:W3CDTF">2020-04-11T16:25:36Z</dcterms:created>
  <dcterms:modified xsi:type="dcterms:W3CDTF">2021-03-13T11:46:29Z</dcterms:modified>
</cp:coreProperties>
</file>