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00" r:id="rId3"/>
    <p:sldMasterId id="2147483913" r:id="rId4"/>
    <p:sldMasterId id="2147483919" r:id="rId5"/>
  </p:sldMasterIdLst>
  <p:notesMasterIdLst>
    <p:notesMasterId r:id="rId20"/>
  </p:notesMasterIdLst>
  <p:handoutMasterIdLst>
    <p:handoutMasterId r:id="rId21"/>
  </p:handoutMasterIdLst>
  <p:sldIdLst>
    <p:sldId id="490" r:id="rId6"/>
    <p:sldId id="473" r:id="rId7"/>
    <p:sldId id="476" r:id="rId8"/>
    <p:sldId id="494" r:id="rId9"/>
    <p:sldId id="492" r:id="rId10"/>
    <p:sldId id="493" r:id="rId11"/>
    <p:sldId id="483" r:id="rId12"/>
    <p:sldId id="484" r:id="rId13"/>
    <p:sldId id="485" r:id="rId14"/>
    <p:sldId id="487" r:id="rId15"/>
    <p:sldId id="486" r:id="rId16"/>
    <p:sldId id="488" r:id="rId17"/>
    <p:sldId id="495" r:id="rId18"/>
    <p:sldId id="440" r:id="rId19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99"/>
    <a:srgbClr val="66FFFF"/>
    <a:srgbClr val="008000"/>
    <a:srgbClr val="CC99FF"/>
    <a:srgbClr val="CC3399"/>
    <a:srgbClr val="99FF99"/>
    <a:srgbClr val="FFCCFF"/>
    <a:srgbClr val="FF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76" d="100"/>
          <a:sy n="76" d="100"/>
        </p:scale>
        <p:origin x="95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627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1577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4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19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32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596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900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202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4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326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26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670238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5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316586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33938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3920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3/13/2021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13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marL="0" marR="0" lvl="0" indent="0" algn="l" defTabSz="653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4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97342" y="1623813"/>
            <a:ext cx="7995294" cy="846972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marR="0" lvl="0" indent="0" algn="ctr" defTabSz="653107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MUSTAHKAMLASH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marL="0" marR="0" lvl="0" indent="0" algn="l" defTabSz="653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4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53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84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457813" y="402672"/>
            <a:ext cx="1375794" cy="510596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marL="0" marR="0" lvl="0" indent="0" algn="l" defTabSz="653107" rtl="0" eaLnBrk="1" fontAlgn="auto" latinLnBrk="0" hangingPunct="1">
              <a:lnSpc>
                <a:spcPct val="100000"/>
              </a:lnSpc>
              <a:spcBef>
                <a:spcPts val="14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lang="uz-Latn-UZ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lang="ru-RU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uz-Latn-UZ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sinf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456" y="1612850"/>
            <a:ext cx="452571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456" y="3280812"/>
            <a:ext cx="452571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822" y="135163"/>
            <a:ext cx="869882" cy="101712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l="16455" t="17277" r="22152" b="18539"/>
          <a:stretch/>
        </p:blipFill>
        <p:spPr>
          <a:xfrm>
            <a:off x="2510944" y="2776940"/>
            <a:ext cx="1693551" cy="162371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053" y="2588433"/>
            <a:ext cx="1916838" cy="19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mahramiga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ko‘ngli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to‘lmay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ashulachi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husndor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mahram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topmoqchi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mahrami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Turkiston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Buxoro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dong‘,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shuhrat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chiqarmoqchi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862511"/>
              </p:ext>
            </p:extLst>
          </p:nvPr>
        </p:nvGraphicFramePr>
        <p:xfrm>
          <a:off x="164752" y="3084949"/>
          <a:ext cx="8814492" cy="198124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40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756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362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o‘yinchi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ashulachi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husndor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o‘zining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eski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o‘zining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71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Xotin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o‘ltirmakchi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bo‘lg‘an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paranji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ichidan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atlas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ko‘ylaklari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nafis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qo‘llari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2491"/>
              </p:ext>
            </p:extLst>
          </p:nvPr>
        </p:nvGraphicFramePr>
        <p:xfrm>
          <a:off x="434897" y="2632723"/>
          <a:ext cx="8352264" cy="201655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76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275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27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paranji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uning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16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ESLATMA!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240" y="924563"/>
            <a:ext cx="85271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ohangi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aytilmaydigan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qo‘yilmaydigan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uyushmagan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ESLATMA!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1" y="816064"/>
            <a:ext cx="881449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Qop-qora</a:t>
            </a: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shirin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uzum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g‘arq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pishgan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Kecha</a:t>
            </a: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kechqurun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yomg‘ir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yog‘di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0" marR="0" lvl="0" indent="0" algn="just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Bugun</a:t>
            </a: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tushdan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keyin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boramiz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0017" y="1660234"/>
            <a:ext cx="5254580" cy="6272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Uyushmagan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aniqlovchi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1999" y="2998140"/>
            <a:ext cx="3541691" cy="633702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Uyushmagan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6755" y="4259263"/>
            <a:ext cx="3570117" cy="6347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Uyushmagan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4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0530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21447" y="1044555"/>
            <a:ext cx="6657343" cy="34000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asarlaringiz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4" y="2117374"/>
            <a:ext cx="2949263" cy="186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 BO‘LAK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117" y="836342"/>
            <a:ext cx="8831766" cy="19180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Grammatik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shakllanib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ko‘pincha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bo‘lagiga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tobelanadigan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234175" y="2888726"/>
            <a:ext cx="8675649" cy="1326995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Bola goh </a:t>
            </a:r>
            <a:r>
              <a:rPr lang="sv-SE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, goh </a:t>
            </a:r>
            <a:r>
              <a:rPr lang="sv-SE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 qarar </a:t>
            </a:r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2843" y="1037064"/>
            <a:ext cx="8798312" cy="1315843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bo‘laklarni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jamlovchi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войная стрелка вверх/вниз 4"/>
          <p:cNvSpPr/>
          <p:nvPr/>
        </p:nvSpPr>
        <p:spPr>
          <a:xfrm>
            <a:off x="4053467" y="2352907"/>
            <a:ext cx="591015" cy="1053381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0236" y="3406288"/>
            <a:ext cx="8703526" cy="1333198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qorong‘ilik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qa’riga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cho‘mdi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1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98632" y="2615369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2843" y="1037064"/>
            <a:ext cx="8798312" cy="131584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Umumlashtiruvchi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uyushiq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sintaktik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vazifani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bajaradi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86" y="2057163"/>
            <a:ext cx="8988837" cy="26649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3429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Insonda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narsa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kiyim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qalb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fikr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go‘zal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bo‘lishi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lozim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1552574" y="3149314"/>
            <a:ext cx="3192075" cy="873722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nima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-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5585158" y="3149314"/>
            <a:ext cx="3013657" cy="903460"/>
          </a:xfrm>
          <a:prstGeom prst="upArrowCallou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nima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-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4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8023"/>
            <a:ext cx="9144000" cy="109170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285" tIns="44642" rIns="89285" bIns="4464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427973"/>
            <a:endParaRPr lang="ru-RU" sz="374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6594" y="190837"/>
            <a:ext cx="8136556" cy="600934"/>
          </a:xfrm>
        </p:spPr>
        <p:txBody>
          <a:bodyPr/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</a:rPr>
              <a:t>BELGILASH OLMOSHI</a:t>
            </a:r>
            <a:endParaRPr lang="ru-RU" sz="3905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1868" y="1282538"/>
            <a:ext cx="7018984" cy="77565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427973"/>
            <a:r>
              <a:rPr lang="en-US" sz="429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Hamma, </a:t>
            </a:r>
            <a:r>
              <a:rPr lang="en-US" sz="4296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429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429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6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r>
              <a:rPr lang="en-US" sz="429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96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endParaRPr lang="ru-RU" sz="429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594" y="2422047"/>
            <a:ext cx="8550605" cy="283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0307" algn="just" defTabSz="1427973"/>
            <a:r>
              <a:rPr lang="en-US" sz="4686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</a:t>
            </a:r>
            <a:r>
              <a:rPr lang="en-US" sz="4686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686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4686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686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</a:t>
            </a:r>
            <a:r>
              <a:rPr lang="en-US" sz="4686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686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4686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6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qorong‘ilik</a:t>
            </a:r>
            <a:r>
              <a:rPr lang="en-US" sz="4686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6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qa’riga</a:t>
            </a:r>
            <a:r>
              <a:rPr lang="en-US" sz="4686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6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cho‘mdi</a:t>
            </a:r>
            <a:r>
              <a:rPr lang="en-US" sz="4686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1427973"/>
            <a:r>
              <a:rPr lang="en-US" sz="3746" dirty="0">
                <a:solidFill>
                  <a:prstClr val="black"/>
                </a:solidFill>
                <a:latin typeface="Calibri"/>
              </a:rPr>
              <a:t> </a:t>
            </a:r>
            <a:endParaRPr lang="ru-RU" sz="3746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94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9143999" cy="1009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0057" y="567542"/>
            <a:ext cx="8261005" cy="3305392"/>
          </a:xfrm>
        </p:spPr>
        <p:txBody>
          <a:bodyPr/>
          <a:lstStyle/>
          <a:p>
            <a:pPr indent="175153"/>
            <a:endParaRPr lang="en-US" sz="4296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5153"/>
            <a:endParaRPr lang="en-US" sz="4296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5153"/>
            <a:endParaRPr lang="en-US" sz="4296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5153"/>
            <a:r>
              <a:rPr lang="en-US" sz="4296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4296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6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296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296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6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29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6" b="1" dirty="0" err="1">
                <a:latin typeface="Arial" panose="020B0604020202020204" pitchFamily="34" charset="0"/>
                <a:cs typeface="Arial" panose="020B0604020202020204" pitchFamily="34" charset="0"/>
              </a:rPr>
              <a:t>Qumri</a:t>
            </a:r>
            <a:r>
              <a:rPr lang="en-US" sz="4296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96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29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6" b="1" dirty="0" err="1"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4296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96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296" b="1" dirty="0">
                <a:latin typeface="Arial" panose="020B0604020202020204" pitchFamily="34" charset="0"/>
                <a:cs typeface="Arial" panose="020B0604020202020204" pitchFamily="34" charset="0"/>
              </a:rPr>
              <a:t> Sobir </a:t>
            </a:r>
            <a:r>
              <a:rPr lang="en-US" sz="4296" b="1" dirty="0" err="1">
                <a:latin typeface="Arial" panose="020B0604020202020204" pitchFamily="34" charset="0"/>
                <a:cs typeface="Arial" panose="020B0604020202020204" pitchFamily="34" charset="0"/>
              </a:rPr>
              <a:t>kelmadi</a:t>
            </a:r>
            <a:r>
              <a:rPr lang="en-US" sz="4296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296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1977" y="190837"/>
            <a:ext cx="7492219" cy="753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427973"/>
            <a:r>
              <a:rPr lang="en-US" sz="4296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BO‘LISHSIZLIK OLMOSHI</a:t>
            </a:r>
            <a:endParaRPr lang="ru-RU" sz="4296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8257" y="1200113"/>
            <a:ext cx="8476956" cy="92490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kim,hech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4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Rayimbek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dodxohning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yonidagi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olabayroq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Hasanalini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ko‘rishi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hamono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– Ha-a-a,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Hasanali-ku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Hasan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ko‘rishaylik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Otabek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esonmi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9872"/>
              </p:ext>
            </p:extLst>
          </p:nvPr>
        </p:nvGraphicFramePr>
        <p:xfrm>
          <a:off x="164754" y="2884830"/>
          <a:ext cx="8814490" cy="200920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9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648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55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dodxohning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bizga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tanish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olabayroq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to‘nlik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bizning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4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qonsirag‘an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xanjarini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beliga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osib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oyboltasini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ko‘targan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jallod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qushbegining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hukmiga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muntazir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867217"/>
              </p:ext>
            </p:extLst>
          </p:nvPr>
        </p:nvGraphicFramePr>
        <p:xfrm>
          <a:off x="164751" y="2626508"/>
          <a:ext cx="8814492" cy="211919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40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9596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596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o‘tkir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qonsirag‘an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qushbegining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0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914401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Qushbegi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qog‘oz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taxlarini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bitirdi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yo‘g‘on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maktubni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o‘qumoqqa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662374"/>
              </p:ext>
            </p:extLst>
          </p:nvPr>
        </p:nvGraphicFramePr>
        <p:xfrm>
          <a:off x="369323" y="2744943"/>
          <a:ext cx="8405352" cy="18823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20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442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Uyushgan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Uyushmagan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aniqlovchilar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44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qog‘oz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uzun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3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9599</TotalTime>
  <Words>393</Words>
  <Application>Microsoft Office PowerPoint</Application>
  <PresentationFormat>Экран (16:9)</PresentationFormat>
  <Paragraphs>79</Paragraphs>
  <Slides>14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2_Office Theme</vt:lpstr>
      <vt:lpstr>3_Тема Office</vt:lpstr>
      <vt:lpstr>Office Theme</vt:lpstr>
      <vt:lpstr>3_Office Theme</vt:lpstr>
      <vt:lpstr>ONA TILI</vt:lpstr>
      <vt:lpstr>UYUSHIQ BO‘LAK</vt:lpstr>
      <vt:lpstr>BILIB OLING!</vt:lpstr>
      <vt:lpstr>ESDA SAQLANG!</vt:lpstr>
      <vt:lpstr>Презентация PowerPoint</vt:lpstr>
      <vt:lpstr>Презентация PowerPoint</vt:lpstr>
      <vt:lpstr>174-topshiriq</vt:lpstr>
      <vt:lpstr>174-topshiriq</vt:lpstr>
      <vt:lpstr>174-topshiriq</vt:lpstr>
      <vt:lpstr>174-topshiriq</vt:lpstr>
      <vt:lpstr>174-topshiriq</vt:lpstr>
      <vt:lpstr>ESLATMA!</vt:lpstr>
      <vt:lpstr>ESLATMA!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697</cp:revision>
  <cp:lastPrinted>2020-08-26T14:48:01Z</cp:lastPrinted>
  <dcterms:created xsi:type="dcterms:W3CDTF">2020-04-11T16:25:36Z</dcterms:created>
  <dcterms:modified xsi:type="dcterms:W3CDTF">2021-03-13T11:46:29Z</dcterms:modified>
</cp:coreProperties>
</file>