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5"/>
  </p:notesMasterIdLst>
  <p:sldIdLst>
    <p:sldId id="302" r:id="rId3"/>
    <p:sldId id="374" r:id="rId4"/>
    <p:sldId id="392" r:id="rId5"/>
    <p:sldId id="393" r:id="rId6"/>
    <p:sldId id="398" r:id="rId7"/>
    <p:sldId id="395" r:id="rId8"/>
    <p:sldId id="394" r:id="rId9"/>
    <p:sldId id="399" r:id="rId10"/>
    <p:sldId id="401" r:id="rId11"/>
    <p:sldId id="400" r:id="rId12"/>
    <p:sldId id="397" r:id="rId13"/>
    <p:sldId id="293" r:id="rId14"/>
  </p:sldIdLst>
  <p:sldSz cx="12185650" cy="7019925"/>
  <p:notesSz cx="5765800" cy="3244850"/>
  <p:custDataLst>
    <p:tags r:id="rId16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6F34"/>
    <a:srgbClr val="1D0E78"/>
    <a:srgbClr val="FFFFCC"/>
    <a:srgbClr val="FFCC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96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711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64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717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852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773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4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46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90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568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795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528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36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8145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96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1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0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6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02825" y="311807"/>
            <a:ext cx="1779386" cy="114075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911225" y="1985962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MATN VA LUG‘ATLAR BILAN ISHLASH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-6482" r="-933" b="6482"/>
          <a:stretch/>
        </p:blipFill>
        <p:spPr bwMode="auto">
          <a:xfrm>
            <a:off x="2663825" y="3509962"/>
            <a:ext cx="3581400" cy="2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5825" y="3738562"/>
            <a:ext cx="2868032" cy="25489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2558" y="2139694"/>
            <a:ext cx="612177" cy="1878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1866" y="4529836"/>
            <a:ext cx="592870" cy="18301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0"/>
            <a:ext cx="12185648" cy="117945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586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179- </a:t>
            </a:r>
            <a:r>
              <a:rPr lang="en-US" sz="586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8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067832"/>
              </p:ext>
            </p:extLst>
          </p:nvPr>
        </p:nvGraphicFramePr>
        <p:xfrm>
          <a:off x="297523" y="1376362"/>
          <a:ext cx="11590608" cy="515890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895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9818">
                <a:tc>
                  <a:txBody>
                    <a:bodyPr/>
                    <a:lstStyle/>
                    <a:p>
                      <a:pPr algn="ctr"/>
                      <a:r>
                        <a:rPr lang="en-US" sz="3700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Barcha</a:t>
                      </a:r>
                      <a:r>
                        <a:rPr lang="en-US" sz="3700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uslub</a:t>
                      </a:r>
                      <a:endParaRPr lang="ru-RU" sz="3700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Badiiy</a:t>
                      </a:r>
                      <a:r>
                        <a:rPr lang="en-US" sz="3700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uslub</a:t>
                      </a:r>
                      <a:endParaRPr lang="ru-RU" sz="3700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1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himoya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in’om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981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tinglamoq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tozalagaymiz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981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ko‘rib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turibsiz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janob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981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aytib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berdi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981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ketdi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qulingiz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33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71622" y="1637312"/>
            <a:ext cx="2538639" cy="93003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12025" y="3774280"/>
            <a:ext cx="3505200" cy="10561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Tekshiruv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40164" y="3820667"/>
            <a:ext cx="2909661" cy="9633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O‘g‘irlik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14778" y="1530985"/>
            <a:ext cx="2167647" cy="1036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54981" y="1432129"/>
            <a:ext cx="1143000" cy="94741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1.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5940425" y="1645129"/>
            <a:ext cx="914400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3.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754981" y="3820666"/>
            <a:ext cx="922996" cy="995349"/>
          </a:xfrm>
          <a:prstGeom prst="ellipse">
            <a:avLst/>
          </a:prstGeom>
          <a:solidFill>
            <a:srgbClr val="176F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2.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6106477" y="3901616"/>
            <a:ext cx="914400" cy="914400"/>
          </a:xfrm>
          <a:prstGeom prst="ellipse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4.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5373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0557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65794" y="1604962"/>
            <a:ext cx="9013824" cy="415498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181-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parchasini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taassurotlaringizni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7" y="2435959"/>
            <a:ext cx="2699960" cy="259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</a:t>
            </a:r>
            <a:r>
              <a:rPr lang="ru-RU" sz="4400" dirty="0" smtClean="0"/>
              <a:t>76</a:t>
            </a:r>
            <a:r>
              <a:rPr lang="en-US" sz="4400" dirty="0" smtClean="0"/>
              <a:t>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76786" y="835501"/>
            <a:ext cx="7981227" cy="87030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 USTIDA TURGAN TAQDIRLAR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5" y="1842209"/>
            <a:ext cx="10814051" cy="2423870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Mulla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Fazliddin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to‘bichoq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dorug‘asi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mahkamaga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425" y="4390913"/>
            <a:ext cx="4024858" cy="28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LUG‘AT BILAN ISHLASH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46663" y="1449456"/>
            <a:ext cx="3194050" cy="1428868"/>
          </a:xfrm>
          <a:prstGeom prst="homePlate">
            <a:avLst/>
          </a:prstGeom>
          <a:solidFill>
            <a:srgbClr val="FFFF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to‘bichoq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8739" y="3588024"/>
            <a:ext cx="3384261" cy="131658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dorug‘a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81211" y="1449456"/>
            <a:ext cx="6524625" cy="1634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chopqir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81211" y="3761611"/>
            <a:ext cx="7872518" cy="1143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ru-RU" sz="4400" dirty="0" smtClean="0"/>
              <a:t>          </a:t>
            </a:r>
            <a:r>
              <a:rPr lang="en-US" sz="4400" dirty="0" smtClean="0"/>
              <a:t>176-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0713" y="1065342"/>
            <a:ext cx="8153400" cy="5029200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Tarh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laringizga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tegmay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hamyoningizni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o‘g‘rilarning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Yog‘iy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tashvishidan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qutulsak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o‘g‘rilardan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tozalagaymiz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522" y="-166915"/>
            <a:ext cx="338513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LUG‘AT BILAN ISHLASH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030350" y="1432447"/>
            <a:ext cx="3194050" cy="1428868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60739" y="3562933"/>
            <a:ext cx="3384261" cy="131658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76560" y="1449456"/>
            <a:ext cx="5031014" cy="142886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lavha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47078" y="3562933"/>
            <a:ext cx="6478814" cy="1143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g‘anim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91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176-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1625" y="932937"/>
            <a:ext cx="11588701" cy="117048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dorug‘a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5592" y="2547898"/>
            <a:ext cx="11576050" cy="1680361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Mulla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Fazliddin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Xonzoda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begimning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5213" y="4672738"/>
            <a:ext cx="11416429" cy="1175129"/>
          </a:xfrm>
          <a:prstGeom prst="roundRect">
            <a:avLst/>
          </a:prstGeom>
          <a:solidFill>
            <a:srgbClr val="176F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suratimidi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tushunmadim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89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176-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0986" y="4314495"/>
            <a:ext cx="9489168" cy="165854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janob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dorug‘a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uz-Latn-UZ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o‘tkazishingizni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so‘raymen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9225" y="1085115"/>
            <a:ext cx="7924800" cy="2858166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Surat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ketsin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Men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oliylari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buyurgan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madrasa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tarhini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bandmen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3" y="1024718"/>
            <a:ext cx="3270250" cy="30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1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176-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7825" y="1300162"/>
            <a:ext cx="7239000" cy="3963188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Ahmadbek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sultonlar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qo‘yay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3" y="1528762"/>
            <a:ext cx="3270250" cy="30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6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1225" y="2651180"/>
            <a:ext cx="3417003" cy="9300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01225" y="3869552"/>
            <a:ext cx="3429000" cy="96337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06477" y="1348904"/>
            <a:ext cx="4762965" cy="10363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hazrati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1625" y="1160722"/>
            <a:ext cx="3124200" cy="1036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to‘bichoq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34265" y="2337381"/>
            <a:ext cx="3186997" cy="1036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dorug‘a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20825" y="3559042"/>
            <a:ext cx="3186997" cy="1036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tarh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40025" y="4735701"/>
            <a:ext cx="3186997" cy="10363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yog‘iy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00925" y="5912360"/>
            <a:ext cx="4114800" cy="91439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taftish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7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3606</TotalTime>
  <Words>247</Words>
  <Application>Microsoft Office PowerPoint</Application>
  <PresentationFormat>Произвольный</PresentationFormat>
  <Paragraphs>70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1_Тема Office</vt:lpstr>
      <vt:lpstr>ONA TILI</vt:lpstr>
      <vt:lpstr>176- topshiriq</vt:lpstr>
      <vt:lpstr>LUG‘AT BILAN ISHLASH</vt:lpstr>
      <vt:lpstr>          176- topshiriq</vt:lpstr>
      <vt:lpstr>LUG‘AT BILAN ISHLASH</vt:lpstr>
      <vt:lpstr>176- topshiriq</vt:lpstr>
      <vt:lpstr>176- topshiriq</vt:lpstr>
      <vt:lpstr>176- topshiriq</vt:lpstr>
      <vt:lpstr>Презентация PowerPoint</vt:lpstr>
      <vt:lpstr>179- topshiriq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362</cp:revision>
  <dcterms:created xsi:type="dcterms:W3CDTF">2020-04-13T08:06:06Z</dcterms:created>
  <dcterms:modified xsi:type="dcterms:W3CDTF">2021-03-13T12:52:52Z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