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15"/>
  </p:notesMasterIdLst>
  <p:sldIdLst>
    <p:sldId id="302" r:id="rId3"/>
    <p:sldId id="374" r:id="rId4"/>
    <p:sldId id="392" r:id="rId5"/>
    <p:sldId id="393" r:id="rId6"/>
    <p:sldId id="398" r:id="rId7"/>
    <p:sldId id="395" r:id="rId8"/>
    <p:sldId id="394" r:id="rId9"/>
    <p:sldId id="399" r:id="rId10"/>
    <p:sldId id="401" r:id="rId11"/>
    <p:sldId id="400" r:id="rId12"/>
    <p:sldId id="397" r:id="rId13"/>
    <p:sldId id="293" r:id="rId14"/>
  </p:sldIdLst>
  <p:sldSz cx="12185650" cy="7019925"/>
  <p:notesSz cx="5765800" cy="3244850"/>
  <p:custDataLst>
    <p:tags r:id="rId16"/>
  </p:custDataLst>
  <p:defaultTextStyle>
    <a:defPPr>
      <a:defRPr lang="ru-RU"/>
    </a:defPPr>
    <a:lvl1pPr marL="0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1pPr>
    <a:lvl2pPr marL="974459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2pPr>
    <a:lvl3pPr marL="1948919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3pPr>
    <a:lvl4pPr marL="2923378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4pPr>
    <a:lvl5pPr marL="3897837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5pPr>
    <a:lvl6pPr marL="4872298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6pPr>
    <a:lvl7pPr marL="5846757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7pPr>
    <a:lvl8pPr marL="6821215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8pPr>
    <a:lvl9pPr marL="7795676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30" userDrawn="1">
          <p15:clr>
            <a:srgbClr val="A4A3A4"/>
          </p15:clr>
        </p15:guide>
        <p15:guide id="2" pos="45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6F34"/>
    <a:srgbClr val="1D0E78"/>
    <a:srgbClr val="FFFFCC"/>
    <a:srgbClr val="FFCCCC"/>
    <a:srgbClr val="005696"/>
    <a:srgbClr val="5399B9"/>
    <a:srgbClr val="DBCFF1"/>
    <a:srgbClr val="949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816" y="60"/>
      </p:cViewPr>
      <p:guideLst>
        <p:guide orient="horz" pos="6230"/>
        <p:guide pos="456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685FB-C4B2-476B-A28C-F96B0E5E4E14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33575" y="406400"/>
            <a:ext cx="189865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AD757-11CA-46C7-9E87-431DC5517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513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BAD757-11CA-46C7-9E87-431DC55176E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9489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9651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BAD757-11CA-46C7-9E87-431DC55176E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9489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2965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BAD757-11CA-46C7-9E87-431DC55176E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9489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711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BAD757-11CA-46C7-9E87-431DC55176E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9489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648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BAD757-11CA-46C7-9E87-431DC55176E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9489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5717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BAD757-11CA-46C7-9E87-431DC55176E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9489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852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BAD757-11CA-46C7-9E87-431DC55176E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94891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773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345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3924" y="2176176"/>
            <a:ext cx="10357803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7848" y="3931158"/>
            <a:ext cx="852995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351" y="373746"/>
            <a:ext cx="10510123" cy="13568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351" y="1720858"/>
            <a:ext cx="5155102" cy="843365"/>
          </a:xfrm>
        </p:spPr>
        <p:txBody>
          <a:bodyPr anchor="b"/>
          <a:lstStyle>
            <a:lvl1pPr marL="0" indent="0">
              <a:buNone/>
              <a:defRPr sz="2225" b="1"/>
            </a:lvl1pPr>
            <a:lvl2pPr marL="424072" indent="0">
              <a:buNone/>
              <a:defRPr sz="1855" b="1"/>
            </a:lvl2pPr>
            <a:lvl3pPr marL="848145" indent="0">
              <a:buNone/>
              <a:defRPr sz="1670" b="1"/>
            </a:lvl3pPr>
            <a:lvl4pPr marL="1272217" indent="0">
              <a:buNone/>
              <a:defRPr sz="1485" b="1"/>
            </a:lvl4pPr>
            <a:lvl5pPr marL="1696291" indent="0">
              <a:buNone/>
              <a:defRPr sz="1485" b="1"/>
            </a:lvl5pPr>
            <a:lvl6pPr marL="2120362" indent="0">
              <a:buNone/>
              <a:defRPr sz="1485" b="1"/>
            </a:lvl6pPr>
            <a:lvl7pPr marL="2544436" indent="0">
              <a:buNone/>
              <a:defRPr sz="1485" b="1"/>
            </a:lvl7pPr>
            <a:lvl8pPr marL="2968508" indent="0">
              <a:buNone/>
              <a:defRPr sz="1485" b="1"/>
            </a:lvl8pPr>
            <a:lvl9pPr marL="3392581" indent="0">
              <a:buNone/>
              <a:defRPr sz="148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351" y="2564224"/>
            <a:ext cx="5155102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8986" y="1720858"/>
            <a:ext cx="5180488" cy="843365"/>
          </a:xfrm>
        </p:spPr>
        <p:txBody>
          <a:bodyPr anchor="b"/>
          <a:lstStyle>
            <a:lvl1pPr marL="0" indent="0">
              <a:buNone/>
              <a:defRPr sz="2225" b="1"/>
            </a:lvl1pPr>
            <a:lvl2pPr marL="424072" indent="0">
              <a:buNone/>
              <a:defRPr sz="1855" b="1"/>
            </a:lvl2pPr>
            <a:lvl3pPr marL="848145" indent="0">
              <a:buNone/>
              <a:defRPr sz="1670" b="1"/>
            </a:lvl3pPr>
            <a:lvl4pPr marL="1272217" indent="0">
              <a:buNone/>
              <a:defRPr sz="1485" b="1"/>
            </a:lvl4pPr>
            <a:lvl5pPr marL="1696291" indent="0">
              <a:buNone/>
              <a:defRPr sz="1485" b="1"/>
            </a:lvl5pPr>
            <a:lvl6pPr marL="2120362" indent="0">
              <a:buNone/>
              <a:defRPr sz="1485" b="1"/>
            </a:lvl6pPr>
            <a:lvl7pPr marL="2544436" indent="0">
              <a:buNone/>
              <a:defRPr sz="1485" b="1"/>
            </a:lvl7pPr>
            <a:lvl8pPr marL="2968508" indent="0">
              <a:buNone/>
              <a:defRPr sz="1485" b="1"/>
            </a:lvl8pPr>
            <a:lvl9pPr marL="3392581" indent="0">
              <a:buNone/>
              <a:defRPr sz="148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8986" y="2564224"/>
            <a:ext cx="5180488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287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646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905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96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6"/>
          </a:xfrm>
        </p:spPr>
        <p:txBody>
          <a:bodyPr/>
          <a:lstStyle>
            <a:lvl1pPr>
              <a:defRPr sz="2968"/>
            </a:lvl1pPr>
            <a:lvl2pPr>
              <a:defRPr sz="2597"/>
            </a:lvl2pPr>
            <a:lvl3pPr>
              <a:defRPr sz="2225"/>
            </a:lvl3pPr>
            <a:lvl4pPr>
              <a:defRPr sz="1855"/>
            </a:lvl4pPr>
            <a:lvl5pPr>
              <a:defRPr sz="1855"/>
            </a:lvl5pPr>
            <a:lvl6pPr>
              <a:defRPr sz="1855"/>
            </a:lvl6pPr>
            <a:lvl7pPr>
              <a:defRPr sz="1855"/>
            </a:lvl7pPr>
            <a:lvl8pPr>
              <a:defRPr sz="1855"/>
            </a:lvl8pPr>
            <a:lvl9pPr>
              <a:defRPr sz="185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351" y="2105978"/>
            <a:ext cx="3930189" cy="3901584"/>
          </a:xfrm>
        </p:spPr>
        <p:txBody>
          <a:bodyPr/>
          <a:lstStyle>
            <a:lvl1pPr marL="0" indent="0">
              <a:buNone/>
              <a:defRPr sz="1485"/>
            </a:lvl1pPr>
            <a:lvl2pPr marL="424072" indent="0">
              <a:buNone/>
              <a:defRPr sz="1298"/>
            </a:lvl2pPr>
            <a:lvl3pPr marL="848145" indent="0">
              <a:buNone/>
              <a:defRPr sz="1113"/>
            </a:lvl3pPr>
            <a:lvl4pPr marL="1272217" indent="0">
              <a:buNone/>
              <a:defRPr sz="927"/>
            </a:lvl4pPr>
            <a:lvl5pPr marL="1696291" indent="0">
              <a:buNone/>
              <a:defRPr sz="927"/>
            </a:lvl5pPr>
            <a:lvl6pPr marL="2120362" indent="0">
              <a:buNone/>
              <a:defRPr sz="927"/>
            </a:lvl6pPr>
            <a:lvl7pPr marL="2544436" indent="0">
              <a:buNone/>
              <a:defRPr sz="927"/>
            </a:lvl7pPr>
            <a:lvl8pPr marL="2968508" indent="0">
              <a:buNone/>
              <a:defRPr sz="927"/>
            </a:lvl8pPr>
            <a:lvl9pPr marL="3392581" indent="0">
              <a:buNone/>
              <a:defRPr sz="9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568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96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0489" y="1010741"/>
            <a:ext cx="6168985" cy="4988696"/>
          </a:xfrm>
        </p:spPr>
        <p:txBody>
          <a:bodyPr anchor="t"/>
          <a:lstStyle>
            <a:lvl1pPr marL="0" indent="0">
              <a:buNone/>
              <a:defRPr sz="2968"/>
            </a:lvl1pPr>
            <a:lvl2pPr marL="424072" indent="0">
              <a:buNone/>
              <a:defRPr sz="2597"/>
            </a:lvl2pPr>
            <a:lvl3pPr marL="848145" indent="0">
              <a:buNone/>
              <a:defRPr sz="2225"/>
            </a:lvl3pPr>
            <a:lvl4pPr marL="1272217" indent="0">
              <a:buNone/>
              <a:defRPr sz="1855"/>
            </a:lvl4pPr>
            <a:lvl5pPr marL="1696291" indent="0">
              <a:buNone/>
              <a:defRPr sz="1855"/>
            </a:lvl5pPr>
            <a:lvl6pPr marL="2120362" indent="0">
              <a:buNone/>
              <a:defRPr sz="1855"/>
            </a:lvl6pPr>
            <a:lvl7pPr marL="2544436" indent="0">
              <a:buNone/>
              <a:defRPr sz="1855"/>
            </a:lvl7pPr>
            <a:lvl8pPr marL="2968508" indent="0">
              <a:buNone/>
              <a:defRPr sz="1855"/>
            </a:lvl8pPr>
            <a:lvl9pPr marL="3392581" indent="0">
              <a:buNone/>
              <a:defRPr sz="185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351" y="2105978"/>
            <a:ext cx="3930189" cy="3901584"/>
          </a:xfrm>
        </p:spPr>
        <p:txBody>
          <a:bodyPr/>
          <a:lstStyle>
            <a:lvl1pPr marL="0" indent="0">
              <a:buNone/>
              <a:defRPr sz="1485"/>
            </a:lvl1pPr>
            <a:lvl2pPr marL="424072" indent="0">
              <a:buNone/>
              <a:defRPr sz="1298"/>
            </a:lvl2pPr>
            <a:lvl3pPr marL="848145" indent="0">
              <a:buNone/>
              <a:defRPr sz="1113"/>
            </a:lvl3pPr>
            <a:lvl4pPr marL="1272217" indent="0">
              <a:buNone/>
              <a:defRPr sz="927"/>
            </a:lvl4pPr>
            <a:lvl5pPr marL="1696291" indent="0">
              <a:buNone/>
              <a:defRPr sz="927"/>
            </a:lvl5pPr>
            <a:lvl6pPr marL="2120362" indent="0">
              <a:buNone/>
              <a:defRPr sz="927"/>
            </a:lvl6pPr>
            <a:lvl7pPr marL="2544436" indent="0">
              <a:buNone/>
              <a:defRPr sz="927"/>
            </a:lvl7pPr>
            <a:lvl8pPr marL="2968508" indent="0">
              <a:buNone/>
              <a:defRPr sz="927"/>
            </a:lvl8pPr>
            <a:lvl9pPr marL="3392581" indent="0">
              <a:buNone/>
              <a:defRPr sz="9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795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528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0356" y="373747"/>
            <a:ext cx="2627531" cy="59490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765" y="373747"/>
            <a:ext cx="7730272" cy="59490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336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4">
            <a:extLst>
              <a:ext uri="{FF2B5EF4-FFF2-40B4-BE49-F238E27FC236}">
                <a16:creationId xmlns:a16="http://schemas.microsoft.com/office/drawing/2014/main" id="{9B5AFF89-3325-4992-B560-90C1644A74C9}"/>
              </a:ext>
            </a:extLst>
          </p:cNvPr>
          <p:cNvSpPr/>
          <p:nvPr userDrawn="1"/>
        </p:nvSpPr>
        <p:spPr>
          <a:xfrm>
            <a:off x="0" y="0"/>
            <a:ext cx="12185650" cy="647093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3" tIns="34271" rIns="68543" bIns="34271" rtlCol="0" anchor="ctr">
            <a:norm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81451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623" y="221585"/>
            <a:ext cx="10914407" cy="420436"/>
          </a:xfrm>
        </p:spPr>
        <p:txBody>
          <a:bodyPr lIns="0" tIns="0" rIns="0" bIns="0"/>
          <a:lstStyle>
            <a:lvl1pPr>
              <a:defRPr sz="273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7666" y="2344058"/>
            <a:ext cx="10430321" cy="246093"/>
          </a:xfrm>
        </p:spPr>
        <p:txBody>
          <a:bodyPr lIns="0" tIns="0" rIns="0" bIns="0"/>
          <a:lstStyle>
            <a:lvl1pPr>
              <a:defRPr sz="1599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623" y="221585"/>
            <a:ext cx="10914407" cy="420436"/>
          </a:xfrm>
        </p:spPr>
        <p:txBody>
          <a:bodyPr lIns="0" tIns="0" rIns="0" bIns="0"/>
          <a:lstStyle>
            <a:lvl1pPr>
              <a:defRPr sz="273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284" y="1614583"/>
            <a:ext cx="530075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5611" y="1614583"/>
            <a:ext cx="530075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623" y="221585"/>
            <a:ext cx="10914407" cy="420436"/>
          </a:xfrm>
        </p:spPr>
        <p:txBody>
          <a:bodyPr lIns="0" tIns="0" rIns="0" bIns="0"/>
          <a:lstStyle>
            <a:lvl1pPr>
              <a:defRPr sz="273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206" y="1148864"/>
            <a:ext cx="9139238" cy="2443974"/>
          </a:xfrm>
        </p:spPr>
        <p:txBody>
          <a:bodyPr anchor="b"/>
          <a:lstStyle>
            <a:lvl1pPr algn="ctr">
              <a:defRPr sz="556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206" y="3687085"/>
            <a:ext cx="9139238" cy="1694857"/>
          </a:xfrm>
        </p:spPr>
        <p:txBody>
          <a:bodyPr/>
          <a:lstStyle>
            <a:lvl1pPr marL="0" indent="0" algn="ctr">
              <a:buNone/>
              <a:defRPr sz="2225"/>
            </a:lvl1pPr>
            <a:lvl2pPr marL="424072" indent="0" algn="ctr">
              <a:buNone/>
              <a:defRPr sz="1855"/>
            </a:lvl2pPr>
            <a:lvl3pPr marL="848145" indent="0" algn="ctr">
              <a:buNone/>
              <a:defRPr sz="1670"/>
            </a:lvl3pPr>
            <a:lvl4pPr marL="1272217" indent="0" algn="ctr">
              <a:buNone/>
              <a:defRPr sz="1485"/>
            </a:lvl4pPr>
            <a:lvl5pPr marL="1696291" indent="0" algn="ctr">
              <a:buNone/>
              <a:defRPr sz="1485"/>
            </a:lvl5pPr>
            <a:lvl6pPr marL="2120362" indent="0" algn="ctr">
              <a:buNone/>
              <a:defRPr sz="1485"/>
            </a:lvl6pPr>
            <a:lvl7pPr marL="2544436" indent="0" algn="ctr">
              <a:buNone/>
              <a:defRPr sz="1485"/>
            </a:lvl7pPr>
            <a:lvl8pPr marL="2968508" indent="0" algn="ctr">
              <a:buNone/>
              <a:defRPr sz="1485"/>
            </a:lvl8pPr>
            <a:lvl9pPr marL="3392581" indent="0" algn="ctr">
              <a:buNone/>
              <a:defRPr sz="1485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5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962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416" y="1750108"/>
            <a:ext cx="10510123" cy="2920094"/>
          </a:xfrm>
        </p:spPr>
        <p:txBody>
          <a:bodyPr anchor="b"/>
          <a:lstStyle>
            <a:lvl1pPr>
              <a:defRPr sz="556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416" y="4697826"/>
            <a:ext cx="10510123" cy="1535608"/>
          </a:xfrm>
        </p:spPr>
        <p:txBody>
          <a:bodyPr/>
          <a:lstStyle>
            <a:lvl1pPr marL="0" indent="0">
              <a:buNone/>
              <a:defRPr sz="2225">
                <a:solidFill>
                  <a:schemeClr val="tx1">
                    <a:tint val="75000"/>
                  </a:schemeClr>
                </a:solidFill>
              </a:defRPr>
            </a:lvl1pPr>
            <a:lvl2pPr marL="424072" indent="0">
              <a:buNone/>
              <a:defRPr sz="1855">
                <a:solidFill>
                  <a:schemeClr val="tx1">
                    <a:tint val="75000"/>
                  </a:schemeClr>
                </a:solidFill>
              </a:defRPr>
            </a:lvl2pPr>
            <a:lvl3pPr marL="848145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3pPr>
            <a:lvl4pPr marL="1272217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4pPr>
            <a:lvl5pPr marL="1696291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5pPr>
            <a:lvl6pPr marL="2120362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6pPr>
            <a:lvl7pPr marL="2544436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7pPr>
            <a:lvl8pPr marL="2968508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8pPr>
            <a:lvl9pPr marL="3392581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615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8987" y="1868730"/>
            <a:ext cx="5178901" cy="44540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005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64" y="1159949"/>
            <a:ext cx="11942742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3803"/>
          </a:p>
        </p:txBody>
      </p:sp>
      <p:sp>
        <p:nvSpPr>
          <p:cNvPr id="17" name="bg object 17"/>
          <p:cNvSpPr/>
          <p:nvPr/>
        </p:nvSpPr>
        <p:spPr>
          <a:xfrm>
            <a:off x="141280" y="153955"/>
            <a:ext cx="11942742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803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623" y="221585"/>
            <a:ext cx="10914407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7666" y="2344058"/>
            <a:ext cx="1043032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3121" y="6528530"/>
            <a:ext cx="3899408" cy="5994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282" y="6528530"/>
            <a:ext cx="2802700" cy="5994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3668" y="6528530"/>
            <a:ext cx="2802700" cy="5994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265">
        <a:defRPr>
          <a:latin typeface="+mn-lt"/>
          <a:ea typeface="+mn-ea"/>
          <a:cs typeface="+mn-cs"/>
        </a:defRPr>
      </a:lvl2pPr>
      <a:lvl3pPr marL="1218529">
        <a:defRPr>
          <a:latin typeface="+mn-lt"/>
          <a:ea typeface="+mn-ea"/>
          <a:cs typeface="+mn-cs"/>
        </a:defRPr>
      </a:lvl3pPr>
      <a:lvl4pPr marL="1827794">
        <a:defRPr>
          <a:latin typeface="+mn-lt"/>
          <a:ea typeface="+mn-ea"/>
          <a:cs typeface="+mn-cs"/>
        </a:defRPr>
      </a:lvl4pPr>
      <a:lvl5pPr marL="2437059">
        <a:defRPr>
          <a:latin typeface="+mn-lt"/>
          <a:ea typeface="+mn-ea"/>
          <a:cs typeface="+mn-cs"/>
        </a:defRPr>
      </a:lvl5pPr>
      <a:lvl6pPr marL="3046324">
        <a:defRPr>
          <a:latin typeface="+mn-lt"/>
          <a:ea typeface="+mn-ea"/>
          <a:cs typeface="+mn-cs"/>
        </a:defRPr>
      </a:lvl6pPr>
      <a:lvl7pPr marL="3655588">
        <a:defRPr>
          <a:latin typeface="+mn-lt"/>
          <a:ea typeface="+mn-ea"/>
          <a:cs typeface="+mn-cs"/>
        </a:defRPr>
      </a:lvl7pPr>
      <a:lvl8pPr marL="4264853">
        <a:defRPr>
          <a:latin typeface="+mn-lt"/>
          <a:ea typeface="+mn-ea"/>
          <a:cs typeface="+mn-cs"/>
        </a:defRPr>
      </a:lvl8pPr>
      <a:lvl9pPr marL="487411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265">
        <a:defRPr>
          <a:latin typeface="+mn-lt"/>
          <a:ea typeface="+mn-ea"/>
          <a:cs typeface="+mn-cs"/>
        </a:defRPr>
      </a:lvl2pPr>
      <a:lvl3pPr marL="1218529">
        <a:defRPr>
          <a:latin typeface="+mn-lt"/>
          <a:ea typeface="+mn-ea"/>
          <a:cs typeface="+mn-cs"/>
        </a:defRPr>
      </a:lvl3pPr>
      <a:lvl4pPr marL="1827794">
        <a:defRPr>
          <a:latin typeface="+mn-lt"/>
          <a:ea typeface="+mn-ea"/>
          <a:cs typeface="+mn-cs"/>
        </a:defRPr>
      </a:lvl4pPr>
      <a:lvl5pPr marL="2437059">
        <a:defRPr>
          <a:latin typeface="+mn-lt"/>
          <a:ea typeface="+mn-ea"/>
          <a:cs typeface="+mn-cs"/>
        </a:defRPr>
      </a:lvl5pPr>
      <a:lvl6pPr marL="3046324">
        <a:defRPr>
          <a:latin typeface="+mn-lt"/>
          <a:ea typeface="+mn-ea"/>
          <a:cs typeface="+mn-cs"/>
        </a:defRPr>
      </a:lvl6pPr>
      <a:lvl7pPr marL="3655588">
        <a:defRPr>
          <a:latin typeface="+mn-lt"/>
          <a:ea typeface="+mn-ea"/>
          <a:cs typeface="+mn-cs"/>
        </a:defRPr>
      </a:lvl7pPr>
      <a:lvl8pPr marL="4264853">
        <a:defRPr>
          <a:latin typeface="+mn-lt"/>
          <a:ea typeface="+mn-ea"/>
          <a:cs typeface="+mn-cs"/>
        </a:defRPr>
      </a:lvl8pPr>
      <a:lvl9pPr marL="4874118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764" y="373746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764" y="6506431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59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35900"/>
              <a:t>3/13/2021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6497" y="6506431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59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6115" y="6506431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359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359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664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848145" rtl="0" eaLnBrk="1" latinLnBrk="0" hangingPunct="1">
        <a:lnSpc>
          <a:spcPct val="90000"/>
        </a:lnSpc>
        <a:spcBef>
          <a:spcPct val="0"/>
        </a:spcBef>
        <a:buNone/>
        <a:defRPr sz="4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2037" indent="-212037" algn="l" defTabSz="848145" rtl="0" eaLnBrk="1" latinLnBrk="0" hangingPunct="1">
        <a:lnSpc>
          <a:spcPct val="90000"/>
        </a:lnSpc>
        <a:spcBef>
          <a:spcPts val="927"/>
        </a:spcBef>
        <a:buFont typeface="Arial" panose="020B0604020202020204" pitchFamily="34" charset="0"/>
        <a:buChar char="•"/>
        <a:defRPr sz="2597" kern="1200">
          <a:solidFill>
            <a:schemeClr val="tx1"/>
          </a:solidFill>
          <a:latin typeface="+mn-lt"/>
          <a:ea typeface="+mn-ea"/>
          <a:cs typeface="+mn-cs"/>
        </a:defRPr>
      </a:lvl1pPr>
      <a:lvl2pPr marL="636109" indent="-212037" algn="l" defTabSz="848145" rtl="0" eaLnBrk="1" latinLnBrk="0" hangingPunct="1">
        <a:lnSpc>
          <a:spcPct val="90000"/>
        </a:lnSpc>
        <a:spcBef>
          <a:spcPts val="464"/>
        </a:spcBef>
        <a:buFont typeface="Arial" panose="020B0604020202020204" pitchFamily="34" charset="0"/>
        <a:buChar char="•"/>
        <a:defRPr sz="2225" kern="1200">
          <a:solidFill>
            <a:schemeClr val="tx1"/>
          </a:solidFill>
          <a:latin typeface="+mn-lt"/>
          <a:ea typeface="+mn-ea"/>
          <a:cs typeface="+mn-cs"/>
        </a:defRPr>
      </a:lvl2pPr>
      <a:lvl3pPr marL="1060182" indent="-212037" algn="l" defTabSz="848145" rtl="0" eaLnBrk="1" latinLnBrk="0" hangingPunct="1">
        <a:lnSpc>
          <a:spcPct val="90000"/>
        </a:lnSpc>
        <a:spcBef>
          <a:spcPts val="464"/>
        </a:spcBef>
        <a:buFont typeface="Arial" panose="020B0604020202020204" pitchFamily="34" charset="0"/>
        <a:buChar char="•"/>
        <a:defRPr sz="1855" kern="1200">
          <a:solidFill>
            <a:schemeClr val="tx1"/>
          </a:solidFill>
          <a:latin typeface="+mn-lt"/>
          <a:ea typeface="+mn-ea"/>
          <a:cs typeface="+mn-cs"/>
        </a:defRPr>
      </a:lvl3pPr>
      <a:lvl4pPr marL="1484254" indent="-212037" algn="l" defTabSz="848145" rtl="0" eaLnBrk="1" latinLnBrk="0" hangingPunct="1">
        <a:lnSpc>
          <a:spcPct val="90000"/>
        </a:lnSpc>
        <a:spcBef>
          <a:spcPts val="464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4pPr>
      <a:lvl5pPr marL="1908327" indent="-212037" algn="l" defTabSz="848145" rtl="0" eaLnBrk="1" latinLnBrk="0" hangingPunct="1">
        <a:lnSpc>
          <a:spcPct val="90000"/>
        </a:lnSpc>
        <a:spcBef>
          <a:spcPts val="464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5pPr>
      <a:lvl6pPr marL="2332399" indent="-212037" algn="l" defTabSz="848145" rtl="0" eaLnBrk="1" latinLnBrk="0" hangingPunct="1">
        <a:lnSpc>
          <a:spcPct val="90000"/>
        </a:lnSpc>
        <a:spcBef>
          <a:spcPts val="464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6pPr>
      <a:lvl7pPr marL="2756472" indent="-212037" algn="l" defTabSz="848145" rtl="0" eaLnBrk="1" latinLnBrk="0" hangingPunct="1">
        <a:lnSpc>
          <a:spcPct val="90000"/>
        </a:lnSpc>
        <a:spcBef>
          <a:spcPts val="464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7pPr>
      <a:lvl8pPr marL="3180544" indent="-212037" algn="l" defTabSz="848145" rtl="0" eaLnBrk="1" latinLnBrk="0" hangingPunct="1">
        <a:lnSpc>
          <a:spcPct val="90000"/>
        </a:lnSpc>
        <a:spcBef>
          <a:spcPts val="464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8pPr>
      <a:lvl9pPr marL="3604618" indent="-212037" algn="l" defTabSz="848145" rtl="0" eaLnBrk="1" latinLnBrk="0" hangingPunct="1">
        <a:lnSpc>
          <a:spcPct val="90000"/>
        </a:lnSpc>
        <a:spcBef>
          <a:spcPts val="464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8145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1pPr>
      <a:lvl2pPr marL="424072" algn="l" defTabSz="848145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2pPr>
      <a:lvl3pPr marL="848145" algn="l" defTabSz="848145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3pPr>
      <a:lvl4pPr marL="1272217" algn="l" defTabSz="848145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4pPr>
      <a:lvl5pPr marL="1696291" algn="l" defTabSz="848145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5pPr>
      <a:lvl6pPr marL="2120362" algn="l" defTabSz="848145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6pPr>
      <a:lvl7pPr marL="2544436" algn="l" defTabSz="848145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7pPr>
      <a:lvl8pPr marL="2968508" algn="l" defTabSz="848145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8pPr>
      <a:lvl9pPr marL="3392581" algn="l" defTabSz="848145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1904"/>
            <a:ext cx="12185650" cy="172777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239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29402" y="496334"/>
            <a:ext cx="5126847" cy="1142244"/>
          </a:xfrm>
          <a:prstGeom prst="rect">
            <a:avLst/>
          </a:prstGeom>
        </p:spPr>
        <p:txBody>
          <a:bodyPr vert="horz" wrap="square" lIns="0" tIns="19462" rIns="0" bIns="0" rtlCol="0" anchor="ctr">
            <a:spAutoFit/>
          </a:bodyPr>
          <a:lstStyle/>
          <a:p>
            <a:pPr marL="16925" algn="ctr">
              <a:spcBef>
                <a:spcPts val="152"/>
              </a:spcBef>
            </a:pPr>
            <a:r>
              <a:rPr lang="en-US" sz="7196" dirty="0" smtClean="0">
                <a:effectLst>
                  <a:outerShdw blurRad="25400" dist="12700" dir="2700000" sx="101000" sy="101000" algn="tl" rotWithShape="0">
                    <a:schemeClr val="bg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ONA TILI</a:t>
            </a:r>
            <a:endParaRPr sz="7196" dirty="0">
              <a:effectLst>
                <a:outerShdw blurRad="25400" dist="12700" dir="2700000" sx="101000" sy="101000" algn="tl" rotWithShape="0">
                  <a:schemeClr val="bg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902825" y="311807"/>
            <a:ext cx="1779386" cy="1140755"/>
            <a:chOff x="4698979" y="198156"/>
            <a:chExt cx="622592" cy="613387"/>
          </a:xfrm>
        </p:grpSpPr>
        <p:sp>
          <p:nvSpPr>
            <p:cNvPr id="9" name="object 9"/>
            <p:cNvSpPr/>
            <p:nvPr/>
          </p:nvSpPr>
          <p:spPr>
            <a:xfrm>
              <a:off x="4717686" y="20765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5" y="0"/>
                  </a:moveTo>
                  <a:lnTo>
                    <a:pt x="0" y="0"/>
                  </a:lnTo>
                  <a:lnTo>
                    <a:pt x="0" y="603618"/>
                  </a:lnTo>
                  <a:lnTo>
                    <a:pt x="603605" y="603618"/>
                  </a:lnTo>
                  <a:lnTo>
                    <a:pt x="603605" y="0"/>
                  </a:lnTo>
                  <a:close/>
                </a:path>
              </a:pathLst>
            </a:custGeom>
            <a:solidFill>
              <a:srgbClr val="00A859"/>
            </a:solidFill>
          </p:spPr>
          <p:txBody>
            <a:bodyPr wrap="square" lIns="0" tIns="0" rIns="0" bIns="0" rtlCol="0"/>
            <a:lstStyle/>
            <a:p>
              <a:endParaRPr sz="239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698979" y="198156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2399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802506" y="592951"/>
            <a:ext cx="1879705" cy="928767"/>
          </a:xfrm>
          <a:prstGeom prst="rect">
            <a:avLst/>
          </a:prstGeom>
        </p:spPr>
        <p:txBody>
          <a:bodyPr vert="horz" wrap="square" lIns="0" tIns="21156" rIns="0" bIns="0" rtlCol="0">
            <a:spAutoFit/>
          </a:bodyPr>
          <a:lstStyle/>
          <a:p>
            <a:pPr>
              <a:spcBef>
                <a:spcPts val="167"/>
              </a:spcBef>
            </a:pPr>
            <a:r>
              <a:rPr lang="en-US" sz="3731" b="1" spc="13" dirty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731" b="1" spc="13" dirty="0" smtClean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</a:t>
            </a:r>
            <a:r>
              <a:rPr lang="ru-RU" sz="3731" b="1" spc="13" dirty="0" smtClean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1" b="1" spc="13" dirty="0" err="1" smtClean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endParaRPr lang="ru-RU" sz="3731" b="1" spc="13" dirty="0">
              <a:solidFill>
                <a:srgbClr val="FEFE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67"/>
              </a:spcBef>
            </a:pPr>
            <a:r>
              <a:rPr lang="en-US" sz="1999" b="1" spc="13" dirty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37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637257" y="1130156"/>
            <a:ext cx="1107890" cy="508422"/>
          </a:xfrm>
          <a:prstGeom prst="rect">
            <a:avLst/>
          </a:prstGeom>
        </p:spPr>
        <p:txBody>
          <a:bodyPr vert="horz" wrap="square" lIns="0" tIns="16079" rIns="0" bIns="0" rtlCol="0">
            <a:spAutoFit/>
          </a:bodyPr>
          <a:lstStyle/>
          <a:p>
            <a:pPr algn="ctr">
              <a:spcBef>
                <a:spcPts val="127"/>
              </a:spcBef>
            </a:pPr>
            <a:endParaRPr sz="3198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61699" y="2397039"/>
            <a:ext cx="184635" cy="6820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834"/>
          </a:p>
        </p:txBody>
      </p:sp>
      <p:sp>
        <p:nvSpPr>
          <p:cNvPr id="15" name="TextBox 14"/>
          <p:cNvSpPr txBox="1"/>
          <p:nvPr/>
        </p:nvSpPr>
        <p:spPr>
          <a:xfrm>
            <a:off x="911225" y="1985962"/>
            <a:ext cx="109467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MAVZU: MATN VA LUG‘ATLAR BILAN ISHLASH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object 32"/>
          <p:cNvGrpSpPr/>
          <p:nvPr/>
        </p:nvGrpSpPr>
        <p:grpSpPr>
          <a:xfrm>
            <a:off x="609283" y="362004"/>
            <a:ext cx="1089200" cy="913924"/>
            <a:chOff x="351125" y="318378"/>
            <a:chExt cx="437515" cy="419100"/>
          </a:xfrm>
        </p:grpSpPr>
        <p:sp>
          <p:nvSpPr>
            <p:cNvPr id="18" name="object 33"/>
            <p:cNvSpPr/>
            <p:nvPr/>
          </p:nvSpPr>
          <p:spPr>
            <a:xfrm>
              <a:off x="351125" y="354807"/>
              <a:ext cx="127505" cy="1912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5112"/>
            </a:p>
          </p:txBody>
        </p:sp>
        <p:sp>
          <p:nvSpPr>
            <p:cNvPr id="19" name="object 34"/>
            <p:cNvSpPr/>
            <p:nvPr/>
          </p:nvSpPr>
          <p:spPr>
            <a:xfrm>
              <a:off x="505955" y="318378"/>
              <a:ext cx="127504" cy="2276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5112"/>
            </a:p>
          </p:txBody>
        </p:sp>
        <p:sp>
          <p:nvSpPr>
            <p:cNvPr id="20" name="object 35"/>
            <p:cNvSpPr/>
            <p:nvPr/>
          </p:nvSpPr>
          <p:spPr>
            <a:xfrm>
              <a:off x="660783" y="391239"/>
              <a:ext cx="127505" cy="154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5112"/>
            </a:p>
          </p:txBody>
        </p:sp>
        <p:sp>
          <p:nvSpPr>
            <p:cNvPr id="21" name="object 36"/>
            <p:cNvSpPr/>
            <p:nvPr/>
          </p:nvSpPr>
          <p:spPr>
            <a:xfrm>
              <a:off x="469524" y="573389"/>
              <a:ext cx="245902" cy="16393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5112"/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826" y="67291"/>
            <a:ext cx="1464712" cy="1571287"/>
          </a:xfrm>
          <a:prstGeom prst="rect">
            <a:avLst/>
          </a:prstGeom>
        </p:spPr>
      </p:pic>
      <p:pic>
        <p:nvPicPr>
          <p:cNvPr id="1026" name="Picture 2" descr="Storytelling Icon with Photo, Speech Bubbles, and person telling a brand -  advertising story Stock Vector Image &amp; Art - Alamy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" t="-6482" r="-933" b="6482"/>
          <a:stretch/>
        </p:blipFill>
        <p:spPr bwMode="auto">
          <a:xfrm>
            <a:off x="2663825" y="3509962"/>
            <a:ext cx="3581400" cy="273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5825" y="3738562"/>
            <a:ext cx="2868032" cy="254894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2558" y="2139694"/>
            <a:ext cx="612177" cy="187871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01866" y="4529836"/>
            <a:ext cx="592870" cy="183019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35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" y="0"/>
            <a:ext cx="12185648" cy="1179457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ru-RU" sz="586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179- </a:t>
            </a:r>
            <a:r>
              <a:rPr lang="en-US" sz="5863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lang="ru-RU" sz="586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067832"/>
              </p:ext>
            </p:extLst>
          </p:nvPr>
        </p:nvGraphicFramePr>
        <p:xfrm>
          <a:off x="297523" y="1376362"/>
          <a:ext cx="11590608" cy="5158908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5895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5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9818">
                <a:tc>
                  <a:txBody>
                    <a:bodyPr/>
                    <a:lstStyle/>
                    <a:p>
                      <a:pPr algn="ctr"/>
                      <a:r>
                        <a:rPr lang="en-US" sz="3700" i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Barcha</a:t>
                      </a:r>
                      <a:r>
                        <a:rPr lang="en-US" sz="3700" i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700" i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uslub</a:t>
                      </a:r>
                      <a:endParaRPr lang="ru-RU" sz="3700" i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i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Badiiy</a:t>
                      </a:r>
                      <a:r>
                        <a:rPr lang="en-US" sz="3700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700" i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uslub</a:t>
                      </a:r>
                      <a:endParaRPr lang="ru-RU" sz="3700" i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9818">
                <a:tc>
                  <a:txBody>
                    <a:bodyPr/>
                    <a:lstStyle/>
                    <a:p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himoya</a:t>
                      </a:r>
                      <a:r>
                        <a:rPr lang="en-US" sz="4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qilish</a:t>
                      </a:r>
                      <a:endParaRPr lang="ru-RU" sz="4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tc>
                  <a:txBody>
                    <a:bodyPr/>
                    <a:lstStyle/>
                    <a:p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in’om</a:t>
                      </a:r>
                      <a:r>
                        <a:rPr lang="en-US" sz="4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qilgan</a:t>
                      </a:r>
                      <a:endParaRPr lang="ru-RU" sz="4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9818">
                <a:tc>
                  <a:txBody>
                    <a:bodyPr/>
                    <a:lstStyle/>
                    <a:p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tinglamoq</a:t>
                      </a:r>
                      <a:endParaRPr lang="ru-RU" sz="4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tc>
                  <a:txBody>
                    <a:bodyPr/>
                    <a:lstStyle/>
                    <a:p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tozalagaymiz</a:t>
                      </a:r>
                      <a:endParaRPr lang="ru-RU" sz="4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9818">
                <a:tc>
                  <a:txBody>
                    <a:bodyPr/>
                    <a:lstStyle/>
                    <a:p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ko‘rib</a:t>
                      </a:r>
                      <a:r>
                        <a:rPr lang="en-US" sz="4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turibsiz</a:t>
                      </a:r>
                      <a:endParaRPr lang="ru-RU" sz="4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tc>
                  <a:txBody>
                    <a:bodyPr/>
                    <a:lstStyle/>
                    <a:p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janob</a:t>
                      </a:r>
                      <a:endParaRPr lang="ru-RU" sz="4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9818">
                <a:tc>
                  <a:txBody>
                    <a:bodyPr/>
                    <a:lstStyle/>
                    <a:p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aytib</a:t>
                      </a:r>
                      <a:r>
                        <a:rPr lang="en-US" sz="4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berdi</a:t>
                      </a:r>
                      <a:endParaRPr lang="ru-RU" sz="4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tc>
                  <a:txBody>
                    <a:bodyPr/>
                    <a:lstStyle/>
                    <a:p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surat</a:t>
                      </a:r>
                      <a:endParaRPr lang="ru-RU" sz="4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9818">
                <a:tc>
                  <a:txBody>
                    <a:bodyPr/>
                    <a:lstStyle/>
                    <a:p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olib</a:t>
                      </a:r>
                      <a:r>
                        <a:rPr lang="en-US" sz="4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ketdi</a:t>
                      </a:r>
                      <a:endParaRPr lang="ru-RU" sz="4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tc>
                  <a:txBody>
                    <a:bodyPr/>
                    <a:lstStyle/>
                    <a:p>
                      <a:r>
                        <a:rPr lang="en-US" sz="43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qulingiz</a:t>
                      </a:r>
                      <a:endParaRPr lang="ru-RU" sz="4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857" marR="121857" marT="60928" marB="6092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933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2"/>
            <a:ext cx="12212955" cy="1015663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180-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71622" y="1637312"/>
            <a:ext cx="2538639" cy="93003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Loyiha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12025" y="3774280"/>
            <a:ext cx="3505200" cy="105614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Tekshiruv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040164" y="3820667"/>
            <a:ext cx="2909661" cy="96337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O‘g‘irlik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214778" y="1530985"/>
            <a:ext cx="2167647" cy="103636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Hadya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754981" y="1432129"/>
            <a:ext cx="1143000" cy="94741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1.</a:t>
            </a:r>
            <a:endParaRPr lang="ru-RU" b="1" dirty="0"/>
          </a:p>
        </p:txBody>
      </p:sp>
      <p:sp>
        <p:nvSpPr>
          <p:cNvPr id="4" name="Овал 3"/>
          <p:cNvSpPr/>
          <p:nvPr/>
        </p:nvSpPr>
        <p:spPr>
          <a:xfrm>
            <a:off x="5940425" y="1645129"/>
            <a:ext cx="914400" cy="914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3.</a:t>
            </a:r>
            <a:endParaRPr lang="ru-RU" b="1" dirty="0"/>
          </a:p>
        </p:txBody>
      </p:sp>
      <p:sp>
        <p:nvSpPr>
          <p:cNvPr id="9" name="Овал 8"/>
          <p:cNvSpPr/>
          <p:nvPr/>
        </p:nvSpPr>
        <p:spPr>
          <a:xfrm>
            <a:off x="754981" y="3820666"/>
            <a:ext cx="922996" cy="995349"/>
          </a:xfrm>
          <a:prstGeom prst="ellipse">
            <a:avLst/>
          </a:prstGeom>
          <a:solidFill>
            <a:srgbClr val="176F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2.</a:t>
            </a:r>
            <a:endParaRPr lang="ru-RU" b="1" dirty="0"/>
          </a:p>
        </p:txBody>
      </p:sp>
      <p:sp>
        <p:nvSpPr>
          <p:cNvPr id="10" name="Овал 9"/>
          <p:cNvSpPr/>
          <p:nvPr/>
        </p:nvSpPr>
        <p:spPr>
          <a:xfrm>
            <a:off x="6106477" y="3901616"/>
            <a:ext cx="914400" cy="914400"/>
          </a:xfrm>
          <a:prstGeom prst="ellipse">
            <a:avLst/>
          </a:prstGeom>
          <a:solidFill>
            <a:srgbClr val="1D0E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4.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5373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768"/>
            <a:ext cx="12185650" cy="1055794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TOPSHIRIQ:</a:t>
            </a:r>
            <a:endParaRPr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5247" y="1425624"/>
            <a:ext cx="11434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810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65794" y="1604962"/>
            <a:ext cx="9013824" cy="415498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181-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Matnning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biror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parchasini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yod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matndan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taassurotlaringizni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yozma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bayon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7" y="2435959"/>
            <a:ext cx="2699960" cy="259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3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8415" y="-135072"/>
            <a:ext cx="12204065" cy="88291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11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18415" y="-79385"/>
            <a:ext cx="12154958" cy="696760"/>
          </a:xfrm>
          <a:prstGeom prst="rect">
            <a:avLst/>
          </a:prstGeom>
        </p:spPr>
        <p:txBody>
          <a:bodyPr vert="horz" wrap="square" lIns="0" tIns="19462" rIns="0" bIns="0" rtlCol="0">
            <a:spAutoFit/>
          </a:bodyPr>
          <a:lstStyle/>
          <a:p>
            <a:pPr marL="16924" algn="ctr">
              <a:spcBef>
                <a:spcPts val="152"/>
              </a:spcBef>
            </a:pPr>
            <a:r>
              <a:rPr lang="en-US" sz="4400" dirty="0" smtClean="0"/>
              <a:t>1</a:t>
            </a:r>
            <a:r>
              <a:rPr lang="ru-RU" sz="4400" dirty="0" smtClean="0"/>
              <a:t>76</a:t>
            </a:r>
            <a:r>
              <a:rPr lang="en-US" sz="4400" dirty="0" smtClean="0"/>
              <a:t>- </a:t>
            </a:r>
            <a:r>
              <a:rPr lang="en-US" sz="4400" dirty="0" err="1" smtClean="0"/>
              <a:t>topshiriq</a:t>
            </a:r>
            <a:endParaRPr sz="4400" dirty="0"/>
          </a:p>
        </p:txBody>
      </p:sp>
      <p:sp>
        <p:nvSpPr>
          <p:cNvPr id="5" name="object 5"/>
          <p:cNvSpPr txBox="1"/>
          <p:nvPr/>
        </p:nvSpPr>
        <p:spPr>
          <a:xfrm>
            <a:off x="3540713" y="3579942"/>
            <a:ext cx="2989715" cy="363339"/>
          </a:xfrm>
          <a:prstGeom prst="rect">
            <a:avLst/>
          </a:prstGeom>
        </p:spPr>
        <p:txBody>
          <a:bodyPr vert="horz" wrap="square" lIns="0" tIns="16925" rIns="0" bIns="0" rtlCol="0">
            <a:spAutoFit/>
          </a:bodyPr>
          <a:lstStyle/>
          <a:p>
            <a:pPr marL="43155" marR="0" lvl="0" indent="0" algn="l" defTabSz="1948919" rtl="0" eaLnBrk="1" fontAlgn="auto" latinLnBrk="0" hangingPunct="1">
              <a:lnSpc>
                <a:spcPts val="265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32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AutoShape 6" descr="“Muhammad yusuf foto” uchun topilgan rasml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3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76786" y="835501"/>
            <a:ext cx="7981227" cy="87030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 USTIDA TURGAN TAQDIRLAR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0375" y="1842209"/>
            <a:ext cx="10814051" cy="2423870"/>
          </a:xfrm>
          <a:prstGeom prst="round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Mulla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Fazliddin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ertalab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podshoh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bergan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to‘bichoq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otni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mindi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-da,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dorug‘asi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qabul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qiladigan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mahkamaga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425" y="4390913"/>
            <a:ext cx="4024858" cy="282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4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8415" y="-135072"/>
            <a:ext cx="12204065" cy="88291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11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18415" y="-79385"/>
            <a:ext cx="12154958" cy="696760"/>
          </a:xfrm>
          <a:prstGeom prst="rect">
            <a:avLst/>
          </a:prstGeom>
        </p:spPr>
        <p:txBody>
          <a:bodyPr vert="horz" wrap="square" lIns="0" tIns="19462" rIns="0" bIns="0" rtlCol="0">
            <a:spAutoFit/>
          </a:bodyPr>
          <a:lstStyle/>
          <a:p>
            <a:pPr marL="16924" algn="ctr">
              <a:spcBef>
                <a:spcPts val="152"/>
              </a:spcBef>
            </a:pPr>
            <a:r>
              <a:rPr lang="en-US" sz="4400" dirty="0" smtClean="0"/>
              <a:t>LUG‘AT BILAN ISHLASH</a:t>
            </a:r>
            <a:endParaRPr sz="4400" dirty="0"/>
          </a:p>
        </p:txBody>
      </p:sp>
      <p:sp>
        <p:nvSpPr>
          <p:cNvPr id="5" name="object 5"/>
          <p:cNvSpPr txBox="1"/>
          <p:nvPr/>
        </p:nvSpPr>
        <p:spPr>
          <a:xfrm>
            <a:off x="3540713" y="3579942"/>
            <a:ext cx="2989715" cy="363339"/>
          </a:xfrm>
          <a:prstGeom prst="rect">
            <a:avLst/>
          </a:prstGeom>
        </p:spPr>
        <p:txBody>
          <a:bodyPr vert="horz" wrap="square" lIns="0" tIns="16925" rIns="0" bIns="0" rtlCol="0">
            <a:spAutoFit/>
          </a:bodyPr>
          <a:lstStyle/>
          <a:p>
            <a:pPr marL="43155" marR="0" lvl="0" indent="0" algn="l" defTabSz="1948919" rtl="0" eaLnBrk="1" fontAlgn="auto" latinLnBrk="0" hangingPunct="1">
              <a:lnSpc>
                <a:spcPts val="265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32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AutoShape 6" descr="“Muhammad yusuf foto” uchun topilgan rasml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3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346663" y="1449456"/>
            <a:ext cx="3194050" cy="1428868"/>
          </a:xfrm>
          <a:prstGeom prst="homePlate">
            <a:avLst/>
          </a:prstGeom>
          <a:solidFill>
            <a:srgbClr val="FFFFCC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to‘bichoq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298739" y="3588024"/>
            <a:ext cx="3384261" cy="1316587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dorug‘a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81211" y="1449456"/>
            <a:ext cx="6524625" cy="1634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chopqir</a:t>
            </a:r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yo‘rg‘a</a:t>
            </a:r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endParaRPr lang="ru-RU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81211" y="3761611"/>
            <a:ext cx="7872518" cy="1143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</a:t>
            </a:r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posbonlari</a:t>
            </a:r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sardori</a:t>
            </a:r>
            <a:endParaRPr lang="ru-RU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0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8415" y="-135072"/>
            <a:ext cx="12204065" cy="88291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11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18415" y="-79385"/>
            <a:ext cx="12154958" cy="696760"/>
          </a:xfrm>
          <a:prstGeom prst="rect">
            <a:avLst/>
          </a:prstGeom>
        </p:spPr>
        <p:txBody>
          <a:bodyPr vert="horz" wrap="square" lIns="0" tIns="19462" rIns="0" bIns="0" rtlCol="0">
            <a:spAutoFit/>
          </a:bodyPr>
          <a:lstStyle/>
          <a:p>
            <a:pPr marL="16924" algn="ctr">
              <a:spcBef>
                <a:spcPts val="152"/>
              </a:spcBef>
            </a:pPr>
            <a:r>
              <a:rPr lang="ru-RU" sz="4400" dirty="0" smtClean="0"/>
              <a:t>          </a:t>
            </a:r>
            <a:r>
              <a:rPr lang="en-US" sz="4400" dirty="0" smtClean="0"/>
              <a:t>176- </a:t>
            </a:r>
            <a:r>
              <a:rPr lang="en-US" sz="4400" dirty="0" err="1" smtClean="0"/>
              <a:t>topshiriq</a:t>
            </a:r>
            <a:endParaRPr sz="4400" dirty="0"/>
          </a:p>
        </p:txBody>
      </p:sp>
      <p:sp>
        <p:nvSpPr>
          <p:cNvPr id="5" name="object 5"/>
          <p:cNvSpPr txBox="1"/>
          <p:nvPr/>
        </p:nvSpPr>
        <p:spPr>
          <a:xfrm>
            <a:off x="3540713" y="3579942"/>
            <a:ext cx="2989715" cy="363339"/>
          </a:xfrm>
          <a:prstGeom prst="rect">
            <a:avLst/>
          </a:prstGeom>
        </p:spPr>
        <p:txBody>
          <a:bodyPr vert="horz" wrap="square" lIns="0" tIns="16925" rIns="0" bIns="0" rtlCol="0">
            <a:spAutoFit/>
          </a:bodyPr>
          <a:lstStyle/>
          <a:p>
            <a:pPr marL="43155" marR="0" lvl="0" indent="0" algn="l" defTabSz="1948919" rtl="0" eaLnBrk="1" fontAlgn="auto" latinLnBrk="0" hangingPunct="1">
              <a:lnSpc>
                <a:spcPts val="265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32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AutoShape 6" descr="“Muhammad yusuf foto” uchun topilgan rasml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3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40713" y="1065342"/>
            <a:ext cx="8153400" cy="5029200"/>
          </a:xfrm>
          <a:prstGeom prst="round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Tarh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laringizga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tegmay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hamyoningizni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ketgan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to‘qaydan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chiqqan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o‘g‘rilarning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ishi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Yog‘iy</a:t>
            </a:r>
            <a:r>
              <a:rPr lang="en-US" sz="4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tashvishidan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qutulsak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to‘qaylarni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o‘g‘rilardan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tozalagaymiz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7522" y="-166915"/>
            <a:ext cx="338513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35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8415" y="-135072"/>
            <a:ext cx="12204065" cy="88291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11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18415" y="-79385"/>
            <a:ext cx="12154958" cy="696760"/>
          </a:xfrm>
          <a:prstGeom prst="rect">
            <a:avLst/>
          </a:prstGeom>
        </p:spPr>
        <p:txBody>
          <a:bodyPr vert="horz" wrap="square" lIns="0" tIns="19462" rIns="0" bIns="0" rtlCol="0">
            <a:spAutoFit/>
          </a:bodyPr>
          <a:lstStyle/>
          <a:p>
            <a:pPr marL="16924" algn="ctr">
              <a:spcBef>
                <a:spcPts val="152"/>
              </a:spcBef>
            </a:pPr>
            <a:r>
              <a:rPr lang="en-US" sz="4400" dirty="0" smtClean="0"/>
              <a:t>LUG‘AT BILAN ISHLASH</a:t>
            </a:r>
            <a:endParaRPr sz="4400" dirty="0"/>
          </a:p>
        </p:txBody>
      </p:sp>
      <p:sp>
        <p:nvSpPr>
          <p:cNvPr id="5" name="object 5"/>
          <p:cNvSpPr txBox="1"/>
          <p:nvPr/>
        </p:nvSpPr>
        <p:spPr>
          <a:xfrm>
            <a:off x="3540713" y="3579942"/>
            <a:ext cx="2989715" cy="363339"/>
          </a:xfrm>
          <a:prstGeom prst="rect">
            <a:avLst/>
          </a:prstGeom>
        </p:spPr>
        <p:txBody>
          <a:bodyPr vert="horz" wrap="square" lIns="0" tIns="16925" rIns="0" bIns="0" rtlCol="0">
            <a:spAutoFit/>
          </a:bodyPr>
          <a:lstStyle/>
          <a:p>
            <a:pPr marL="43155" marR="0" lvl="0" indent="0" algn="l" defTabSz="1948919" rtl="0" eaLnBrk="1" fontAlgn="auto" latinLnBrk="0" hangingPunct="1">
              <a:lnSpc>
                <a:spcPts val="265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32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AutoShape 6" descr="“Muhammad yusuf foto” uchun topilgan rasml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3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1030350" y="1432447"/>
            <a:ext cx="3194050" cy="1428868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tarh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1060739" y="3562933"/>
            <a:ext cx="3384261" cy="1316587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yog‘iy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76560" y="1449456"/>
            <a:ext cx="5031014" cy="1428868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chizma</a:t>
            </a:r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lavha</a:t>
            </a:r>
            <a:endParaRPr lang="ru-RU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47078" y="3562933"/>
            <a:ext cx="6478814" cy="1143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dushman</a:t>
            </a:r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g‘anim</a:t>
            </a:r>
            <a:endParaRPr lang="ru-RU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91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8415" y="-135072"/>
            <a:ext cx="12204065" cy="88291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11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18415" y="-79385"/>
            <a:ext cx="12154958" cy="696760"/>
          </a:xfrm>
          <a:prstGeom prst="rect">
            <a:avLst/>
          </a:prstGeom>
        </p:spPr>
        <p:txBody>
          <a:bodyPr vert="horz" wrap="square" lIns="0" tIns="19462" rIns="0" bIns="0" rtlCol="0">
            <a:spAutoFit/>
          </a:bodyPr>
          <a:lstStyle/>
          <a:p>
            <a:pPr marL="16924" algn="ctr">
              <a:spcBef>
                <a:spcPts val="152"/>
              </a:spcBef>
            </a:pPr>
            <a:r>
              <a:rPr lang="en-US" sz="4400" dirty="0" smtClean="0"/>
              <a:t>176- </a:t>
            </a:r>
            <a:r>
              <a:rPr lang="en-US" sz="4400" dirty="0" err="1" smtClean="0"/>
              <a:t>topshiriq</a:t>
            </a:r>
            <a:endParaRPr sz="4400" dirty="0"/>
          </a:p>
        </p:txBody>
      </p:sp>
      <p:sp>
        <p:nvSpPr>
          <p:cNvPr id="5" name="object 5"/>
          <p:cNvSpPr txBox="1"/>
          <p:nvPr/>
        </p:nvSpPr>
        <p:spPr>
          <a:xfrm>
            <a:off x="3540713" y="3579942"/>
            <a:ext cx="2989715" cy="363339"/>
          </a:xfrm>
          <a:prstGeom prst="rect">
            <a:avLst/>
          </a:prstGeom>
        </p:spPr>
        <p:txBody>
          <a:bodyPr vert="horz" wrap="square" lIns="0" tIns="16925" rIns="0" bIns="0" rtlCol="0">
            <a:spAutoFit/>
          </a:bodyPr>
          <a:lstStyle/>
          <a:p>
            <a:pPr marL="43155" marR="0" lvl="0" indent="0" algn="l" defTabSz="1948919" rtl="0" eaLnBrk="1" fontAlgn="auto" latinLnBrk="0" hangingPunct="1">
              <a:lnSpc>
                <a:spcPts val="265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32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AutoShape 6" descr="“Muhammad yusuf foto” uchun topilgan rasml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3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1625" y="932937"/>
            <a:ext cx="11588701" cy="117048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surati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– deb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dorug‘a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qiziqib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qoldi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5592" y="2547898"/>
            <a:ext cx="11576050" cy="1680361"/>
          </a:xfrm>
          <a:prstGeom prst="round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Mulla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Fazliddin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Xonzoda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begimning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nomini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tilga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olishga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qo‘rqdi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5213" y="4672738"/>
            <a:ext cx="11416429" cy="1175129"/>
          </a:xfrm>
          <a:prstGeom prst="roundRect">
            <a:avLst/>
          </a:prstGeom>
          <a:solidFill>
            <a:srgbClr val="176F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Parilar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suratimidi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tushunmadim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89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8415" y="-135072"/>
            <a:ext cx="12204065" cy="88291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11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18415" y="-79385"/>
            <a:ext cx="12154958" cy="696760"/>
          </a:xfrm>
          <a:prstGeom prst="rect">
            <a:avLst/>
          </a:prstGeom>
        </p:spPr>
        <p:txBody>
          <a:bodyPr vert="horz" wrap="square" lIns="0" tIns="19462" rIns="0" bIns="0" rtlCol="0">
            <a:spAutoFit/>
          </a:bodyPr>
          <a:lstStyle/>
          <a:p>
            <a:pPr marL="16924" algn="ctr">
              <a:spcBef>
                <a:spcPts val="152"/>
              </a:spcBef>
            </a:pPr>
            <a:r>
              <a:rPr lang="en-US" sz="4400" dirty="0" smtClean="0"/>
              <a:t>176- </a:t>
            </a:r>
            <a:r>
              <a:rPr lang="en-US" sz="4400" dirty="0" err="1" smtClean="0"/>
              <a:t>topshiriq</a:t>
            </a:r>
            <a:endParaRPr sz="4400" dirty="0"/>
          </a:p>
        </p:txBody>
      </p:sp>
      <p:sp>
        <p:nvSpPr>
          <p:cNvPr id="5" name="object 5"/>
          <p:cNvSpPr txBox="1"/>
          <p:nvPr/>
        </p:nvSpPr>
        <p:spPr>
          <a:xfrm>
            <a:off x="3540713" y="3579942"/>
            <a:ext cx="2989715" cy="363339"/>
          </a:xfrm>
          <a:prstGeom prst="rect">
            <a:avLst/>
          </a:prstGeom>
        </p:spPr>
        <p:txBody>
          <a:bodyPr vert="horz" wrap="square" lIns="0" tIns="16925" rIns="0" bIns="0" rtlCol="0">
            <a:spAutoFit/>
          </a:bodyPr>
          <a:lstStyle/>
          <a:p>
            <a:pPr marL="43155" marR="0" lvl="0" indent="0" algn="l" defTabSz="1948919" rtl="0" eaLnBrk="1" fontAlgn="auto" latinLnBrk="0" hangingPunct="1">
              <a:lnSpc>
                <a:spcPts val="265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32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AutoShape 6" descr="“Muhammad yusuf foto” uchun topilgan rasml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3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0986" y="4314495"/>
            <a:ext cx="9489168" cy="165854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Sababini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aytdim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janob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dorug‘a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36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uz-Latn-UZ" sz="36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3600" b="1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tish</a:t>
            </a:r>
            <a:r>
              <a:rPr lang="en-US" sz="3600" b="1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o‘tkazishingizni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so‘raymen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9225" y="1085115"/>
            <a:ext cx="7924800" cy="2858166"/>
          </a:xfrm>
          <a:prstGeom prst="round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- Surat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bo‘lmasa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neni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ketsin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Men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hazrati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oliylari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buyurgan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madrasa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tarhini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chizish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bandmen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63" y="1024718"/>
            <a:ext cx="3270250" cy="303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1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8415" y="-135072"/>
            <a:ext cx="12204065" cy="88291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11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18415" y="-79385"/>
            <a:ext cx="12154958" cy="696760"/>
          </a:xfrm>
          <a:prstGeom prst="rect">
            <a:avLst/>
          </a:prstGeom>
        </p:spPr>
        <p:txBody>
          <a:bodyPr vert="horz" wrap="square" lIns="0" tIns="19462" rIns="0" bIns="0" rtlCol="0">
            <a:spAutoFit/>
          </a:bodyPr>
          <a:lstStyle/>
          <a:p>
            <a:pPr marL="16924" algn="ctr">
              <a:spcBef>
                <a:spcPts val="152"/>
              </a:spcBef>
            </a:pPr>
            <a:r>
              <a:rPr lang="en-US" sz="4400" dirty="0" smtClean="0"/>
              <a:t>176- </a:t>
            </a:r>
            <a:r>
              <a:rPr lang="en-US" sz="4400" dirty="0" err="1" smtClean="0"/>
              <a:t>topshiriq</a:t>
            </a:r>
            <a:endParaRPr sz="4400" dirty="0"/>
          </a:p>
        </p:txBody>
      </p:sp>
      <p:sp>
        <p:nvSpPr>
          <p:cNvPr id="5" name="object 5"/>
          <p:cNvSpPr txBox="1"/>
          <p:nvPr/>
        </p:nvSpPr>
        <p:spPr>
          <a:xfrm>
            <a:off x="3540713" y="3579942"/>
            <a:ext cx="2989715" cy="363339"/>
          </a:xfrm>
          <a:prstGeom prst="rect">
            <a:avLst/>
          </a:prstGeom>
        </p:spPr>
        <p:txBody>
          <a:bodyPr vert="horz" wrap="square" lIns="0" tIns="16925" rIns="0" bIns="0" rtlCol="0">
            <a:spAutoFit/>
          </a:bodyPr>
          <a:lstStyle/>
          <a:p>
            <a:pPr marL="43155" marR="0" lvl="0" indent="0" algn="l" defTabSz="1948919" rtl="0" eaLnBrk="1" fontAlgn="auto" latinLnBrk="0" hangingPunct="1">
              <a:lnSpc>
                <a:spcPts val="265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32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AutoShape 6" descr="“Muhammad yusuf foto” uchun topilgan rasml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3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7825" y="1300162"/>
            <a:ext cx="7239000" cy="3963188"/>
          </a:xfrm>
          <a:prstGeom prst="round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Ahmadbek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sultonlar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avlodidan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ekanini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unutgan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bo‘lsangiz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men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eslatib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qo‘yay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63" y="1528762"/>
            <a:ext cx="3270250" cy="303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6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2"/>
            <a:ext cx="12212955" cy="1015663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178-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001225" y="2651180"/>
            <a:ext cx="3417003" cy="9300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sultonlar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001225" y="3869552"/>
            <a:ext cx="3429000" cy="96337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podshoh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06477" y="1348904"/>
            <a:ext cx="4762965" cy="10363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hazrati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oliylari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1625" y="1160722"/>
            <a:ext cx="3124200" cy="103636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to‘bichoq</a:t>
            </a:r>
            <a:endParaRPr lang="ru-RU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34265" y="2337381"/>
            <a:ext cx="3186997" cy="103636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dorug‘a</a:t>
            </a:r>
            <a:endParaRPr lang="ru-RU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20825" y="3559042"/>
            <a:ext cx="3186997" cy="103636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tarh</a:t>
            </a:r>
            <a:endParaRPr lang="ru-RU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40025" y="4735701"/>
            <a:ext cx="3186997" cy="103636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yog‘iy</a:t>
            </a:r>
            <a:endParaRPr lang="ru-RU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600925" y="5912360"/>
            <a:ext cx="4114800" cy="91439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taftish</a:t>
            </a:r>
            <a:endParaRPr lang="ru-RU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37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1ed6d233add7425c236211876cf3028fe2956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3606</TotalTime>
  <Words>247</Words>
  <Application>Microsoft Office PowerPoint</Application>
  <PresentationFormat>Произвольный</PresentationFormat>
  <Paragraphs>70</Paragraphs>
  <Slides>12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1_Тема Office</vt:lpstr>
      <vt:lpstr>ONA TILI</vt:lpstr>
      <vt:lpstr>176- topshiriq</vt:lpstr>
      <vt:lpstr>LUG‘AT BILAN ISHLASH</vt:lpstr>
      <vt:lpstr>          176- topshiriq</vt:lpstr>
      <vt:lpstr>LUG‘AT BILAN ISHLASH</vt:lpstr>
      <vt:lpstr>176- topshiriq</vt:lpstr>
      <vt:lpstr>176- topshiriq</vt:lpstr>
      <vt:lpstr>176- topshiriq</vt:lpstr>
      <vt:lpstr>Презентация PowerPoint</vt:lpstr>
      <vt:lpstr>179- topshiriq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dc:creator>MAKTAB</dc:creator>
  <cp:lastModifiedBy>Пользователь</cp:lastModifiedBy>
  <cp:revision>362</cp:revision>
  <dcterms:created xsi:type="dcterms:W3CDTF">2020-04-13T08:06:06Z</dcterms:created>
  <dcterms:modified xsi:type="dcterms:W3CDTF">2021-03-13T12:52:52Z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