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3" r:id="rId2"/>
    <p:sldId id="310" r:id="rId3"/>
    <p:sldId id="312" r:id="rId4"/>
    <p:sldId id="313" r:id="rId5"/>
    <p:sldId id="311" r:id="rId6"/>
    <p:sldId id="315" r:id="rId7"/>
    <p:sldId id="316" r:id="rId8"/>
    <p:sldId id="314" r:id="rId9"/>
    <p:sldId id="317" r:id="rId10"/>
    <p:sldId id="318" r:id="rId11"/>
    <p:sldId id="319" r:id="rId12"/>
    <p:sldId id="320" r:id="rId13"/>
    <p:sldId id="29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0099"/>
    <a:srgbClr val="FF0066"/>
    <a:srgbClr val="FFFFFF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78" autoAdjust="0"/>
    <p:restoredTop sz="94660"/>
  </p:normalViewPr>
  <p:slideViewPr>
    <p:cSldViewPr>
      <p:cViewPr varScale="1">
        <p:scale>
          <a:sx n="61" d="100"/>
          <a:sy n="61" d="100"/>
        </p:scale>
        <p:origin x="868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B3729-AEEB-4E5C-B137-06CF33C155F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51D78-0857-4490-B9BA-15E63EB69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60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6957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07600" y="2492896"/>
            <a:ext cx="10851988" cy="1632816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sz="5400" b="1" dirty="0" err="1" smtClean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sz="54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en-US" sz="5400" b="1" dirty="0" smtClean="0">
                <a:solidFill>
                  <a:srgbClr val="002060"/>
                </a:solidFill>
                <a:latin typeface="Arial"/>
                <a:cs typeface="Arial"/>
              </a:rPr>
              <a:t> Abdulla </a:t>
            </a:r>
            <a:r>
              <a:rPr lang="en-US" sz="5400" b="1" dirty="0" err="1" smtClean="0">
                <a:solidFill>
                  <a:srgbClr val="002060"/>
                </a:solidFill>
                <a:latin typeface="Arial"/>
                <a:cs typeface="Arial"/>
              </a:rPr>
              <a:t>Qahhorning</a:t>
            </a:r>
            <a:r>
              <a:rPr lang="en-US" sz="5400" b="1" dirty="0" smtClean="0">
                <a:solidFill>
                  <a:srgbClr val="002060"/>
                </a:solidFill>
                <a:latin typeface="Arial"/>
                <a:cs typeface="Arial"/>
              </a:rPr>
              <a:t>                 				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5400" b="1" dirty="0" smtClean="0">
                <a:solidFill>
                  <a:srgbClr val="002060"/>
                </a:solidFill>
                <a:latin typeface="Arial"/>
                <a:cs typeface="Arial"/>
              </a:rPr>
              <a:t>				“</a:t>
            </a:r>
            <a:r>
              <a:rPr lang="en-US" sz="5400" b="1" dirty="0" err="1" smtClean="0">
                <a:solidFill>
                  <a:srgbClr val="002060"/>
                </a:solidFill>
                <a:latin typeface="Arial"/>
                <a:cs typeface="Arial"/>
              </a:rPr>
              <a:t>Dahshat</a:t>
            </a:r>
            <a:r>
              <a:rPr lang="en-US" sz="5400" b="1" dirty="0" smtClean="0">
                <a:solidFill>
                  <a:srgbClr val="002060"/>
                </a:solidFill>
                <a:latin typeface="Arial"/>
                <a:cs typeface="Arial"/>
              </a:rPr>
              <a:t>” </a:t>
            </a:r>
            <a:r>
              <a:rPr lang="en-US" sz="5400" b="1" dirty="0" err="1" smtClean="0">
                <a:solidFill>
                  <a:srgbClr val="002060"/>
                </a:solidFill>
                <a:latin typeface="Arial"/>
                <a:cs typeface="Arial"/>
              </a:rPr>
              <a:t>hikoyasi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14455" y="2589496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14455" y="4581128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134374" y="482101"/>
            <a:ext cx="2146202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5715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270382" y="687726"/>
            <a:ext cx="1915681" cy="864876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en-US" sz="5400" b="1" spc="21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5400" b="1" spc="21" dirty="0" smtClean="0">
                <a:solidFill>
                  <a:srgbClr val="FEFEFE"/>
                </a:solidFill>
                <a:latin typeface="Arial"/>
                <a:cs typeface="Arial"/>
              </a:rPr>
              <a:t>- </a:t>
            </a:r>
            <a:r>
              <a:rPr lang="en-US" sz="5400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54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3877868" y="473315"/>
            <a:ext cx="3985099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>
              <a:spcBef>
                <a:spcPts val="241"/>
              </a:spcBef>
              <a:defRPr/>
            </a:pPr>
            <a:r>
              <a:rPr lang="en-US" sz="7196" kern="0" spc="21" dirty="0" err="1">
                <a:solidFill>
                  <a:sysClr val="window" lastClr="FFFFFF"/>
                </a:solidFill>
              </a:rPr>
              <a:t>Adabiyot</a:t>
            </a:r>
            <a:endParaRPr lang="en-US" sz="7196" kern="0" spc="21" dirty="0">
              <a:solidFill>
                <a:sysClr val="window" lastClr="FFFFFF"/>
              </a:solidFill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704893" y="614405"/>
            <a:ext cx="936801" cy="897823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1094599" y="1111867"/>
            <a:ext cx="329292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1234903" y="1405393"/>
            <a:ext cx="90051" cy="28225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941860" y="1419110"/>
            <a:ext cx="260743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1142483" y="808414"/>
            <a:ext cx="63170" cy="28225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855503" y="1042599"/>
            <a:ext cx="255369" cy="177414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2" descr="Картинки по запросу &quot;qahhor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3284984"/>
            <a:ext cx="2448272" cy="306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00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271191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“DAHSHAT”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63353" y="3645024"/>
            <a:ext cx="8352927" cy="25922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Unsin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yelkasiga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maymun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daqiqalarda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naqadar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qo‘rqqan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qadar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tinchidi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xotirjam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qandoq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berahm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atrofda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194080" y="1379032"/>
            <a:ext cx="6912768" cy="2232247"/>
          </a:xfrm>
          <a:prstGeom prst="wedgeRoundRectCallout">
            <a:avLst>
              <a:gd name="adj1" fmla="val 70799"/>
              <a:gd name="adj2" fmla="val 21319"/>
              <a:gd name="adj3" fmla="val 16667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en-US" sz="3200" dirty="0" err="1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aymun</a:t>
            </a:r>
            <a:r>
              <a:rPr lang="en-US" sz="3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US" sz="32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Dodxoning</a:t>
            </a:r>
            <a:r>
              <a:rPr lang="en-US" sz="3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maymuni</a:t>
            </a:r>
            <a:r>
              <a:rPr lang="en-US" sz="3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US" sz="3200" dirty="0" err="1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Maymunni</a:t>
            </a:r>
            <a:r>
              <a:rPr lang="en-US" sz="3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dodxoning</a:t>
            </a:r>
            <a:r>
              <a:rPr lang="en-US" sz="3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3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kelmagandir</a:t>
            </a:r>
            <a:r>
              <a:rPr lang="en-US" sz="3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birovdan</a:t>
            </a:r>
            <a:r>
              <a:rPr lang="en-US" sz="3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berib</a:t>
            </a:r>
            <a:r>
              <a:rPr lang="en-US" sz="3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yuborgan</a:t>
            </a:r>
            <a:r>
              <a:rPr lang="en-US" sz="3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en-US" altLang="ru-RU" sz="3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8" name="Picture 4" descr="Обои для рабочего стола обезьяна животно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20" y="1514474"/>
            <a:ext cx="2840378" cy="227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97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271191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“DAHSHAT”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91344" y="1556792"/>
            <a:ext cx="11332904" cy="39604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Unsin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Nodirmohbegimning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eshigini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zo‘rg‘a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ostonadan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qadam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bosgandan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toyib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cho‘kkaladi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mashaqqat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intilib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jo‘mragidan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choy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oqib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bug‘lanayotgan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choynakni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sandalning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chekkasiga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umrlik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orzusi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ushalganday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hordig‘i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yerga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tashladi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alt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88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71191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“DAHSHAT”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91344" y="1556792"/>
            <a:ext cx="11332904" cy="25922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Unsinning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chaqnab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ketgan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ko‘zlarida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yiltiradi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ru-RU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tuzukman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Peshingacha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tuzalaman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jo‘nasam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Ganjiravonga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yuborsangiz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Ota-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borishimni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harna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ertaroq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eshitsa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harna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ertaroq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suyunsa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6255" y="4221088"/>
            <a:ext cx="864096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marR="77470" indent="215900" algn="just">
              <a:spcBef>
                <a:spcPts val="15"/>
              </a:spcBef>
              <a:spcAft>
                <a:spcPts val="0"/>
              </a:spcAft>
            </a:pP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Nodirmohbegim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kaltaklashlaridan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hayiqmay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Ganjiravonga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xizmatkorini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yubordi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5605" algn="just">
              <a:spcBef>
                <a:spcPts val="10"/>
              </a:spcBef>
              <a:spcAft>
                <a:spcPts val="0"/>
              </a:spcAft>
            </a:pP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Unsin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peshingacha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yetmadi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uzildi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44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2" y="1556792"/>
            <a:ext cx="11521280" cy="4813995"/>
          </a:xfrm>
        </p:spPr>
        <p:txBody>
          <a:bodyPr>
            <a:normAutofit/>
          </a:bodyPr>
          <a:lstStyle/>
          <a:p>
            <a:pPr marL="742950" indent="-74295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Hikoyada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tasvirlangan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manzaralarini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qayta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Muallif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dahshat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deganda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nimani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nazarda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tutgan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Hikoya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yozuvchi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demoqchi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o‘ylaysiz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uz-Cyrl-UZ" sz="4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0" indent="-628650" algn="just">
              <a:buNone/>
            </a:pPr>
            <a:endParaRPr lang="ru-RU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MUSTAQIL BAJARISH UCHUN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uz-Latn-UZ" b="1" dirty="0" smtClean="0">
                <a:latin typeface="Arial" panose="020B0604020202020204" pitchFamily="34" charset="0"/>
                <a:cs typeface="Arial" panose="020B0604020202020204" pitchFamily="34" charset="0"/>
              </a:rPr>
              <a:t>LAR: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2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336" y="116632"/>
            <a:ext cx="11953328" cy="1301006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“DAHSHAT”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-312712" y="1700808"/>
            <a:ext cx="7632848" cy="4752528"/>
          </a:xfrm>
        </p:spPr>
        <p:txBody>
          <a:bodyPr>
            <a:noAutofit/>
          </a:bodyPr>
          <a:lstStyle/>
          <a:p>
            <a:pPr marL="623888" indent="-514350" algn="just">
              <a:buNone/>
            </a:pP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haftadan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ochirmayotgan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kuzak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shamoli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yaydoq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shoxida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chiyillaydi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g‘uvullaydi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tomlarda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vishillaydi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yopiq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eshik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darchalarga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bosh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urib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uf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tortadi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3888" indent="-514350" algn="just">
              <a:buNone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kechalarda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odamzod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qo‘ymijoz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g‘uj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nimanidir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kutib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jimgina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o‘tirishni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xohlab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qoladi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3888" indent="-514350" algn="just">
              <a:buNone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152" y="1700808"/>
            <a:ext cx="4587178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3311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336" y="116632"/>
            <a:ext cx="11953328" cy="1301006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DAHSHAT”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799856" y="1556792"/>
            <a:ext cx="6984776" cy="37444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Olimbek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dodxoning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sakkiz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xotini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kundosh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Nodirmohbegimning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uyiga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yig‘ilib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sandal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atroﬁda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o‘tirishar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to‘zidi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xotinlardan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sallasini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chakmoniga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uzatdi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mahsisini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tortgani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chog‘landi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Benkov P.P. (1879-1949), Russian artist painting in Uzbekistan between  1860-1940. Considered a Central Asian… | Russian artists paintings,  Painting, Artist paint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83" y="1556792"/>
            <a:ext cx="4464496" cy="472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91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336" y="116632"/>
            <a:ext cx="11953328" cy="1301006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“DAHSHAT”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9336" y="1417638"/>
            <a:ext cx="7560840" cy="517971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go‘ristoni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xunuk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buning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ustiga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go‘riston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aytilmagan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xunuk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gap,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to‘qilmagan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vahimali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mish-mish gap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Haqiqatan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kechalarda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go‘riston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esiga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tushgan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ayniqsa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dodxo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singari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payg‘ambar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yoshidan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oshib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kafanligini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sandiqqa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solib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qo‘ygan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o‘lishdan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go‘ristonda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yotishni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o‘ylaganida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tiligacha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sovuq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chiqaradi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К чему снится кладбище — толкование по популярным сонника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1" y="1556792"/>
            <a:ext cx="4405033" cy="3312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13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681" y="128191"/>
            <a:ext cx="11953328" cy="1143000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“DAHSHAT”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79721" y="3151114"/>
            <a:ext cx="8164551" cy="3302222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Hammaning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jivillashib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jimlikdan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Unsin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yonida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o‘tirgan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kundoshiga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shivirlab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O‘lsin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nokas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qo‘yni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deb...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Koshki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arziydigan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!..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Блок-схема: несколько документов 1"/>
          <p:cNvSpPr/>
          <p:nvPr/>
        </p:nvSpPr>
        <p:spPr>
          <a:xfrm>
            <a:off x="8760296" y="1700808"/>
            <a:ext cx="3096344" cy="1584175"/>
          </a:xfrm>
          <a:prstGeom prst="flowChartMultidocument">
            <a:avLst/>
          </a:prstGeom>
          <a:solidFill>
            <a:srgbClr val="9900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dirty="0" err="1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Nodirmoh-begim</a:t>
            </a:r>
            <a:endParaRPr lang="ru-RU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379721" y="1642602"/>
            <a:ext cx="6850810" cy="1435298"/>
          </a:xfrm>
          <a:prstGeom prst="wedgeRoundRectCallout">
            <a:avLst>
              <a:gd name="adj1" fmla="val 70799"/>
              <a:gd name="adj2" fmla="val 2131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go‘ristonga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borib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Asqar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ponsotning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go‘riga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pichoq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sanchib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  <a:endParaRPr lang="en-US" altLang="ru-RU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40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336" y="116632"/>
            <a:ext cx="11953328" cy="1301006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“DAHSHAT”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9376" y="1772816"/>
            <a:ext cx="11305256" cy="30243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alt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Shunaqami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?..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Xo‘p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mayli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aytganing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bo‘la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qolsin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, –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biroz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o‘ylanib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g‘ijinganini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yashirolmay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ilova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go‘ristonga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pichoq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qumg‘on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borasan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Onhazratim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sag‘anasi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oldida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qumg‘on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qaynatib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choy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damlab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kelasan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maylimi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1055440" y="5119182"/>
            <a:ext cx="6850810" cy="1435298"/>
          </a:xfrm>
          <a:prstGeom prst="wedgeRoundRectCallout">
            <a:avLst>
              <a:gd name="adj1" fmla="val -56405"/>
              <a:gd name="adj2" fmla="val 3965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Mayli</a:t>
            </a:r>
            <a:r>
              <a:rPr lang="en-US" dirty="0"/>
              <a:t>,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mayli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/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dirty="0"/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lafzingizdan</a:t>
            </a:r>
            <a:r>
              <a:rPr lang="en-US" dirty="0" smtClean="0"/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qaytmaysiz</a:t>
            </a:r>
            <a:r>
              <a:rPr lang="en-US" dirty="0"/>
              <a:t>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90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336" y="116632"/>
            <a:ext cx="11953328" cy="1301006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“DAHSHAT”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9336" y="1628800"/>
            <a:ext cx="6696744" cy="46805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oydin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Osmonning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chekkasi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sariq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uvadaga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o‘xshaydi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shu’la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qo‘ynida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past-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uylar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shamolda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egilayotgan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tebranayotgan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daraxtlar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qop-qora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ko‘rinadi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Pishqirayotgan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shamol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xuruj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qilganida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Unsinni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tentiratar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talay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joyga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surib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tashlar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кладбище, плиты, ночь, дорожка » Оформление Windows 7:8:10 - темы, гаджеты,  шрифты, обои, курсоры, заставки, икон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04" y="1628800"/>
            <a:ext cx="48768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58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336" y="116632"/>
            <a:ext cx="11953328" cy="1301006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O‘likning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joni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9336" y="1600201"/>
            <a:ext cx="3312368" cy="45651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suyungani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behuda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olibdi-yu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zaruri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esidan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chiqibdi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alt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719736" y="1600201"/>
            <a:ext cx="8078688" cy="42770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diliga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odamchalik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quvvat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bo‘layotgan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og‘zidan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qo‘ymay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sag‘ana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go‘rlarni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oralab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qidirdi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paypaslanib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qo‘liga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ilingan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etagiga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qamish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sindirdi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yantoq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giyoh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qo‘llari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qonab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ketganini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payqamay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topgan-tutganini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13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340767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“DAHSHAT”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91344" y="1556792"/>
            <a:ext cx="11332904" cy="39604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asnoda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kattakon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sag‘ananing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ichidanmi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naryog‘idanmi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allaqanday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eshitildi-yu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hayal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o‘tmay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nimadir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Unsinning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yelkasiga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aftidan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bo‘g‘moqchi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uzatdi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Unsin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ko‘kragiga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nihoyatda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urilganday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ko‘ngli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ozib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tentirab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ketdi-yu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yiqilmadi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oyoq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uzra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hushidan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endParaRPr lang="ru-RU" alt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67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7462</TotalTime>
  <Words>224</Words>
  <Application>Microsoft Office PowerPoint</Application>
  <PresentationFormat>Широкоэкранный</PresentationFormat>
  <Paragraphs>41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Презентация PowerPoint</vt:lpstr>
      <vt:lpstr>“DAHSHAT”</vt:lpstr>
      <vt:lpstr>“DAHSHAT”</vt:lpstr>
      <vt:lpstr>“DAHSHAT”</vt:lpstr>
      <vt:lpstr>“DAHSHAT”</vt:lpstr>
      <vt:lpstr>“DAHSHAT”</vt:lpstr>
      <vt:lpstr>“DAHSHAT”</vt:lpstr>
      <vt:lpstr>“O‘likning joni yo‘q”</vt:lpstr>
      <vt:lpstr>“DAHSHAT”</vt:lpstr>
      <vt:lpstr>“DAHSHAT”</vt:lpstr>
      <vt:lpstr>“DAHSHAT”</vt:lpstr>
      <vt:lpstr>“DAHSHAT”</vt:lpstr>
      <vt:lpstr>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Пользователь</cp:lastModifiedBy>
  <cp:revision>325</cp:revision>
  <dcterms:created xsi:type="dcterms:W3CDTF">2020-08-03T09:44:14Z</dcterms:created>
  <dcterms:modified xsi:type="dcterms:W3CDTF">2021-03-13T13:28:07Z</dcterms:modified>
</cp:coreProperties>
</file>