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605" r:id="rId2"/>
    <p:sldId id="606" r:id="rId3"/>
    <p:sldId id="851" r:id="rId4"/>
    <p:sldId id="852" r:id="rId5"/>
    <p:sldId id="854" r:id="rId6"/>
    <p:sldId id="855" r:id="rId7"/>
    <p:sldId id="859" r:id="rId8"/>
    <p:sldId id="856" r:id="rId9"/>
    <p:sldId id="857" r:id="rId10"/>
    <p:sldId id="858" r:id="rId11"/>
    <p:sldId id="860" r:id="rId12"/>
    <p:sldId id="861" r:id="rId13"/>
    <p:sldId id="862" r:id="rId14"/>
    <p:sldId id="863" r:id="rId15"/>
    <p:sldId id="864" r:id="rId16"/>
    <p:sldId id="865" r:id="rId17"/>
    <p:sldId id="866" r:id="rId18"/>
    <p:sldId id="867" r:id="rId19"/>
    <p:sldId id="868" r:id="rId20"/>
    <p:sldId id="879" r:id="rId21"/>
    <p:sldId id="870" r:id="rId22"/>
    <p:sldId id="869" r:id="rId23"/>
    <p:sldId id="872" r:id="rId24"/>
    <p:sldId id="871" r:id="rId25"/>
    <p:sldId id="874" r:id="rId26"/>
    <p:sldId id="873" r:id="rId27"/>
    <p:sldId id="875" r:id="rId28"/>
    <p:sldId id="876" r:id="rId29"/>
    <p:sldId id="877" r:id="rId30"/>
    <p:sldId id="878" r:id="rId31"/>
    <p:sldId id="844" r:id="rId3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143" d="100"/>
          <a:sy n="143" d="100"/>
        </p:scale>
        <p:origin x="72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-17185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43364"/>
            <a:ext cx="3361945" cy="90697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850" y="121329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56605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206849" y="2074141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 r="2089" b="6051"/>
          <a:stretch/>
        </p:blipFill>
        <p:spPr bwMode="auto">
          <a:xfrm>
            <a:off x="3460852" y="1582181"/>
            <a:ext cx="1114078" cy="12585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7803" y="1251886"/>
            <a:ext cx="251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Борис Полевой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настоящем человеке»</a:t>
            </a: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&amp;Bcy;&amp;ocy;&amp;rcy;&amp;icy;&amp;scy; &amp;Pcy;&amp;ocy;&amp;lcy;&amp;iecy;&amp;vcy;&amp;ocy;&amp;jcy; - &amp;Scy;&amp;ocy;&amp;bcy;&amp;rcy;&amp;acy;&amp;ncy;&amp;icy;&amp;iecy; &amp;scy;&amp;ocy;&amp;chcy;&amp;icy;&amp;ncy;&amp;iecy;&amp;ncy;&amp;icy;&amp;jcy; :: NoN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82280" y="1024302"/>
            <a:ext cx="1241250" cy="1224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91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Словарная </a:t>
            </a:r>
            <a:r>
              <a:rPr lang="ru-RU" sz="2400" dirty="0" smtClean="0"/>
              <a:t>работа</a:t>
            </a:r>
            <a:r>
              <a:rPr lang="en-US" sz="2400" dirty="0"/>
              <a:t/>
            </a:r>
            <a:br>
              <a:rPr lang="en-US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488" y="631825"/>
            <a:ext cx="3487089" cy="2369880"/>
          </a:xfrm>
        </p:spPr>
        <p:txBody>
          <a:bodyPr/>
          <a:lstStyle/>
          <a:p>
            <a:r>
              <a:rPr lang="ru-RU" sz="1400" dirty="0"/>
              <a:t>Унты - высокая меховая обувь</a:t>
            </a:r>
          </a:p>
          <a:p>
            <a:r>
              <a:rPr lang="ru-RU" sz="1400" dirty="0"/>
              <a:t>Ступня - </a:t>
            </a:r>
            <a:r>
              <a:rPr lang="en-US" sz="1400" dirty="0" err="1"/>
              <a:t>tovon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Гангрена-</a:t>
            </a:r>
            <a:r>
              <a:rPr lang="en-US" sz="1400" dirty="0"/>
              <a:t> </a:t>
            </a:r>
            <a:r>
              <a:rPr lang="en-US" sz="1400" dirty="0" err="1"/>
              <a:t>qorason</a:t>
            </a:r>
            <a:r>
              <a:rPr lang="en-US" dirty="0"/>
              <a:t/>
            </a:r>
            <a:br>
              <a:rPr lang="en-US" dirty="0"/>
            </a:br>
            <a:r>
              <a:rPr lang="ru-RU" sz="1400" dirty="0"/>
              <a:t>Полузабытьё - бессознательное состояние</a:t>
            </a:r>
            <a:endParaRPr lang="en-US" sz="1400" dirty="0"/>
          </a:p>
          <a:p>
            <a:r>
              <a:rPr lang="ru-RU" sz="1400" dirty="0" smtClean="0"/>
              <a:t>Окрестность </a:t>
            </a:r>
            <a:r>
              <a:rPr lang="ru-RU" sz="1400" dirty="0"/>
              <a:t>- </a:t>
            </a:r>
            <a:r>
              <a:rPr lang="en-US" sz="1400" dirty="0" err="1"/>
              <a:t>shu</a:t>
            </a:r>
            <a:r>
              <a:rPr lang="en-US" sz="1400" dirty="0"/>
              <a:t> </a:t>
            </a:r>
            <a:r>
              <a:rPr lang="en-US" sz="1400" dirty="0" err="1"/>
              <a:t>atrofda,hudud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Лобовая атака - </a:t>
            </a:r>
            <a:r>
              <a:rPr lang="en-US" sz="1400" dirty="0" err="1"/>
              <a:t>peshona</a:t>
            </a:r>
            <a:r>
              <a:rPr lang="en-US" sz="1400" dirty="0"/>
              <a:t> </a:t>
            </a:r>
            <a:r>
              <a:rPr lang="en-US" sz="1400" dirty="0" err="1"/>
              <a:t>hujum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Выше - </a:t>
            </a:r>
            <a:r>
              <a:rPr lang="en-US" sz="1400" dirty="0" err="1"/>
              <a:t>balandroq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Бледный - </a:t>
            </a:r>
            <a:r>
              <a:rPr lang="en-US" sz="1400" dirty="0" err="1"/>
              <a:t>oqarib</a:t>
            </a:r>
            <a:r>
              <a:rPr lang="en-US" sz="1400" dirty="0"/>
              <a:t> </a:t>
            </a:r>
            <a:r>
              <a:rPr lang="en-US" sz="1400" dirty="0" err="1"/>
              <a:t>ketgan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Ранен - </a:t>
            </a:r>
            <a:r>
              <a:rPr lang="en-US" sz="1400" dirty="0" err="1"/>
              <a:t>yaralangan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4" name="Picture 4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15946" r="2118" b="18333"/>
          <a:stretch/>
        </p:blipFill>
        <p:spPr bwMode="auto">
          <a:xfrm>
            <a:off x="3416300" y="708025"/>
            <a:ext cx="1797354" cy="16923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ПОВЕСТЬ О НАСТОЯЩЕМ ЧЕЛОВЕКЕ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2" y="555625"/>
            <a:ext cx="533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5" y="564391"/>
            <a:ext cx="5238750" cy="105803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0" y="1698625"/>
            <a:ext cx="3248037" cy="14541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" y="677376"/>
            <a:ext cx="2592816" cy="22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3501" r="5808" b="6346"/>
          <a:stretch/>
        </p:blipFill>
        <p:spPr bwMode="auto">
          <a:xfrm>
            <a:off x="3096465" y="679021"/>
            <a:ext cx="2368581" cy="22355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3" y="631825"/>
            <a:ext cx="529257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863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31825"/>
            <a:ext cx="5486400" cy="1371600"/>
          </a:xfrm>
          <a:prstGeom prst="rect">
            <a:avLst/>
          </a:prstGeom>
        </p:spPr>
      </p:pic>
      <p:pic>
        <p:nvPicPr>
          <p:cNvPr id="5" name="Picture 4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0" y="631825"/>
            <a:ext cx="5348445" cy="24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631825"/>
            <a:ext cx="533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4" y="2126897"/>
            <a:ext cx="5200650" cy="9906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324" y="652938"/>
            <a:ext cx="2848621" cy="14739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38" y="629577"/>
            <a:ext cx="2049994" cy="168678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ocuments\Мои результаты сканирования\сканирование0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9" y="631825"/>
            <a:ext cx="2835736" cy="14950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31825"/>
            <a:ext cx="533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602" y="631825"/>
            <a:ext cx="5296484" cy="249299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800" dirty="0" smtClean="0"/>
              <a:t>Познакомимся с жизнью и творчеством Бориса Полевого.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800" dirty="0" smtClean="0"/>
              <a:t>Узнаем о подвиге русского лётчика Маресьева, который стал прототипом главного героя «Повести о настоящем человеке».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800" dirty="0" smtClean="0"/>
              <a:t>Прочитаем 1 часть. Эпизод встречи с мальчиками , отправка в госпиталь...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8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501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47069"/>
            <a:ext cx="2362200" cy="23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647069"/>
            <a:ext cx="2590800" cy="23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101599" y="555625"/>
            <a:ext cx="5562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" y="27068"/>
            <a:ext cx="5638154" cy="31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59" y="936625"/>
            <a:ext cx="5482880" cy="1295400"/>
          </a:xfrm>
          <a:prstGeom prst="rect">
            <a:avLst/>
          </a:prstGeom>
        </p:spPr>
      </p:pic>
      <p:pic>
        <p:nvPicPr>
          <p:cNvPr id="5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9" y="555625"/>
            <a:ext cx="5482880" cy="254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3048000" cy="2462213"/>
          </a:xfrm>
        </p:spPr>
        <p:txBody>
          <a:bodyPr/>
          <a:lstStyle/>
          <a:p>
            <a:r>
              <a:rPr lang="ru-RU" sz="1600" dirty="0" smtClean="0"/>
              <a:t>Гимнастика ног причиняла острую боль, но </a:t>
            </a:r>
            <a:r>
              <a:rPr lang="ru-RU" sz="1600" dirty="0" err="1" smtClean="0"/>
              <a:t>Мересьев</a:t>
            </a:r>
            <a:r>
              <a:rPr lang="ru-RU" sz="1600" dirty="0" smtClean="0"/>
              <a:t> с каждым днём отводил ей на минуту больше, чем вчера. Это были страшные минуты, минуты, когда слёзы сами лились из глаз, и приходилось до крови кусать губы, чтобы сдержать невольный стон.</a:t>
            </a:r>
            <a:endParaRPr lang="ru-RU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/>
          <a:stretch>
            <a:fillRect/>
          </a:stretch>
        </p:blipFill>
        <p:spPr bwMode="auto">
          <a:xfrm>
            <a:off x="3380177" y="741234"/>
            <a:ext cx="2136999" cy="19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249147" cy="2400657"/>
          </a:xfrm>
        </p:spPr>
        <p:txBody>
          <a:bodyPr/>
          <a:lstStyle/>
          <a:p>
            <a:r>
              <a:rPr lang="ru-RU" sz="1600" dirty="0" smtClean="0"/>
              <a:t>Назовите  настоящую фамилию писателя?</a:t>
            </a:r>
          </a:p>
          <a:p>
            <a:r>
              <a:rPr lang="ru-RU" sz="1600" dirty="0" smtClean="0"/>
              <a:t>Какая книга принесла ему большую славу?</a:t>
            </a:r>
          </a:p>
          <a:p>
            <a:r>
              <a:rPr lang="ru-RU" sz="1600" dirty="0" smtClean="0"/>
              <a:t>Кому посвящена эта книга?</a:t>
            </a:r>
          </a:p>
          <a:p>
            <a:r>
              <a:rPr lang="ru-RU" sz="1600" dirty="0" smtClean="0"/>
              <a:t>Кто является главным героем повести?</a:t>
            </a:r>
          </a:p>
          <a:p>
            <a:r>
              <a:rPr lang="ru-RU" sz="1600" dirty="0" smtClean="0"/>
              <a:t>Что произошло с </a:t>
            </a:r>
            <a:r>
              <a:rPr lang="ru-RU" sz="1600" dirty="0" err="1"/>
              <a:t>М</a:t>
            </a:r>
            <a:r>
              <a:rPr lang="ru-RU" sz="1600" dirty="0" err="1" smtClean="0"/>
              <a:t>ересьевым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Почему герой не чувствовал своих ног?</a:t>
            </a:r>
          </a:p>
          <a:p>
            <a:endParaRPr lang="ru-RU" sz="1600" dirty="0" smtClean="0"/>
          </a:p>
          <a:p>
            <a:r>
              <a:rPr lang="ru-RU" sz="1600" dirty="0" smtClean="0"/>
              <a:t>Какой подвиг совершил герой?</a:t>
            </a:r>
          </a:p>
          <a:p>
            <a:endParaRPr lang="ru-RU" sz="16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03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ЧЕЛОВЕК-ЛЕГЕНДА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276600" cy="2769989"/>
          </a:xfrm>
        </p:spPr>
        <p:txBody>
          <a:bodyPr/>
          <a:lstStyle/>
          <a:p>
            <a:r>
              <a:rPr lang="ru-RU" dirty="0"/>
              <a:t>Первый узбекский лётчик, </a:t>
            </a:r>
            <a:br>
              <a:rPr lang="ru-RU" dirty="0"/>
            </a:br>
            <a:r>
              <a:rPr lang="ru-RU" dirty="0"/>
              <a:t>человек-легенда </a:t>
            </a:r>
            <a:r>
              <a:rPr lang="ru-RU" dirty="0" err="1"/>
              <a:t>Абдусамат</a:t>
            </a:r>
            <a:r>
              <a:rPr lang="ru-RU" dirty="0"/>
              <a:t>  </a:t>
            </a:r>
            <a:r>
              <a:rPr lang="ru-RU" dirty="0" err="1"/>
              <a:t>Тайметович</a:t>
            </a:r>
            <a:r>
              <a:rPr lang="ru-RU" dirty="0"/>
              <a:t> </a:t>
            </a:r>
            <a:r>
              <a:rPr lang="ru-RU" dirty="0" err="1" smtClean="0"/>
              <a:t>Тайметов</a:t>
            </a:r>
            <a:r>
              <a:rPr lang="ru-RU" dirty="0" smtClean="0"/>
              <a:t>.</a:t>
            </a:r>
            <a:r>
              <a:rPr lang="ru-RU" dirty="0"/>
              <a:t> Родился в семье бедного батрака </a:t>
            </a:r>
            <a:r>
              <a:rPr lang="ru-RU" dirty="0" err="1"/>
              <a:t>Таймета</a:t>
            </a:r>
            <a:r>
              <a:rPr lang="ru-RU" dirty="0"/>
              <a:t> в 1909 году в кишлаке </a:t>
            </a:r>
            <a:r>
              <a:rPr lang="ru-RU" dirty="0" err="1"/>
              <a:t>Чернак</a:t>
            </a:r>
            <a:r>
              <a:rPr lang="ru-RU" dirty="0"/>
              <a:t>, недалеко от города Туркестан; в семье было пять детей. В 1911 году умерла мать, в 1914 г. — отец, до совершеннолетия воспитывался в семье двоюродного брата </a:t>
            </a:r>
            <a:r>
              <a:rPr lang="ru-RU" dirty="0" err="1"/>
              <a:t>Баймета</a:t>
            </a:r>
            <a:r>
              <a:rPr lang="ru-RU" dirty="0"/>
              <a:t>. </a:t>
            </a:r>
          </a:p>
          <a:p>
            <a:r>
              <a:rPr lang="ru-RU" dirty="0"/>
              <a:t>В 1919 году поступил в советскую школу, продолжая учиться в старой школе (</a:t>
            </a:r>
            <a:r>
              <a:rPr lang="ru-RU" dirty="0" err="1"/>
              <a:t>мактаб</a:t>
            </a:r>
            <a:r>
              <a:rPr lang="ru-RU" dirty="0"/>
              <a:t>) у муллы </a:t>
            </a:r>
            <a:r>
              <a:rPr lang="ru-RU" dirty="0" err="1"/>
              <a:t>Артыкбай-суфи</a:t>
            </a:r>
            <a:r>
              <a:rPr lang="ru-RU" dirty="0"/>
              <a:t>: в утреннюю смену посещал школу, а вечером шёл учиться в старый </a:t>
            </a:r>
            <a:r>
              <a:rPr lang="ru-RU" dirty="0" err="1"/>
              <a:t>мактаб</a:t>
            </a:r>
            <a:r>
              <a:rPr lang="ru-RU" sz="1100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673025"/>
            <a:ext cx="1920965" cy="22458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182" y="860425"/>
            <a:ext cx="2924822" cy="1231106"/>
          </a:xfrm>
        </p:spPr>
        <p:txBody>
          <a:bodyPr/>
          <a:lstStyle/>
          <a:p>
            <a:r>
              <a:rPr lang="ru-RU" sz="1600" dirty="0"/>
              <a:t>Его жена </a:t>
            </a:r>
            <a:r>
              <a:rPr lang="ru-RU" sz="1600" dirty="0" err="1"/>
              <a:t>Бибинисо</a:t>
            </a:r>
            <a:r>
              <a:rPr lang="ru-RU" sz="1600" dirty="0"/>
              <a:t> </a:t>
            </a:r>
            <a:r>
              <a:rPr lang="ru-RU" sz="1600" dirty="0" err="1"/>
              <a:t>Болтабоева</a:t>
            </a:r>
            <a:r>
              <a:rPr lang="ru-RU" sz="1600" dirty="0"/>
              <a:t>-</a:t>
            </a:r>
          </a:p>
          <a:p>
            <a:r>
              <a:rPr lang="ru-RU" sz="1600" dirty="0"/>
              <a:t>одна из первых парашютисток</a:t>
            </a:r>
          </a:p>
          <a:p>
            <a:r>
              <a:rPr lang="ru-RU" sz="1600" dirty="0" smtClean="0"/>
              <a:t>Узбекистана.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31825"/>
            <a:ext cx="2050508" cy="22202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8" y="631825"/>
            <a:ext cx="3024450" cy="22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2895600" cy="269304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марте 1941 года назначен командиром учебной эскадрильи по подготовке лётчиков в посёлке Сыр-Дарья.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1941—1942 годы подготовил 71 лётчика. Просьбу об отправке на фронт не удовлетворили. В 1943 году освоил новый двухмоторный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Ли-2.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-276" r="13627" b="18309"/>
          <a:stretch/>
        </p:blipFill>
        <p:spPr bwMode="auto">
          <a:xfrm>
            <a:off x="3247863" y="631825"/>
            <a:ext cx="2285999" cy="19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4" y="631825"/>
            <a:ext cx="1524000" cy="19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4" y="555625"/>
            <a:ext cx="3733799" cy="25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Картинки по запросу &quot;человек легенда абдусамат таймето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24" y="590505"/>
            <a:ext cx="16001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/>
              <a:t>Полевой (</a:t>
            </a:r>
            <a:r>
              <a:rPr lang="ru-RU" sz="2000" dirty="0" err="1"/>
              <a:t>Кампов</a:t>
            </a:r>
            <a:r>
              <a:rPr lang="ru-RU" sz="2000" dirty="0"/>
              <a:t>) Борис Николаевич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0661"/>
            <a:ext cx="3429000" cy="2400657"/>
          </a:xfrm>
        </p:spPr>
        <p:txBody>
          <a:bodyPr/>
          <a:lstStyle/>
          <a:p>
            <a:r>
              <a:rPr lang="ru-RU" dirty="0"/>
              <a:t>Родился  в Москве в семье юриста. Детские и юношеские годы прошли в Твери, на фабричном дворе огромного текстильного комбината, принадлежавшего Морозовым. </a:t>
            </a:r>
          </a:p>
          <a:p>
            <a:r>
              <a:rPr lang="ru-RU" dirty="0"/>
              <a:t>Дома была хорошая библиотека, оставленная отцом.  Там были собраны все русские и лучшие иностранные классики. Мать, по профессии врач, направляла его чтение. </a:t>
            </a:r>
          </a:p>
          <a:p>
            <a:r>
              <a:rPr lang="ru-RU" dirty="0"/>
              <a:t>Среди первых прочитанных книг были Гоголь, Пушкин, Лермонтов, Некрасов, позже Тургенев, Гончаров, Никитин и Чехов.</a:t>
            </a:r>
          </a:p>
          <a:p>
            <a:r>
              <a:rPr lang="ru-RU" dirty="0"/>
              <a:t> Самым любимым писателем был </a:t>
            </a:r>
            <a:r>
              <a:rPr lang="ru-RU" dirty="0" err="1"/>
              <a:t>М.Горький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07" y="916590"/>
            <a:ext cx="1505540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16225" y="54725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(1908 - 1981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Вечная слава героям войны!</a:t>
            </a:r>
            <a:endParaRPr lang="ru-RU" dirty="0"/>
          </a:p>
        </p:txBody>
      </p:sp>
      <p:pic>
        <p:nvPicPr>
          <p:cNvPr id="4" name="Picture 2" descr="https://tashkentpamyat.ru/userfiles/DSCN2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673698"/>
            <a:ext cx="3681811" cy="24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611161"/>
            <a:ext cx="4038600" cy="24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3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7" y="174625"/>
            <a:ext cx="5715000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7225" y="501803"/>
            <a:ext cx="4935243" cy="984885"/>
          </a:xfrm>
        </p:spPr>
        <p:txBody>
          <a:bodyPr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Прочитайте внимательно 1 часть и ответьте на вопросы по тексту письменно. </a:t>
            </a:r>
          </a:p>
          <a:p>
            <a:pPr algn="ctr"/>
            <a:endParaRPr lang="ru-RU" sz="1600" dirty="0"/>
          </a:p>
        </p:txBody>
      </p:sp>
      <p:pic>
        <p:nvPicPr>
          <p:cNvPr id="4" name="Picture 6" descr="Поле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446" y="1460523"/>
            <a:ext cx="2590800" cy="15960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14873"/>
            <a:ext cx="20573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 годы войны (1941-1945) </a:t>
            </a:r>
            <a:endParaRPr lang="ru-RU" dirty="0"/>
          </a:p>
        </p:txBody>
      </p:sp>
      <p:pic>
        <p:nvPicPr>
          <p:cNvPr id="4" name="Picture 2" descr="https://ds04.infourok.ru/uploads/ex/04c6/0000ef25-9ac2a427/2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8" r="5634"/>
          <a:stretch/>
        </p:blipFill>
        <p:spPr bwMode="auto">
          <a:xfrm>
            <a:off x="3492500" y="613737"/>
            <a:ext cx="20730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4c6/0000ef25-9ac2a427/2/im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22261" r="46729" b="7157"/>
          <a:stretch/>
        </p:blipFill>
        <p:spPr bwMode="auto">
          <a:xfrm>
            <a:off x="280821" y="663013"/>
            <a:ext cx="303934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/>
              <a:t>История создания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862" y="848722"/>
            <a:ext cx="2971800" cy="1908215"/>
          </a:xfrm>
        </p:spPr>
        <p:txBody>
          <a:bodyPr/>
          <a:lstStyle/>
          <a:p>
            <a:r>
              <a:rPr lang="ru-RU" sz="1600" dirty="0"/>
              <a:t>В 1943 г. на полевом аэродроме под Орлом писатель впервые встретился со своим героем. До самого рассвета он  слушал рассказ лётчика </a:t>
            </a:r>
            <a:r>
              <a:rPr lang="ru-RU" sz="1600" b="1" dirty="0"/>
              <a:t> </a:t>
            </a:r>
            <a:r>
              <a:rPr lang="ru-RU" sz="1600" dirty="0"/>
              <a:t>и записывал  в две ученические тетради.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08082"/>
            <a:ext cx="1896347" cy="21894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3344148" cy="1723549"/>
          </a:xfrm>
        </p:spPr>
        <p:txBody>
          <a:bodyPr/>
          <a:lstStyle/>
          <a:p>
            <a:pPr algn="ctr" eaLnBrk="1" hangingPunct="1"/>
            <a:r>
              <a:rPr lang="ru-RU" altLang="ru-RU" sz="1400" dirty="0"/>
              <a:t>В этот день отважный летчик сбил два фашистских самолета. </a:t>
            </a:r>
          </a:p>
          <a:p>
            <a:pPr algn="ctr" eaLnBrk="1" hangingPunct="1"/>
            <a:r>
              <a:rPr lang="ru-RU" altLang="ru-RU" sz="1400" dirty="0"/>
              <a:t>Но писателя потрясло другое: у летчика не было ног</a:t>
            </a:r>
            <a:r>
              <a:rPr lang="ru-RU" altLang="ru-RU" sz="1400" dirty="0" smtClean="0"/>
              <a:t>!</a:t>
            </a:r>
          </a:p>
          <a:p>
            <a:pPr algn="ctr"/>
            <a:r>
              <a:rPr lang="ru-RU" altLang="ru-RU" sz="1400" dirty="0" smtClean="0"/>
              <a:t> </a:t>
            </a:r>
            <a:r>
              <a:rPr lang="ru-RU" altLang="ru-RU" sz="1400" dirty="0"/>
              <a:t>После боя в землянке </a:t>
            </a:r>
            <a:r>
              <a:rPr lang="ru-RU" altLang="ru-RU" sz="1400" dirty="0" err="1"/>
              <a:t>Маресьев</a:t>
            </a:r>
            <a:r>
              <a:rPr lang="ru-RU" altLang="ru-RU" sz="1400" dirty="0"/>
              <a:t> рассказал свою историю.</a:t>
            </a:r>
          </a:p>
          <a:p>
            <a:pPr algn="ctr" eaLnBrk="1" hangingPunct="1"/>
            <a:endParaRPr lang="ru-RU" altLang="ru-RU" sz="1400" dirty="0"/>
          </a:p>
          <a:p>
            <a:endParaRPr lang="ru-RU" sz="1400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04" y="815747"/>
            <a:ext cx="1524000" cy="19415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 descr="C:\Users\Светлана\Documents\Мои результаты сканирования\сканирование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481" r="6892" b="18884"/>
          <a:stretch>
            <a:fillRect/>
          </a:stretch>
        </p:blipFill>
        <p:spPr>
          <a:xfrm>
            <a:off x="3707549" y="726481"/>
            <a:ext cx="1828800" cy="21470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49" y="713957"/>
            <a:ext cx="1828800" cy="22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811" y="741234"/>
            <a:ext cx="3374090" cy="2215991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Война 1941-1945,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1942г. Советский летчик-истребитель Алексей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Мересьев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сбит в воздушном бою. Самолет падает на территорию, занятую гитлеровцами. Обессиленный, Алексей восемнадцать суток ползком пробирается к линии фронта и попадает в расположение партизанского отряда. В госпитале ему ампутируют обе ступни. Но сила воли и желание вновь вернуться за штурвал самолета помогают герою преодолеть все трудности.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7" t="-2208" r="1707" b="12583"/>
          <a:stretch/>
        </p:blipFill>
        <p:spPr bwMode="auto">
          <a:xfrm>
            <a:off x="3809726" y="741234"/>
            <a:ext cx="16852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35649"/>
            <a:ext cx="2772422" cy="2215991"/>
          </a:xfrm>
        </p:spPr>
        <p:txBody>
          <a:bodyPr/>
          <a:lstStyle/>
          <a:p>
            <a:pPr>
              <a:buNone/>
            </a:pPr>
            <a:r>
              <a:rPr lang="ru-RU" dirty="0"/>
              <a:t>Это просто удивительная история о великом духовном подвиге русского человека! </a:t>
            </a:r>
          </a:p>
          <a:p>
            <a:pPr>
              <a:buNone/>
            </a:pPr>
            <a:r>
              <a:rPr lang="ru-RU" dirty="0"/>
              <a:t>   В трудные послевоенные годы «Повесть о настоящем человеке» возвращала отчаявшихся к жизни, она становилась другом, учителем, бойцом. </a:t>
            </a:r>
          </a:p>
          <a:p>
            <a:pPr>
              <a:buNone/>
            </a:pPr>
            <a:r>
              <a:rPr lang="ru-RU" dirty="0"/>
              <a:t>   Теперь просто невозможно представить русскую литературу без этого произведения.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860425"/>
            <a:ext cx="219512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4"/>
            <a:ext cx="2552474" cy="2400657"/>
          </a:xfrm>
        </p:spPr>
        <p:txBody>
          <a:bodyPr/>
          <a:lstStyle/>
          <a:p>
            <a:r>
              <a:rPr lang="ru-RU" dirty="0"/>
              <a:t>Повесть  </a:t>
            </a:r>
            <a:r>
              <a:rPr lang="ru-RU" dirty="0" err="1"/>
              <a:t>Б.Полевого</a:t>
            </a:r>
            <a:r>
              <a:rPr lang="ru-RU" dirty="0"/>
              <a:t> приходила к читателям  в  неустроенные  дома,  в  библиотеки, размещенные во временных помещениях, в семьи, где  горько  горевали  о</a:t>
            </a:r>
            <a:r>
              <a:rPr lang="en-US" dirty="0"/>
              <a:t> </a:t>
            </a:r>
            <a:r>
              <a:rPr lang="ru-RU" dirty="0" err="1"/>
              <a:t>невернувшихся</a:t>
            </a:r>
            <a:r>
              <a:rPr lang="ru-RU" dirty="0"/>
              <a:t> с войны. </a:t>
            </a:r>
          </a:p>
          <a:p>
            <a:r>
              <a:rPr lang="ru-RU" dirty="0"/>
              <a:t>Каждому эта книга  была  необходима:  и  юноше,</a:t>
            </a:r>
            <a:r>
              <a:rPr lang="en-US" dirty="0"/>
              <a:t> </a:t>
            </a:r>
            <a:r>
              <a:rPr lang="ru-RU" dirty="0"/>
              <a:t>кончающему школу, и ветерану, у кого  в  бессонные  ночи  ныли  старые</a:t>
            </a:r>
            <a:r>
              <a:rPr lang="en-US" dirty="0"/>
              <a:t> </a:t>
            </a:r>
            <a:r>
              <a:rPr lang="ru-RU" dirty="0"/>
              <a:t>раны.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борис полевой повесть о настоящем человек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987397"/>
            <a:ext cx="2540304" cy="16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8725</TotalTime>
  <Words>527</Words>
  <Application>Microsoft Office PowerPoint</Application>
  <PresentationFormat>Произвольный</PresentationFormat>
  <Paragraphs>54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 Русский язык Литературное чтение</vt:lpstr>
      <vt:lpstr>Сегодня на уроке мы</vt:lpstr>
      <vt:lpstr>Полевой (Кампов) Борис Николаевич</vt:lpstr>
      <vt:lpstr>В годы войны (1941-1945) </vt:lpstr>
      <vt:lpstr>История создания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 </vt:lpstr>
      <vt:lpstr>ПОВЕСТЬ О НАСТОЯЩЕМ ЧЕЛОВЕКЕ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ЧЕЛОВЕК-ЛЕГЕНДА</vt:lpstr>
      <vt:lpstr>Презентация PowerPoint</vt:lpstr>
      <vt:lpstr>Презентация PowerPoint</vt:lpstr>
      <vt:lpstr>Презентация PowerPoint</vt:lpstr>
      <vt:lpstr>Вечная слава героям войны!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WINDOWS 10</cp:lastModifiedBy>
  <cp:revision>526</cp:revision>
  <dcterms:created xsi:type="dcterms:W3CDTF">2020-04-13T08:06:06Z</dcterms:created>
  <dcterms:modified xsi:type="dcterms:W3CDTF">2021-03-13T05:38:01Z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