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9" r:id="rId2"/>
    <p:sldId id="338" r:id="rId3"/>
    <p:sldId id="339" r:id="rId4"/>
    <p:sldId id="350" r:id="rId5"/>
    <p:sldId id="354" r:id="rId6"/>
    <p:sldId id="343" r:id="rId7"/>
    <p:sldId id="352" r:id="rId8"/>
    <p:sldId id="355" r:id="rId9"/>
    <p:sldId id="345" r:id="rId10"/>
    <p:sldId id="353" r:id="rId11"/>
    <p:sldId id="356" r:id="rId12"/>
    <p:sldId id="357" r:id="rId13"/>
    <p:sldId id="358" r:id="rId14"/>
    <p:sldId id="359" r:id="rId15"/>
    <p:sldId id="360" r:id="rId16"/>
    <p:sldId id="363" r:id="rId17"/>
    <p:sldId id="362" r:id="rId18"/>
    <p:sldId id="361" r:id="rId19"/>
    <p:sldId id="364" r:id="rId20"/>
    <p:sldId id="33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533" autoAdjust="0"/>
  </p:normalViewPr>
  <p:slideViewPr>
    <p:cSldViewPr>
      <p:cViewPr varScale="1">
        <p:scale>
          <a:sx n="61" d="100"/>
          <a:sy n="61" d="100"/>
        </p:scale>
        <p:origin x="8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52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3248"/>
            <a:ext cx="1217544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3472" y="2492896"/>
            <a:ext cx="10377434" cy="953144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3"/>
              </a:spcBef>
            </a:pPr>
            <a:r>
              <a:rPr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  <a:latin typeface="Arial"/>
                <a:cs typeface="Arial"/>
              </a:rPr>
              <a:t>Robindranath</a:t>
            </a:r>
            <a:r>
              <a:rPr lang="en-US" sz="5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800" b="1" dirty="0">
                <a:solidFill>
                  <a:srgbClr val="002060"/>
                </a:solidFill>
                <a:latin typeface="Arial"/>
                <a:cs typeface="Arial"/>
              </a:rPr>
              <a:t>Thakur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485" y="2617486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66492" y="4450643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36360" y="692696"/>
            <a:ext cx="1944216" cy="772545"/>
          </a:xfrm>
          <a:prstGeom prst="rect">
            <a:avLst/>
          </a:prstGeom>
        </p:spPr>
        <p:txBody>
          <a:bodyPr vert="horz" wrap="square" lIns="0" tIns="33554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48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4097169" y="379905"/>
            <a:ext cx="3985588" cy="1157224"/>
          </a:xfrm>
          <a:prstGeom prst="rect">
            <a:avLst/>
          </a:prstGeom>
        </p:spPr>
        <p:txBody>
          <a:bodyPr vert="horz" wrap="square" lIns="0" tIns="3091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2" defTabSz="1935510">
              <a:spcBef>
                <a:spcPts val="241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232" y="614405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986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307" y="1405394"/>
            <a:ext cx="90062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229" y="1419110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876" y="808415"/>
            <a:ext cx="63178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862" y="1042599"/>
            <a:ext cx="255400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 18" descr="542142f8c32c6d364c25a313118ff66d.jpg"/>
          <p:cNvPicPr>
            <a:picLocks noGrp="1" noChangeAspect="1"/>
          </p:cNvPicPr>
          <p:nvPr/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4361553" y="3950181"/>
            <a:ext cx="3906981" cy="248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8639"/>
            <a:ext cx="11951953" cy="11346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THAKUR MAKTABI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28800"/>
            <a:ext cx="6275842" cy="4320480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6763409" y="1628800"/>
            <a:ext cx="5087888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puliga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bolalariga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o‘chog‘i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8639"/>
            <a:ext cx="11951953" cy="11346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CHO‘LPON THAKUR MAKTABI HAQIDA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3" y="1412776"/>
            <a:ext cx="8928992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1901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nchi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qiladir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o‘rmonlar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otasining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yolg‘iz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o‘ylashni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ochilg‘ondir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orasiga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tomi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maysa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ko‘katlardan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yopilg‘on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olachiqlar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kapalar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tikilgan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shogirdlarning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yotoqxonalaridir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muallimlarning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uylari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shogirdlarning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adadi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200ga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yetadir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tamoman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hind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tarzidadir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o‘qitg‘uchi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o‘qig‘uvchilar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urf-odat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anglash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hindilardir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 Cho‘lp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700808"/>
            <a:ext cx="2409825" cy="32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CHO‘LPON THAKUR MAKTABI HAQIDA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3" y="1390521"/>
            <a:ext cx="71509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Darslar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bo‘ladir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maktabga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Angliya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bermakchi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bo‘lg‘onda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Tago‘r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qilg‘on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muning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ziyoratchiga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jilmayish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jilmayib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turub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mana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munday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bolalarimni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iskamiya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o‘lturishqa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fikrimcha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bo‘yralar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o‘lturub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o‘qusalar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yaxshiroqdir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0142" y="1556792"/>
            <a:ext cx="46863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THAKUR UNIVERSITETI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01122"/>
            <a:ext cx="6854916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08168" y="1600557"/>
            <a:ext cx="4248472" cy="3484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urushi­dan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bepul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o‘qitiladigan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universitetga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aylan-tiriladi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DUNYO BO‘YLAB…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360" y="1556792"/>
            <a:ext cx="6408712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R.Thakur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Amerika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Shtatlariga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marotaba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Sa­farda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ko‘rganlarini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Hindistondagi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ahvol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qiyoslaydi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instein, Albert - physicist, Germany/USA *14.03.1879-+ - the 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700808"/>
            <a:ext cx="4513326" cy="37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DUNYO BO‘YLAB…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318" y="1710906"/>
            <a:ext cx="5961867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THAKUR VENGRIYADA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274" y="2915062"/>
            <a:ext cx="5563752" cy="343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243673" y="5058962"/>
            <a:ext cx="566177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THAKUR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uz-Latn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YADA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Rabindranath Tagore in Germany - by Martin Kämp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504098"/>
            <a:ext cx="5275787" cy="31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THAKUR HAYOTIDAN SURATLAR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1.   Jamoliddinxon-TEGMANG\0.   SLAYDLAR - 5-9 ADABIYOT\3. ijod ahli\8-sinf\14. Tagor\загружено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581189"/>
            <a:ext cx="3744415" cy="338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.   Jamoliddinxon-TEGMANG\0.   SLAYDLAR - 5-9 ADABIYOT\3. ijod ahli\8-sinf\14. Tagor\загружено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924944"/>
            <a:ext cx="3280804" cy="3439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nimikha.files.wordpress.com/2014/05/rabindranath-alongwith-elder-daughter-madhurilata-and-elder-son-rathindranath-300x3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05" y="1581189"/>
            <a:ext cx="3310128" cy="38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знак завершения 1"/>
          <p:cNvSpPr/>
          <p:nvPr/>
        </p:nvSpPr>
        <p:spPr>
          <a:xfrm>
            <a:off x="623392" y="5517232"/>
            <a:ext cx="2808312" cy="936104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Mahatma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4692530" y="1667383"/>
            <a:ext cx="2808312" cy="936104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Eynshteyn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MADHIYA MUALLIFI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6000" y="1604587"/>
            <a:ext cx="5813045" cy="30808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1911-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Respublika-sining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madhiyasiga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ri Colour Polyester Big Indian Flag, Size: 20 X 30 Feet, Rs 180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04587"/>
            <a:ext cx="56364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MADHIYA MUALLIFI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318" y="1710906"/>
            <a:ext cx="5599657" cy="4598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1913-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Benga-liyam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Bangladesh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madhiyasiga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74" y="1844824"/>
            <a:ext cx="53825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80269"/>
            <a:ext cx="11951953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SAFAR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79976" y="1844824"/>
            <a:ext cx="5599657" cy="3015939"/>
          </a:xfrm>
          <a:prstGeom prst="roundRect">
            <a:avLst>
              <a:gd name="adj" fmla="val 189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xastalikka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chalinib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1941-yil 7-avgustda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Tagore | Tony Mitra | Pag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556791"/>
            <a:ext cx="4968552" cy="5043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75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332854" y="5647890"/>
            <a:ext cx="3281833" cy="89455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1861-1941)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78" y="-29700"/>
            <a:ext cx="121920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ROBINDRANATH THAKUR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5840" y="1412776"/>
            <a:ext cx="6984776" cy="15841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i="1" dirty="0" err="1" smtClean="0">
                <a:solidFill>
                  <a:srgbClr val="C00000"/>
                </a:solidFill>
              </a:rPr>
              <a:t>Mening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</a:rPr>
              <a:t>istagim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>
                <a:solidFill>
                  <a:srgbClr val="C00000"/>
                </a:solidFill>
              </a:rPr>
              <a:t>- </a:t>
            </a:r>
            <a:r>
              <a:rPr lang="ru-RU" sz="3600" i="1" dirty="0" err="1">
                <a:solidFill>
                  <a:srgbClr val="C00000"/>
                </a:solidFill>
              </a:rPr>
              <a:t>faqat</a:t>
            </a: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ozodlik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7" name="Picture 3" descr="D:\1.   Jamoliddinxon-TEGMANG\0.   SLAYDLAR - 5-9 ADABIYOT\3. ijod ahli\8-sinf\14. Tagor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2" y="1192986"/>
            <a:ext cx="3324045" cy="445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63752" y="2303952"/>
            <a:ext cx="6768752" cy="3791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Hindistonlik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bastakor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arbobi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Nobel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mukofotining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laureati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Robindranath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Thakur 1861-yili 7-mayda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Kalkutta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Thakurning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kinoijodko</a:t>
            </a:r>
            <a:r>
              <a:rPr lang="uz-Latn-UZ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Thakur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Avloniylarga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hikoyasini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953328" cy="122899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THAKUR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48128" y="5437899"/>
            <a:ext cx="4314063" cy="1241311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Kalkutta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6622" y="1700808"/>
            <a:ext cx="2455442" cy="4978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mamlakat-ning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qadamjolarini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old kolkata photos - Google Search | India west, West bengal, Kolk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23" y="1598660"/>
            <a:ext cx="4759324" cy="36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0" y="1700808"/>
            <a:ext cx="3535032" cy="4643437"/>
          </a:xfrm>
        </p:spPr>
      </p:pic>
    </p:spTree>
    <p:extLst>
      <p:ext uri="{BB962C8B-B14F-4D97-AF65-F5344CB8AC3E}">
        <p14:creationId xmlns:p14="http://schemas.microsoft.com/office/powerpoint/2010/main" val="18524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TA’LIM VA TAHSIL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981" y="1628800"/>
            <a:ext cx="6841115" cy="5112569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Thakur 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yoshidan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yoza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savodni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uyida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ususiy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maktablarda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Kalkuttadagi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seminariyada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Bengaliya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akademiyasida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Universitetining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kollejida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628800"/>
            <a:ext cx="4453067" cy="34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7888" y="1720108"/>
            <a:ext cx="5328592" cy="4661220"/>
          </a:xfrm>
          <a:prstGeom prst="roundRect">
            <a:avLst>
              <a:gd name="adj" fmla="val 276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UNIVERSITETIDA THAKURGA EHTIROM RAMZI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0" y="1720108"/>
            <a:ext cx="3709864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881320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SIYOSIY FAOLIYAT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3792" y="2348880"/>
            <a:ext cx="69127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1884-1911-yillarda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R.Thakur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ijtimoiy-siyosiy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tadbirlarda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ishtirok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etdi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Jumladan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Hindiston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Milliy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kongressida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faol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qatnashdi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32003" r="32003"/>
          <a:stretch>
            <a:fillRect/>
          </a:stretch>
        </p:blipFill>
        <p:spPr>
          <a:xfrm>
            <a:off x="911424" y="1700808"/>
            <a:ext cx="306334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32385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IJODIY MEROS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1344" y="1268760"/>
            <a:ext cx="4680520" cy="5472608"/>
          </a:xfrm>
          <a:prstGeom prst="round2DiagRect">
            <a:avLst>
              <a:gd name="adj1" fmla="val 2070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Oqshom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qo‘shiqlari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-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Tonggi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qo‘shiqlar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Suratlar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qo‘shiqlar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Bibha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sohili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Roja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120669" y="1628800"/>
            <a:ext cx="1968500" cy="1320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BENGAL TILI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277" y="4010420"/>
            <a:ext cx="1600200" cy="22953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39" y="4042241"/>
            <a:ext cx="1491742" cy="2317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1412776"/>
            <a:ext cx="1358299" cy="23250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8" y="1370443"/>
            <a:ext cx="1534180" cy="23250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3082"/>
          <a:stretch>
            <a:fillRect/>
          </a:stretch>
        </p:blipFill>
        <p:spPr>
          <a:xfrm>
            <a:off x="8507277" y="1361551"/>
            <a:ext cx="1358154" cy="23250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83" y="4040026"/>
            <a:ext cx="1468437" cy="23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881320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MILLIY OZODLIK UCHUN KURASH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54" y="1450252"/>
            <a:ext cx="690736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400" dirty="0" err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34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400" dirty="0" err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riy</a:t>
            </a:r>
            <a:r>
              <a:rPr lang="ru-RU" sz="34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4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3400" dirty="0" err="1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plam</a:t>
            </a:r>
            <a:r>
              <a:rPr lang="en-US" sz="3400" dirty="0" err="1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r>
              <a:rPr lang="en-US" sz="3400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Chitra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Lahza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Dramalari</a:t>
            </a:r>
            <a:r>
              <a:rPr lang="en-US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Roja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Qurbon­lik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Chitrangoda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Malini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Hikoyalari</a:t>
            </a:r>
            <a:r>
              <a:rPr lang="en-US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Jazo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</a:p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soyalar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61" y="3717032"/>
            <a:ext cx="2903855" cy="29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507010" y="1700808"/>
            <a:ext cx="2359622" cy="3309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71" y="1700617"/>
            <a:ext cx="1947556" cy="32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5721" y="155679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 1912-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Gitan­jail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Maz­kur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1913-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Nobel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mukofotiga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710" y="116632"/>
            <a:ext cx="11879945" cy="12066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8800"/>
            <a:ext cx="2664596" cy="368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1.   Jamoliddinxon-TEGMANG\0.   SLAYDLAR - 5-9 ADABIYOT\3. ijod ahli\8-sinf\14. Tagor\no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050415"/>
            <a:ext cx="2510872" cy="25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7524</TotalTime>
  <Words>494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THAKUR</vt:lpstr>
      <vt:lpstr>TA’LIM VA TAHSIL</vt:lpstr>
      <vt:lpstr>LONDON</vt:lpstr>
      <vt:lpstr>SIYOSIY FAOLIYAT</vt:lpstr>
      <vt:lpstr>IJODIY MEROS</vt:lpstr>
      <vt:lpstr>MILLIY OZODLIK UCHUN KURASH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332</cp:revision>
  <dcterms:created xsi:type="dcterms:W3CDTF">2020-08-03T09:44:14Z</dcterms:created>
  <dcterms:modified xsi:type="dcterms:W3CDTF">2021-03-13T14:17:22Z</dcterms:modified>
</cp:coreProperties>
</file>