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22"/>
  </p:notesMasterIdLst>
  <p:sldIdLst>
    <p:sldId id="256" r:id="rId2"/>
    <p:sldId id="263" r:id="rId3"/>
    <p:sldId id="289" r:id="rId4"/>
    <p:sldId id="264" r:id="rId5"/>
    <p:sldId id="257" r:id="rId6"/>
    <p:sldId id="345" r:id="rId7"/>
    <p:sldId id="371" r:id="rId8"/>
    <p:sldId id="357" r:id="rId9"/>
    <p:sldId id="372" r:id="rId10"/>
    <p:sldId id="373" r:id="rId11"/>
    <p:sldId id="358" r:id="rId12"/>
    <p:sldId id="375" r:id="rId13"/>
    <p:sldId id="378" r:id="rId14"/>
    <p:sldId id="374" r:id="rId15"/>
    <p:sldId id="367" r:id="rId16"/>
    <p:sldId id="368" r:id="rId17"/>
    <p:sldId id="369" r:id="rId18"/>
    <p:sldId id="379" r:id="rId19"/>
    <p:sldId id="342" r:id="rId20"/>
    <p:sldId id="269" r:id="rId21"/>
  </p:sldIdLst>
  <p:sldSz cx="9144000" cy="5143500" type="screen16x9"/>
  <p:notesSz cx="5765800" cy="3244850"/>
  <p:defaultTextStyle>
    <a:defPPr>
      <a:defRPr lang="ru-RU"/>
    </a:defPPr>
    <a:lvl1pPr marL="0" algn="l" defTabSz="1449698" rtl="0" eaLnBrk="1" latinLnBrk="0" hangingPunct="1">
      <a:defRPr sz="2900" kern="1200">
        <a:solidFill>
          <a:schemeClr val="tx1"/>
        </a:solidFill>
        <a:latin typeface="+mn-lt"/>
        <a:ea typeface="+mn-ea"/>
        <a:cs typeface="+mn-cs"/>
      </a:defRPr>
    </a:lvl1pPr>
    <a:lvl2pPr marL="724849" algn="l" defTabSz="1449698" rtl="0" eaLnBrk="1" latinLnBrk="0" hangingPunct="1">
      <a:defRPr sz="2900" kern="1200">
        <a:solidFill>
          <a:schemeClr val="tx1"/>
        </a:solidFill>
        <a:latin typeface="+mn-lt"/>
        <a:ea typeface="+mn-ea"/>
        <a:cs typeface="+mn-cs"/>
      </a:defRPr>
    </a:lvl2pPr>
    <a:lvl3pPr marL="1449698" algn="l" defTabSz="1449698" rtl="0" eaLnBrk="1" latinLnBrk="0" hangingPunct="1">
      <a:defRPr sz="2900" kern="1200">
        <a:solidFill>
          <a:schemeClr val="tx1"/>
        </a:solidFill>
        <a:latin typeface="+mn-lt"/>
        <a:ea typeface="+mn-ea"/>
        <a:cs typeface="+mn-cs"/>
      </a:defRPr>
    </a:lvl3pPr>
    <a:lvl4pPr marL="2174547" algn="l" defTabSz="1449698" rtl="0" eaLnBrk="1" latinLnBrk="0" hangingPunct="1">
      <a:defRPr sz="2900" kern="1200">
        <a:solidFill>
          <a:schemeClr val="tx1"/>
        </a:solidFill>
        <a:latin typeface="+mn-lt"/>
        <a:ea typeface="+mn-ea"/>
        <a:cs typeface="+mn-cs"/>
      </a:defRPr>
    </a:lvl4pPr>
    <a:lvl5pPr marL="2899395" algn="l" defTabSz="1449698" rtl="0" eaLnBrk="1" latinLnBrk="0" hangingPunct="1">
      <a:defRPr sz="2900" kern="1200">
        <a:solidFill>
          <a:schemeClr val="tx1"/>
        </a:solidFill>
        <a:latin typeface="+mn-lt"/>
        <a:ea typeface="+mn-ea"/>
        <a:cs typeface="+mn-cs"/>
      </a:defRPr>
    </a:lvl5pPr>
    <a:lvl6pPr marL="3624244" algn="l" defTabSz="1449698" rtl="0" eaLnBrk="1" latinLnBrk="0" hangingPunct="1">
      <a:defRPr sz="2900" kern="1200">
        <a:solidFill>
          <a:schemeClr val="tx1"/>
        </a:solidFill>
        <a:latin typeface="+mn-lt"/>
        <a:ea typeface="+mn-ea"/>
        <a:cs typeface="+mn-cs"/>
      </a:defRPr>
    </a:lvl6pPr>
    <a:lvl7pPr marL="4349093" algn="l" defTabSz="1449698" rtl="0" eaLnBrk="1" latinLnBrk="0" hangingPunct="1">
      <a:defRPr sz="2900" kern="1200">
        <a:solidFill>
          <a:schemeClr val="tx1"/>
        </a:solidFill>
        <a:latin typeface="+mn-lt"/>
        <a:ea typeface="+mn-ea"/>
        <a:cs typeface="+mn-cs"/>
      </a:defRPr>
    </a:lvl7pPr>
    <a:lvl8pPr marL="5073942" algn="l" defTabSz="1449698" rtl="0" eaLnBrk="1" latinLnBrk="0" hangingPunct="1">
      <a:defRPr sz="2900" kern="1200">
        <a:solidFill>
          <a:schemeClr val="tx1"/>
        </a:solidFill>
        <a:latin typeface="+mn-lt"/>
        <a:ea typeface="+mn-ea"/>
        <a:cs typeface="+mn-cs"/>
      </a:defRPr>
    </a:lvl8pPr>
    <a:lvl9pPr marL="5798791" algn="l" defTabSz="1449698" rtl="0" eaLnBrk="1" latinLnBrk="0" hangingPunct="1">
      <a:defRPr sz="29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guide id="3" orient="horz" pos="4565">
          <p15:clr>
            <a:srgbClr val="A4A3A4"/>
          </p15:clr>
        </p15:guide>
        <p15:guide id="4" pos="3426">
          <p15:clr>
            <a:srgbClr val="A4A3A4"/>
          </p15:clr>
        </p15:guide>
      </p15:sldGuideLst>
    </p:ext>
    <p:ext uri="{2D200454-40CA-4A62-9FC3-DE9A4176ACB9}">
      <p15:notesGuideLst xmlns:p15="http://schemas.microsoft.com/office/powerpoint/2012/main">
        <p15:guide id="1" orient="horz" pos="1022">
          <p15:clr>
            <a:srgbClr val="A4A3A4"/>
          </p15:clr>
        </p15:guide>
        <p15:guide id="2" pos="1816">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FF"/>
    <a:srgbClr val="0E5D03"/>
    <a:srgbClr val="5B1B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0"/>
    <p:restoredTop sz="90841" autoAdjust="0"/>
  </p:normalViewPr>
  <p:slideViewPr>
    <p:cSldViewPr>
      <p:cViewPr varScale="1">
        <p:scale>
          <a:sx n="84" d="100"/>
          <a:sy n="84" d="100"/>
        </p:scale>
        <p:origin x="40" y="60"/>
      </p:cViewPr>
      <p:guideLst>
        <p:guide orient="horz" pos="2880"/>
        <p:guide pos="2160"/>
        <p:guide orient="horz" pos="4565"/>
        <p:guide pos="3426"/>
      </p:guideLst>
    </p:cSldViewPr>
  </p:slideViewPr>
  <p:notesTextViewPr>
    <p:cViewPr>
      <p:scale>
        <a:sx n="100" d="100"/>
        <a:sy n="100" d="100"/>
      </p:scale>
      <p:origin x="0" y="0"/>
    </p:cViewPr>
  </p:notesTextViewPr>
  <p:notesViewPr>
    <p:cSldViewPr>
      <p:cViewPr varScale="1">
        <p:scale>
          <a:sx n="241" d="100"/>
          <a:sy n="241" d="100"/>
        </p:scale>
        <p:origin x="-1344" y="-96"/>
      </p:cViewPr>
      <p:guideLst>
        <p:guide orient="horz" pos="1022"/>
        <p:guide pos="1816"/>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498725" cy="161925"/>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265488" y="0"/>
            <a:ext cx="2498725" cy="161925"/>
          </a:xfrm>
          <a:prstGeom prst="rect">
            <a:avLst/>
          </a:prstGeom>
        </p:spPr>
        <p:txBody>
          <a:bodyPr vert="horz" lIns="91440" tIns="45720" rIns="91440" bIns="45720" rtlCol="0"/>
          <a:lstStyle>
            <a:lvl1pPr algn="r">
              <a:defRPr sz="1200"/>
            </a:lvl1pPr>
          </a:lstStyle>
          <a:p>
            <a:fld id="{A3BAB435-F548-42E7-8EAA-052E03BAC943}" type="datetimeFigureOut">
              <a:rPr lang="ru-RU" smtClean="0"/>
              <a:pPr/>
              <a:t>15.03.2021</a:t>
            </a:fld>
            <a:endParaRPr lang="ru-RU"/>
          </a:p>
        </p:txBody>
      </p:sp>
      <p:sp>
        <p:nvSpPr>
          <p:cNvPr id="4" name="Образ слайда 3"/>
          <p:cNvSpPr>
            <a:spLocks noGrp="1" noRot="1" noChangeAspect="1"/>
          </p:cNvSpPr>
          <p:nvPr>
            <p:ph type="sldImg" idx="2"/>
          </p:nvPr>
        </p:nvSpPr>
        <p:spPr>
          <a:xfrm>
            <a:off x="1801813" y="242888"/>
            <a:ext cx="2162175" cy="1217612"/>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576263" y="1541463"/>
            <a:ext cx="4613275" cy="14605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3081338"/>
            <a:ext cx="2498725" cy="163512"/>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265488" y="3081338"/>
            <a:ext cx="2498725" cy="163512"/>
          </a:xfrm>
          <a:prstGeom prst="rect">
            <a:avLst/>
          </a:prstGeom>
        </p:spPr>
        <p:txBody>
          <a:bodyPr vert="horz" lIns="91440" tIns="45720" rIns="91440" bIns="45720" rtlCol="0" anchor="b"/>
          <a:lstStyle>
            <a:lvl1pPr algn="r">
              <a:defRPr sz="1200"/>
            </a:lvl1pPr>
          </a:lstStyle>
          <a:p>
            <a:fld id="{71ADF9EC-9299-435A-B84E-A03D07A40514}" type="slidenum">
              <a:rPr lang="ru-RU" smtClean="0"/>
              <a:pPr/>
              <a:t>‹#›</a:t>
            </a:fld>
            <a:endParaRPr lang="ru-RU"/>
          </a:p>
        </p:txBody>
      </p:sp>
    </p:spTree>
    <p:extLst>
      <p:ext uri="{BB962C8B-B14F-4D97-AF65-F5344CB8AC3E}">
        <p14:creationId xmlns:p14="http://schemas.microsoft.com/office/powerpoint/2010/main" val="3263509945"/>
      </p:ext>
    </p:extLst>
  </p:cSld>
  <p:clrMap bg1="lt1" tx1="dk1" bg2="lt2" tx2="dk2" accent1="accent1" accent2="accent2" accent3="accent3" accent4="accent4" accent5="accent5" accent6="accent6" hlink="hlink" folHlink="folHlink"/>
  <p:notesStyle>
    <a:lvl1pPr marL="0" algn="l" defTabSz="1449698" rtl="0" eaLnBrk="1" latinLnBrk="0" hangingPunct="1">
      <a:defRPr sz="1900" kern="1200">
        <a:solidFill>
          <a:schemeClr val="tx1"/>
        </a:solidFill>
        <a:latin typeface="+mn-lt"/>
        <a:ea typeface="+mn-ea"/>
        <a:cs typeface="+mn-cs"/>
      </a:defRPr>
    </a:lvl1pPr>
    <a:lvl2pPr marL="724849" algn="l" defTabSz="1449698" rtl="0" eaLnBrk="1" latinLnBrk="0" hangingPunct="1">
      <a:defRPr sz="1900" kern="1200">
        <a:solidFill>
          <a:schemeClr val="tx1"/>
        </a:solidFill>
        <a:latin typeface="+mn-lt"/>
        <a:ea typeface="+mn-ea"/>
        <a:cs typeface="+mn-cs"/>
      </a:defRPr>
    </a:lvl2pPr>
    <a:lvl3pPr marL="1449698" algn="l" defTabSz="1449698" rtl="0" eaLnBrk="1" latinLnBrk="0" hangingPunct="1">
      <a:defRPr sz="1900" kern="1200">
        <a:solidFill>
          <a:schemeClr val="tx1"/>
        </a:solidFill>
        <a:latin typeface="+mn-lt"/>
        <a:ea typeface="+mn-ea"/>
        <a:cs typeface="+mn-cs"/>
      </a:defRPr>
    </a:lvl3pPr>
    <a:lvl4pPr marL="2174547" algn="l" defTabSz="1449698" rtl="0" eaLnBrk="1" latinLnBrk="0" hangingPunct="1">
      <a:defRPr sz="1900" kern="1200">
        <a:solidFill>
          <a:schemeClr val="tx1"/>
        </a:solidFill>
        <a:latin typeface="+mn-lt"/>
        <a:ea typeface="+mn-ea"/>
        <a:cs typeface="+mn-cs"/>
      </a:defRPr>
    </a:lvl4pPr>
    <a:lvl5pPr marL="2899395" algn="l" defTabSz="1449698" rtl="0" eaLnBrk="1" latinLnBrk="0" hangingPunct="1">
      <a:defRPr sz="1900" kern="1200">
        <a:solidFill>
          <a:schemeClr val="tx1"/>
        </a:solidFill>
        <a:latin typeface="+mn-lt"/>
        <a:ea typeface="+mn-ea"/>
        <a:cs typeface="+mn-cs"/>
      </a:defRPr>
    </a:lvl5pPr>
    <a:lvl6pPr marL="3624244" algn="l" defTabSz="1449698" rtl="0" eaLnBrk="1" latinLnBrk="0" hangingPunct="1">
      <a:defRPr sz="1900" kern="1200">
        <a:solidFill>
          <a:schemeClr val="tx1"/>
        </a:solidFill>
        <a:latin typeface="+mn-lt"/>
        <a:ea typeface="+mn-ea"/>
        <a:cs typeface="+mn-cs"/>
      </a:defRPr>
    </a:lvl6pPr>
    <a:lvl7pPr marL="4349093" algn="l" defTabSz="1449698" rtl="0" eaLnBrk="1" latinLnBrk="0" hangingPunct="1">
      <a:defRPr sz="1900" kern="1200">
        <a:solidFill>
          <a:schemeClr val="tx1"/>
        </a:solidFill>
        <a:latin typeface="+mn-lt"/>
        <a:ea typeface="+mn-ea"/>
        <a:cs typeface="+mn-cs"/>
      </a:defRPr>
    </a:lvl7pPr>
    <a:lvl8pPr marL="5073942" algn="l" defTabSz="1449698" rtl="0" eaLnBrk="1" latinLnBrk="0" hangingPunct="1">
      <a:defRPr sz="1900" kern="1200">
        <a:solidFill>
          <a:schemeClr val="tx1"/>
        </a:solidFill>
        <a:latin typeface="+mn-lt"/>
        <a:ea typeface="+mn-ea"/>
        <a:cs typeface="+mn-cs"/>
      </a:defRPr>
    </a:lvl8pPr>
    <a:lvl9pPr marL="5798791" algn="l" defTabSz="1449698" rtl="0" eaLnBrk="1" latinLnBrk="0" hangingPunct="1">
      <a:defRPr sz="1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2</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11</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12</a:t>
            </a:fld>
            <a:endParaRPr lang="ru-RU"/>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13</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14</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17</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18</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19</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3</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4</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5</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9</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71ADF9EC-9299-435A-B84E-A03D07A40514}" type="slidenum">
              <a:rPr lang="ru-RU" smtClean="0"/>
              <a:pPr/>
              <a:t>10</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1594485"/>
            <a:ext cx="7772400" cy="315471"/>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2880360"/>
            <a:ext cx="640080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6"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584776"/>
          </a:xfrm>
        </p:spPr>
        <p:txBody>
          <a:bodyPr lIns="0" tIns="0" rIns="0" bIns="0"/>
          <a:lstStyle>
            <a:lvl1pPr>
              <a:defRPr sz="3800" b="1" i="1">
                <a:solidFill>
                  <a:srgbClr val="2365C7"/>
                </a:solidFill>
                <a:latin typeface="Arial"/>
                <a:cs typeface="Aria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a:xfrm>
            <a:off x="476966"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sz="half" idx="2"/>
          </p:nvPr>
        </p:nvSpPr>
        <p:spPr>
          <a:xfrm>
            <a:off x="457202" y="1183006"/>
            <a:ext cx="3977640" cy="369332"/>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2" y="1183006"/>
            <a:ext cx="3977640" cy="369332"/>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a:xfrm>
            <a:off x="476966" y="162355"/>
            <a:ext cx="8190071" cy="507830"/>
          </a:xfrm>
        </p:spPr>
        <p:txBody>
          <a:bodyPr lIns="0" tIns="0" rIns="0" bIns="0"/>
          <a:lstStyle>
            <a:lvl1pPr>
              <a:defRPr sz="3300" b="1" i="0">
                <a:solidFill>
                  <a:schemeClr val="bg1"/>
                </a:solidFill>
                <a:latin typeface="Arial"/>
                <a:cs typeface="Arial"/>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obj" preserve="1">
  <p:cSld name="Blank">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17" name="bg object 17"/>
          <p:cNvSpPr/>
          <p:nvPr/>
        </p:nvSpPr>
        <p:spPr>
          <a:xfrm>
            <a:off x="8337356" y="252619"/>
            <a:ext cx="400804" cy="400608"/>
          </a:xfrm>
          <a:custGeom>
            <a:avLst/>
            <a:gdLst/>
            <a:ahLst/>
            <a:cxnLst/>
            <a:rect l="l" t="t" r="r" b="b"/>
            <a:pathLst>
              <a:path w="252729" h="252729">
                <a:moveTo>
                  <a:pt x="252464" y="0"/>
                </a:moveTo>
                <a:lnTo>
                  <a:pt x="0" y="0"/>
                </a:lnTo>
                <a:lnTo>
                  <a:pt x="0" y="252464"/>
                </a:lnTo>
                <a:lnTo>
                  <a:pt x="252464" y="252464"/>
                </a:lnTo>
                <a:lnTo>
                  <a:pt x="252464" y="0"/>
                </a:lnTo>
                <a:close/>
              </a:path>
            </a:pathLst>
          </a:custGeom>
          <a:solidFill>
            <a:srgbClr val="FFFFFF"/>
          </a:solidFill>
        </p:spPr>
        <p:txBody>
          <a:bodyPr wrap="square" lIns="0" tIns="0" rIns="0" bIns="0" rtlCol="0"/>
          <a:lstStyle/>
          <a:p>
            <a:endParaRPr/>
          </a:p>
        </p:txBody>
      </p:sp>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pPr/>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g object 16"/>
          <p:cNvSpPr/>
          <p:nvPr/>
        </p:nvSpPr>
        <p:spPr>
          <a:xfrm>
            <a:off x="106004" y="849894"/>
            <a:ext cx="8961724" cy="4199351"/>
          </a:xfrm>
          <a:custGeom>
            <a:avLst/>
            <a:gdLst/>
            <a:ahLst/>
            <a:cxnLst/>
            <a:rect l="l" t="t" r="r" b="b"/>
            <a:pathLst>
              <a:path w="5650865" h="2649220">
                <a:moveTo>
                  <a:pt x="5650712" y="24434"/>
                </a:moveTo>
                <a:lnTo>
                  <a:pt x="5626328" y="24434"/>
                </a:lnTo>
                <a:lnTo>
                  <a:pt x="5626328" y="2624975"/>
                </a:lnTo>
                <a:lnTo>
                  <a:pt x="5650712" y="2624975"/>
                </a:lnTo>
                <a:lnTo>
                  <a:pt x="5650712" y="24434"/>
                </a:lnTo>
                <a:close/>
              </a:path>
              <a:path w="5650865" h="2649220">
                <a:moveTo>
                  <a:pt x="5650712" y="0"/>
                </a:moveTo>
                <a:lnTo>
                  <a:pt x="0" y="0"/>
                </a:lnTo>
                <a:lnTo>
                  <a:pt x="0" y="24130"/>
                </a:lnTo>
                <a:lnTo>
                  <a:pt x="0" y="2625090"/>
                </a:lnTo>
                <a:lnTo>
                  <a:pt x="0" y="2649220"/>
                </a:lnTo>
                <a:lnTo>
                  <a:pt x="5650712" y="2649220"/>
                </a:lnTo>
                <a:lnTo>
                  <a:pt x="5650712" y="2625090"/>
                </a:lnTo>
                <a:lnTo>
                  <a:pt x="24384" y="2625090"/>
                </a:lnTo>
                <a:lnTo>
                  <a:pt x="24384" y="24130"/>
                </a:lnTo>
                <a:lnTo>
                  <a:pt x="5650712" y="24130"/>
                </a:lnTo>
                <a:lnTo>
                  <a:pt x="5650712" y="0"/>
                </a:lnTo>
                <a:close/>
              </a:path>
            </a:pathLst>
          </a:custGeom>
          <a:solidFill>
            <a:srgbClr val="00A650"/>
          </a:solidFill>
        </p:spPr>
        <p:txBody>
          <a:bodyPr wrap="square" lIns="0" tIns="0" rIns="0" bIns="0" rtlCol="0"/>
          <a:lstStyle/>
          <a:p>
            <a:endParaRPr/>
          </a:p>
        </p:txBody>
      </p:sp>
      <p:sp>
        <p:nvSpPr>
          <p:cNvPr id="17" name="bg object 17"/>
          <p:cNvSpPr/>
          <p:nvPr/>
        </p:nvSpPr>
        <p:spPr>
          <a:xfrm>
            <a:off x="106015" y="112803"/>
            <a:ext cx="8961724" cy="680430"/>
          </a:xfrm>
          <a:custGeom>
            <a:avLst/>
            <a:gdLst/>
            <a:ahLst/>
            <a:cxnLst/>
            <a:rect l="l" t="t" r="r" b="b"/>
            <a:pathLst>
              <a:path w="5650865" h="429259">
                <a:moveTo>
                  <a:pt x="5650710" y="0"/>
                </a:moveTo>
                <a:lnTo>
                  <a:pt x="0" y="0"/>
                </a:lnTo>
                <a:lnTo>
                  <a:pt x="0" y="428871"/>
                </a:lnTo>
                <a:lnTo>
                  <a:pt x="5650710" y="428871"/>
                </a:lnTo>
                <a:lnTo>
                  <a:pt x="5650710" y="0"/>
                </a:lnTo>
                <a:close/>
              </a:path>
            </a:pathLst>
          </a:custGeom>
          <a:solidFill>
            <a:srgbClr val="2365C7"/>
          </a:solidFill>
        </p:spPr>
        <p:txBody>
          <a:bodyPr wrap="square" lIns="0" tIns="0" rIns="0" bIns="0" rtlCol="0"/>
          <a:lstStyle/>
          <a:p>
            <a:endParaRPr/>
          </a:p>
        </p:txBody>
      </p:sp>
      <p:sp>
        <p:nvSpPr>
          <p:cNvPr id="2" name="Holder 2"/>
          <p:cNvSpPr>
            <a:spLocks noGrp="1"/>
          </p:cNvSpPr>
          <p:nvPr>
            <p:ph type="title"/>
          </p:nvPr>
        </p:nvSpPr>
        <p:spPr>
          <a:xfrm>
            <a:off x="476966" y="162356"/>
            <a:ext cx="8190071" cy="315471"/>
          </a:xfrm>
          <a:prstGeom prst="rect">
            <a:avLst/>
          </a:prstGeom>
        </p:spPr>
        <p:txBody>
          <a:bodyPr wrap="square" lIns="0" tIns="0" rIns="0" bIns="0">
            <a:spAutoFit/>
          </a:bodyPr>
          <a:lstStyle>
            <a:lvl1pPr>
              <a:defRPr sz="2050" b="1" i="0">
                <a:solidFill>
                  <a:schemeClr val="bg1"/>
                </a:solidFill>
                <a:latin typeface="Arial"/>
                <a:cs typeface="Arial"/>
              </a:defRPr>
            </a:lvl1pPr>
          </a:lstStyle>
          <a:p>
            <a:endParaRPr/>
          </a:p>
        </p:txBody>
      </p:sp>
      <p:sp>
        <p:nvSpPr>
          <p:cNvPr id="3" name="Holder 3"/>
          <p:cNvSpPr>
            <a:spLocks noGrp="1"/>
          </p:cNvSpPr>
          <p:nvPr>
            <p:ph type="body" idx="1"/>
          </p:nvPr>
        </p:nvSpPr>
        <p:spPr>
          <a:xfrm>
            <a:off x="978998" y="1238187"/>
            <a:ext cx="7186000" cy="369332"/>
          </a:xfrm>
          <a:prstGeom prst="rect">
            <a:avLst/>
          </a:prstGeom>
        </p:spPr>
        <p:txBody>
          <a:bodyPr wrap="square" lIns="0" tIns="0" rIns="0" bIns="0">
            <a:spAutoFit/>
          </a:bodyPr>
          <a:lstStyle>
            <a:lvl1pPr>
              <a:defRPr sz="2400" b="1" i="1">
                <a:solidFill>
                  <a:srgbClr val="2365C7"/>
                </a:solidFill>
                <a:latin typeface="Arial"/>
                <a:cs typeface="Arial"/>
              </a:defRPr>
            </a:lvl1pPr>
          </a:lstStyle>
          <a:p>
            <a:endParaRPr/>
          </a:p>
        </p:txBody>
      </p:sp>
      <p:sp>
        <p:nvSpPr>
          <p:cNvPr id="4" name="Holder 4"/>
          <p:cNvSpPr>
            <a:spLocks noGrp="1"/>
          </p:cNvSpPr>
          <p:nvPr>
            <p:ph type="ftr" sz="quarter" idx="5"/>
          </p:nvPr>
        </p:nvSpPr>
        <p:spPr>
          <a:xfrm>
            <a:off x="3108960" y="4783454"/>
            <a:ext cx="2926080" cy="446277"/>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457200" y="4783454"/>
            <a:ext cx="2103120" cy="446277"/>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pPr/>
              <a:t>3/15/2021</a:t>
            </a:fld>
            <a:endParaRPr lang="en-US"/>
          </a:p>
        </p:txBody>
      </p:sp>
      <p:sp>
        <p:nvSpPr>
          <p:cNvPr id="6" name="Holder 6"/>
          <p:cNvSpPr>
            <a:spLocks noGrp="1"/>
          </p:cNvSpPr>
          <p:nvPr>
            <p:ph type="sldNum" sz="quarter" idx="7"/>
          </p:nvPr>
        </p:nvSpPr>
        <p:spPr>
          <a:xfrm>
            <a:off x="6583680" y="4783454"/>
            <a:ext cx="2103120" cy="446277"/>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rPr/>
              <a:pPr/>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724849">
        <a:defRPr>
          <a:latin typeface="+mn-lt"/>
          <a:ea typeface="+mn-ea"/>
          <a:cs typeface="+mn-cs"/>
        </a:defRPr>
      </a:lvl2pPr>
      <a:lvl3pPr marL="1449698">
        <a:defRPr>
          <a:latin typeface="+mn-lt"/>
          <a:ea typeface="+mn-ea"/>
          <a:cs typeface="+mn-cs"/>
        </a:defRPr>
      </a:lvl3pPr>
      <a:lvl4pPr marL="2174547">
        <a:defRPr>
          <a:latin typeface="+mn-lt"/>
          <a:ea typeface="+mn-ea"/>
          <a:cs typeface="+mn-cs"/>
        </a:defRPr>
      </a:lvl4pPr>
      <a:lvl5pPr marL="2899395">
        <a:defRPr>
          <a:latin typeface="+mn-lt"/>
          <a:ea typeface="+mn-ea"/>
          <a:cs typeface="+mn-cs"/>
        </a:defRPr>
      </a:lvl5pPr>
      <a:lvl6pPr marL="3624244">
        <a:defRPr>
          <a:latin typeface="+mn-lt"/>
          <a:ea typeface="+mn-ea"/>
          <a:cs typeface="+mn-cs"/>
        </a:defRPr>
      </a:lvl6pPr>
      <a:lvl7pPr marL="4349093">
        <a:defRPr>
          <a:latin typeface="+mn-lt"/>
          <a:ea typeface="+mn-ea"/>
          <a:cs typeface="+mn-cs"/>
        </a:defRPr>
      </a:lvl7pPr>
      <a:lvl8pPr marL="5073942">
        <a:defRPr>
          <a:latin typeface="+mn-lt"/>
          <a:ea typeface="+mn-ea"/>
          <a:cs typeface="+mn-cs"/>
        </a:defRPr>
      </a:lvl8pPr>
      <a:lvl9pPr marL="5798791">
        <a:defRPr>
          <a:latin typeface="+mn-lt"/>
          <a:ea typeface="+mn-ea"/>
          <a:cs typeface="+mn-cs"/>
        </a:defRPr>
      </a:lvl9pPr>
    </p:bodyStyle>
    <p:otherStyle>
      <a:lvl1pPr marL="0">
        <a:defRPr>
          <a:latin typeface="+mn-lt"/>
          <a:ea typeface="+mn-ea"/>
          <a:cs typeface="+mn-cs"/>
        </a:defRPr>
      </a:lvl1pPr>
      <a:lvl2pPr marL="724849">
        <a:defRPr>
          <a:latin typeface="+mn-lt"/>
          <a:ea typeface="+mn-ea"/>
          <a:cs typeface="+mn-cs"/>
        </a:defRPr>
      </a:lvl2pPr>
      <a:lvl3pPr marL="1449698">
        <a:defRPr>
          <a:latin typeface="+mn-lt"/>
          <a:ea typeface="+mn-ea"/>
          <a:cs typeface="+mn-cs"/>
        </a:defRPr>
      </a:lvl3pPr>
      <a:lvl4pPr marL="2174547">
        <a:defRPr>
          <a:latin typeface="+mn-lt"/>
          <a:ea typeface="+mn-ea"/>
          <a:cs typeface="+mn-cs"/>
        </a:defRPr>
      </a:lvl4pPr>
      <a:lvl5pPr marL="2899395">
        <a:defRPr>
          <a:latin typeface="+mn-lt"/>
          <a:ea typeface="+mn-ea"/>
          <a:cs typeface="+mn-cs"/>
        </a:defRPr>
      </a:lvl5pPr>
      <a:lvl6pPr marL="3624244">
        <a:defRPr>
          <a:latin typeface="+mn-lt"/>
          <a:ea typeface="+mn-ea"/>
          <a:cs typeface="+mn-cs"/>
        </a:defRPr>
      </a:lvl6pPr>
      <a:lvl7pPr marL="4349093">
        <a:defRPr>
          <a:latin typeface="+mn-lt"/>
          <a:ea typeface="+mn-ea"/>
          <a:cs typeface="+mn-cs"/>
        </a:defRPr>
      </a:lvl7pPr>
      <a:lvl8pPr marL="5073942">
        <a:defRPr>
          <a:latin typeface="+mn-lt"/>
          <a:ea typeface="+mn-ea"/>
          <a:cs typeface="+mn-cs"/>
        </a:defRPr>
      </a:lvl8pPr>
      <a:lvl9pPr marL="5798791">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4.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jpeg"/><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6.jpeg"/><Relationship Id="rId4" Type="http://schemas.openxmlformats.org/officeDocument/2006/relationships/image" Target="../media/image5.jpeg"/></Relationships>
</file>

<file path=ppt/slides/_rels/slide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8.jpeg"/></Relationships>
</file>

<file path=ppt/slides/_rels/slide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object 2"/>
          <p:cNvSpPr/>
          <p:nvPr/>
        </p:nvSpPr>
        <p:spPr>
          <a:xfrm>
            <a:off x="2" y="-20539"/>
            <a:ext cx="9134937" cy="1618542"/>
          </a:xfrm>
          <a:custGeom>
            <a:avLst/>
            <a:gdLst/>
            <a:ahLst/>
            <a:cxnLst/>
            <a:rect l="l" t="t" r="r" b="b"/>
            <a:pathLst>
              <a:path w="5760085" h="1021080">
                <a:moveTo>
                  <a:pt x="5759640" y="0"/>
                </a:moveTo>
                <a:lnTo>
                  <a:pt x="0" y="0"/>
                </a:lnTo>
                <a:lnTo>
                  <a:pt x="0" y="1020952"/>
                </a:lnTo>
                <a:lnTo>
                  <a:pt x="5759640" y="1020952"/>
                </a:lnTo>
                <a:lnTo>
                  <a:pt x="5759640" y="0"/>
                </a:lnTo>
                <a:close/>
              </a:path>
            </a:pathLst>
          </a:custGeom>
          <a:solidFill>
            <a:srgbClr val="2365C7"/>
          </a:solidFill>
        </p:spPr>
        <p:txBody>
          <a:bodyPr wrap="square" lIns="0" tIns="0" rIns="0" bIns="0" rtlCol="0"/>
          <a:lstStyle/>
          <a:p>
            <a:endParaRPr/>
          </a:p>
        </p:txBody>
      </p:sp>
      <p:sp>
        <p:nvSpPr>
          <p:cNvPr id="3" name="object 3"/>
          <p:cNvSpPr txBox="1">
            <a:spLocks noGrp="1"/>
          </p:cNvSpPr>
          <p:nvPr>
            <p:ph type="title"/>
          </p:nvPr>
        </p:nvSpPr>
        <p:spPr>
          <a:xfrm>
            <a:off x="755577" y="-121737"/>
            <a:ext cx="6875356" cy="1593040"/>
          </a:xfrm>
          <a:prstGeom prst="rect">
            <a:avLst/>
          </a:prstGeom>
        </p:spPr>
        <p:txBody>
          <a:bodyPr vert="horz" wrap="square" lIns="0" tIns="23153" rIns="0" bIns="0" rtlCol="0">
            <a:spAutoFit/>
          </a:bodyPr>
          <a:lstStyle/>
          <a:p>
            <a:pPr marL="20134">
              <a:spcBef>
                <a:spcPts val="181"/>
              </a:spcBef>
            </a:pPr>
            <a:r>
              <a:rPr lang="ru-RU" sz="5400" spc="-8" dirty="0" smtClean="0"/>
              <a:t>     </a:t>
            </a:r>
            <a:r>
              <a:rPr lang="ru-RU" sz="4800" spc="-8" dirty="0" smtClean="0"/>
              <a:t>Литературное     </a:t>
            </a:r>
            <a:br>
              <a:rPr lang="ru-RU" sz="4800" spc="-8" dirty="0" smtClean="0"/>
            </a:br>
            <a:r>
              <a:rPr lang="ru-RU" sz="4800" spc="-8" dirty="0" smtClean="0"/>
              <a:t>               чтение</a:t>
            </a:r>
            <a:endParaRPr sz="4800" dirty="0"/>
          </a:p>
        </p:txBody>
      </p:sp>
      <p:sp>
        <p:nvSpPr>
          <p:cNvPr id="4" name="object 4"/>
          <p:cNvSpPr txBox="1"/>
          <p:nvPr/>
        </p:nvSpPr>
        <p:spPr>
          <a:xfrm>
            <a:off x="71406" y="2071684"/>
            <a:ext cx="6588827" cy="2907770"/>
          </a:xfrm>
          <a:prstGeom prst="rect">
            <a:avLst/>
          </a:prstGeom>
        </p:spPr>
        <p:txBody>
          <a:bodyPr vert="horz" wrap="square" lIns="0" tIns="22148" rIns="0" bIns="0" rtlCol="0">
            <a:spAutoFit/>
          </a:bodyPr>
          <a:lstStyle/>
          <a:p>
            <a:pPr marL="29196" algn="ctr">
              <a:lnSpc>
                <a:spcPts val="3092"/>
              </a:lnSpc>
              <a:spcBef>
                <a:spcPts val="174"/>
              </a:spcBef>
            </a:pPr>
            <a:r>
              <a:rPr sz="2800" b="1" spc="-32" smtClean="0">
                <a:solidFill>
                  <a:srgbClr val="0000FF"/>
                </a:solidFill>
                <a:latin typeface="Arial" pitchFamily="34" charset="0"/>
                <a:cs typeface="Arial" pitchFamily="34" charset="0"/>
              </a:rPr>
              <a:t>Тема:</a:t>
            </a:r>
            <a:r>
              <a:rPr lang="ru-RU" sz="2800" b="1" spc="-32" dirty="0" smtClean="0">
                <a:solidFill>
                  <a:srgbClr val="0000FF"/>
                </a:solidFill>
                <a:latin typeface="Arial" pitchFamily="34" charset="0"/>
                <a:cs typeface="Arial" pitchFamily="34" charset="0"/>
              </a:rPr>
              <a:t> Сергей Владимирович Михалков.</a:t>
            </a:r>
            <a:r>
              <a:rPr lang="en-US" sz="2800" b="1" spc="-32" dirty="0" smtClean="0">
                <a:solidFill>
                  <a:srgbClr val="0000FF"/>
                </a:solidFill>
                <a:latin typeface="Arial" pitchFamily="34" charset="0"/>
                <a:cs typeface="Arial" pitchFamily="34" charset="0"/>
              </a:rPr>
              <a:t>                        </a:t>
            </a:r>
          </a:p>
          <a:p>
            <a:pPr marL="29196" algn="ctr">
              <a:lnSpc>
                <a:spcPts val="3092"/>
              </a:lnSpc>
              <a:spcBef>
                <a:spcPts val="174"/>
              </a:spcBef>
            </a:pPr>
            <a:r>
              <a:rPr lang="ru-RU" b="1" spc="-32" dirty="0" smtClean="0">
                <a:solidFill>
                  <a:srgbClr val="7030A0"/>
                </a:solidFill>
                <a:latin typeface="Arial"/>
                <a:cs typeface="Arial"/>
              </a:rPr>
              <a:t>Основные вехи </a:t>
            </a:r>
          </a:p>
          <a:p>
            <a:pPr marL="29196" algn="ctr">
              <a:lnSpc>
                <a:spcPts val="3092"/>
              </a:lnSpc>
              <a:spcBef>
                <a:spcPts val="174"/>
              </a:spcBef>
            </a:pPr>
            <a:r>
              <a:rPr lang="ru-RU" b="1" spc="-32" dirty="0" smtClean="0">
                <a:solidFill>
                  <a:srgbClr val="7030A0"/>
                </a:solidFill>
                <a:latin typeface="Arial"/>
                <a:cs typeface="Arial"/>
              </a:rPr>
              <a:t> жизни и творчества. </a:t>
            </a:r>
          </a:p>
          <a:p>
            <a:pPr marL="20134" algn="ctr">
              <a:lnSpc>
                <a:spcPts val="4329"/>
              </a:lnSpc>
            </a:pPr>
            <a:r>
              <a:rPr lang="ru-RU" sz="2800" b="1" spc="-16" dirty="0" smtClean="0">
                <a:solidFill>
                  <a:srgbClr val="0E5D03"/>
                </a:solidFill>
                <a:latin typeface="Arial"/>
                <a:cs typeface="Arial"/>
              </a:rPr>
              <a:t>       </a:t>
            </a:r>
          </a:p>
          <a:p>
            <a:pPr marL="53357" marR="977540">
              <a:lnSpc>
                <a:spcPts val="3108"/>
              </a:lnSpc>
              <a:spcBef>
                <a:spcPts val="2347"/>
              </a:spcBef>
            </a:pPr>
            <a:endParaRPr dirty="0">
              <a:latin typeface="Arial"/>
              <a:cs typeface="Arial"/>
            </a:endParaRPr>
          </a:p>
        </p:txBody>
      </p:sp>
      <p:sp>
        <p:nvSpPr>
          <p:cNvPr id="5" name="object 5"/>
          <p:cNvSpPr/>
          <p:nvPr/>
        </p:nvSpPr>
        <p:spPr>
          <a:xfrm>
            <a:off x="285720" y="1857370"/>
            <a:ext cx="500066" cy="1285884"/>
          </a:xfrm>
          <a:custGeom>
            <a:avLst/>
            <a:gdLst/>
            <a:ahLst/>
            <a:cxnLst/>
            <a:rect l="l" t="t" r="r" b="b"/>
            <a:pathLst>
              <a:path w="344170" h="676275">
                <a:moveTo>
                  <a:pt x="343828" y="0"/>
                </a:moveTo>
                <a:lnTo>
                  <a:pt x="0" y="0"/>
                </a:lnTo>
                <a:lnTo>
                  <a:pt x="0" y="675751"/>
                </a:lnTo>
                <a:lnTo>
                  <a:pt x="343828" y="675751"/>
                </a:lnTo>
                <a:lnTo>
                  <a:pt x="343828" y="0"/>
                </a:lnTo>
                <a:close/>
              </a:path>
            </a:pathLst>
          </a:custGeom>
          <a:solidFill>
            <a:srgbClr val="2365C7"/>
          </a:solidFill>
        </p:spPr>
        <p:txBody>
          <a:bodyPr wrap="square" lIns="0" tIns="0" rIns="0" bIns="0" rtlCol="0"/>
          <a:lstStyle/>
          <a:p>
            <a:endParaRPr/>
          </a:p>
        </p:txBody>
      </p:sp>
      <p:grpSp>
        <p:nvGrpSpPr>
          <p:cNvPr id="10" name="object 10"/>
          <p:cNvGrpSpPr/>
          <p:nvPr/>
        </p:nvGrpSpPr>
        <p:grpSpPr>
          <a:xfrm>
            <a:off x="7432748" y="337425"/>
            <a:ext cx="1006041" cy="1005549"/>
            <a:chOff x="4686759" y="212868"/>
            <a:chExt cx="634365" cy="634365"/>
          </a:xfrm>
        </p:grpSpPr>
        <p:sp>
          <p:nvSpPr>
            <p:cNvPr id="11" name="object 11"/>
            <p:cNvSpPr/>
            <p:nvPr/>
          </p:nvSpPr>
          <p:spPr>
            <a:xfrm>
              <a:off x="4701999" y="228108"/>
              <a:ext cx="603885" cy="603885"/>
            </a:xfrm>
            <a:custGeom>
              <a:avLst/>
              <a:gdLst/>
              <a:ahLst/>
              <a:cxnLst/>
              <a:rect l="l" t="t" r="r" b="b"/>
              <a:pathLst>
                <a:path w="603885" h="603885">
                  <a:moveTo>
                    <a:pt x="603608" y="0"/>
                  </a:moveTo>
                  <a:lnTo>
                    <a:pt x="0" y="0"/>
                  </a:lnTo>
                  <a:lnTo>
                    <a:pt x="0" y="603609"/>
                  </a:lnTo>
                  <a:lnTo>
                    <a:pt x="603608" y="603609"/>
                  </a:lnTo>
                  <a:lnTo>
                    <a:pt x="603608" y="0"/>
                  </a:lnTo>
                  <a:close/>
                </a:path>
              </a:pathLst>
            </a:custGeom>
            <a:solidFill>
              <a:srgbClr val="00A650"/>
            </a:solidFill>
          </p:spPr>
          <p:txBody>
            <a:bodyPr wrap="square" lIns="0" tIns="0" rIns="0" bIns="0" rtlCol="0"/>
            <a:lstStyle/>
            <a:p>
              <a:endParaRPr/>
            </a:p>
          </p:txBody>
        </p:sp>
        <p:sp>
          <p:nvSpPr>
            <p:cNvPr id="12" name="object 12"/>
            <p:cNvSpPr/>
            <p:nvPr/>
          </p:nvSpPr>
          <p:spPr>
            <a:xfrm>
              <a:off x="4701999" y="228108"/>
              <a:ext cx="603885" cy="603885"/>
            </a:xfrm>
            <a:custGeom>
              <a:avLst/>
              <a:gdLst/>
              <a:ahLst/>
              <a:cxnLst/>
              <a:rect l="l" t="t" r="r" b="b"/>
              <a:pathLst>
                <a:path w="603885" h="603885">
                  <a:moveTo>
                    <a:pt x="0" y="0"/>
                  </a:moveTo>
                  <a:lnTo>
                    <a:pt x="603608" y="0"/>
                  </a:lnTo>
                  <a:lnTo>
                    <a:pt x="603608" y="603609"/>
                  </a:lnTo>
                  <a:lnTo>
                    <a:pt x="0" y="603609"/>
                  </a:lnTo>
                  <a:lnTo>
                    <a:pt x="0" y="0"/>
                  </a:lnTo>
                  <a:close/>
                </a:path>
              </a:pathLst>
            </a:custGeom>
            <a:ln w="30481">
              <a:solidFill>
                <a:srgbClr val="FFFFFF"/>
              </a:solidFill>
            </a:ln>
          </p:spPr>
          <p:txBody>
            <a:bodyPr wrap="square" lIns="0" tIns="0" rIns="0" bIns="0" rtlCol="0"/>
            <a:lstStyle/>
            <a:p>
              <a:endParaRPr/>
            </a:p>
          </p:txBody>
        </p:sp>
      </p:grpSp>
      <p:sp>
        <p:nvSpPr>
          <p:cNvPr id="13" name="object 13"/>
          <p:cNvSpPr txBox="1"/>
          <p:nvPr/>
        </p:nvSpPr>
        <p:spPr>
          <a:xfrm>
            <a:off x="7809314" y="394737"/>
            <a:ext cx="274924" cy="590848"/>
          </a:xfrm>
          <a:prstGeom prst="rect">
            <a:avLst/>
          </a:prstGeom>
        </p:spPr>
        <p:txBody>
          <a:bodyPr vert="horz" wrap="square" lIns="0" tIns="25168" rIns="0" bIns="0" rtlCol="0">
            <a:spAutoFit/>
          </a:bodyPr>
          <a:lstStyle/>
          <a:p>
            <a:pPr>
              <a:spcBef>
                <a:spcPts val="198"/>
              </a:spcBef>
            </a:pPr>
            <a:r>
              <a:rPr lang="ru-RU" sz="3600" dirty="0" smtClean="0">
                <a:solidFill>
                  <a:schemeClr val="bg1"/>
                </a:solidFill>
                <a:latin typeface="Arial"/>
                <a:cs typeface="Arial"/>
              </a:rPr>
              <a:t>8</a:t>
            </a:r>
            <a:endParaRPr sz="3600" dirty="0">
              <a:solidFill>
                <a:schemeClr val="bg1"/>
              </a:solidFill>
              <a:latin typeface="Arial"/>
              <a:cs typeface="Arial"/>
            </a:endParaRPr>
          </a:p>
        </p:txBody>
      </p:sp>
      <p:sp>
        <p:nvSpPr>
          <p:cNvPr id="14" name="object 14"/>
          <p:cNvSpPr txBox="1"/>
          <p:nvPr/>
        </p:nvSpPr>
        <p:spPr>
          <a:xfrm>
            <a:off x="7609632" y="859064"/>
            <a:ext cx="696878" cy="342479"/>
          </a:xfrm>
          <a:prstGeom prst="rect">
            <a:avLst/>
          </a:prstGeom>
        </p:spPr>
        <p:txBody>
          <a:bodyPr vert="horz" wrap="square" lIns="0" tIns="19127" rIns="0" bIns="0" rtlCol="0">
            <a:spAutoFit/>
          </a:bodyPr>
          <a:lstStyle/>
          <a:p>
            <a:pPr>
              <a:spcBef>
                <a:spcPts val="151"/>
              </a:spcBef>
            </a:pPr>
            <a:r>
              <a:rPr sz="2100" spc="8" dirty="0">
                <a:solidFill>
                  <a:srgbClr val="FFFFFF"/>
                </a:solidFill>
                <a:latin typeface="Arial"/>
                <a:cs typeface="Arial"/>
              </a:rPr>
              <a:t>к</a:t>
            </a:r>
            <a:r>
              <a:rPr sz="2100" spc="-8" dirty="0">
                <a:solidFill>
                  <a:srgbClr val="FFFFFF"/>
                </a:solidFill>
                <a:latin typeface="Arial"/>
                <a:cs typeface="Arial"/>
              </a:rPr>
              <a:t>ласс</a:t>
            </a:r>
            <a:endParaRPr sz="2100" dirty="0">
              <a:latin typeface="Arial"/>
              <a:cs typeface="Arial"/>
            </a:endParaRPr>
          </a:p>
        </p:txBody>
      </p:sp>
      <p:grpSp>
        <p:nvGrpSpPr>
          <p:cNvPr id="15" name="object 15"/>
          <p:cNvGrpSpPr/>
          <p:nvPr/>
        </p:nvGrpSpPr>
        <p:grpSpPr>
          <a:xfrm>
            <a:off x="549569" y="458120"/>
            <a:ext cx="741186" cy="739818"/>
            <a:chOff x="346532" y="289010"/>
            <a:chExt cx="467359" cy="466725"/>
          </a:xfrm>
        </p:grpSpPr>
        <p:sp>
          <p:nvSpPr>
            <p:cNvPr id="16" name="object 16"/>
            <p:cNvSpPr/>
            <p:nvPr/>
          </p:nvSpPr>
          <p:spPr>
            <a:xfrm>
              <a:off x="347903" y="290381"/>
              <a:ext cx="325120" cy="464184"/>
            </a:xfrm>
            <a:custGeom>
              <a:avLst/>
              <a:gdLst/>
              <a:ahLst/>
              <a:cxnLst/>
              <a:rect l="l" t="t" r="r" b="b"/>
              <a:pathLst>
                <a:path w="325120" h="464184">
                  <a:moveTo>
                    <a:pt x="301975" y="0"/>
                  </a:move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lnTo>
                    <a:pt x="301457" y="463777"/>
                  </a:lnTo>
                  <a:lnTo>
                    <a:pt x="310484" y="461954"/>
                  </a:lnTo>
                  <a:lnTo>
                    <a:pt x="317856" y="456985"/>
                  </a:lnTo>
                  <a:lnTo>
                    <a:pt x="322826" y="449613"/>
                  </a:lnTo>
                  <a:lnTo>
                    <a:pt x="324648" y="440585"/>
                  </a:lnTo>
                  <a:lnTo>
                    <a:pt x="324648" y="250804"/>
                  </a:lnTo>
                  <a:lnTo>
                    <a:pt x="321185" y="247345"/>
                  </a:lnTo>
                  <a:lnTo>
                    <a:pt x="312649" y="247345"/>
                  </a:lnTo>
                  <a:lnTo>
                    <a:pt x="309190" y="250804"/>
                  </a:lnTo>
                  <a:lnTo>
                    <a:pt x="309190" y="444855"/>
                  </a:lnTo>
                  <a:lnTo>
                    <a:pt x="305727" y="448318"/>
                  </a:lnTo>
                  <a:lnTo>
                    <a:pt x="18921" y="448318"/>
                  </a:lnTo>
                  <a:lnTo>
                    <a:pt x="15458" y="444855"/>
                  </a:lnTo>
                  <a:lnTo>
                    <a:pt x="15458" y="18914"/>
                  </a:lnTo>
                  <a:lnTo>
                    <a:pt x="18921" y="15454"/>
                  </a:lnTo>
                  <a:lnTo>
                    <a:pt x="305727" y="15454"/>
                  </a:lnTo>
                  <a:lnTo>
                    <a:pt x="309190" y="18914"/>
                  </a:lnTo>
                  <a:lnTo>
                    <a:pt x="309190" y="73832"/>
                  </a:lnTo>
                  <a:lnTo>
                    <a:pt x="312649" y="77292"/>
                  </a:lnTo>
                  <a:lnTo>
                    <a:pt x="321185" y="77292"/>
                  </a:lnTo>
                  <a:lnTo>
                    <a:pt x="324648" y="73832"/>
                  </a:lnTo>
                  <a:lnTo>
                    <a:pt x="324648" y="23183"/>
                  </a:lnTo>
                  <a:lnTo>
                    <a:pt x="322873" y="14269"/>
                  </a:lnTo>
                  <a:lnTo>
                    <a:pt x="318025" y="6956"/>
                  </a:lnTo>
                  <a:lnTo>
                    <a:pt x="310820" y="1961"/>
                  </a:lnTo>
                  <a:lnTo>
                    <a:pt x="301975" y="0"/>
                  </a:lnTo>
                  <a:close/>
                </a:path>
              </a:pathLst>
            </a:custGeom>
            <a:solidFill>
              <a:srgbClr val="00AEEF"/>
            </a:solidFill>
          </p:spPr>
          <p:txBody>
            <a:bodyPr wrap="square" lIns="0" tIns="0" rIns="0" bIns="0" rtlCol="0"/>
            <a:lstStyle/>
            <a:p>
              <a:endParaRPr/>
            </a:p>
          </p:txBody>
        </p:sp>
        <p:sp>
          <p:nvSpPr>
            <p:cNvPr id="17" name="object 17"/>
            <p:cNvSpPr/>
            <p:nvPr/>
          </p:nvSpPr>
          <p:spPr>
            <a:xfrm>
              <a:off x="347903" y="290381"/>
              <a:ext cx="325120" cy="464184"/>
            </a:xfrm>
            <a:custGeom>
              <a:avLst/>
              <a:gdLst/>
              <a:ahLst/>
              <a:cxnLst/>
              <a:rect l="l" t="t" r="r" b="b"/>
              <a:pathLst>
                <a:path w="325120" h="464184">
                  <a:moveTo>
                    <a:pt x="23187" y="463777"/>
                  </a:moveTo>
                  <a:lnTo>
                    <a:pt x="301457" y="463777"/>
                  </a:lnTo>
                  <a:lnTo>
                    <a:pt x="310484" y="461954"/>
                  </a:lnTo>
                  <a:lnTo>
                    <a:pt x="317856" y="456985"/>
                  </a:lnTo>
                  <a:lnTo>
                    <a:pt x="322826" y="449613"/>
                  </a:lnTo>
                  <a:lnTo>
                    <a:pt x="324648" y="440585"/>
                  </a:lnTo>
                  <a:lnTo>
                    <a:pt x="324648" y="255074"/>
                  </a:lnTo>
                  <a:lnTo>
                    <a:pt x="324648" y="250804"/>
                  </a:lnTo>
                  <a:lnTo>
                    <a:pt x="321185" y="247345"/>
                  </a:lnTo>
                  <a:lnTo>
                    <a:pt x="316919" y="247345"/>
                  </a:lnTo>
                  <a:lnTo>
                    <a:pt x="312649" y="247345"/>
                  </a:lnTo>
                  <a:lnTo>
                    <a:pt x="309190" y="250804"/>
                  </a:lnTo>
                  <a:lnTo>
                    <a:pt x="309190" y="255074"/>
                  </a:lnTo>
                  <a:lnTo>
                    <a:pt x="309190" y="440585"/>
                  </a:lnTo>
                  <a:lnTo>
                    <a:pt x="309190" y="444855"/>
                  </a:lnTo>
                  <a:lnTo>
                    <a:pt x="305727" y="448318"/>
                  </a:lnTo>
                  <a:lnTo>
                    <a:pt x="301457" y="448318"/>
                  </a:lnTo>
                  <a:lnTo>
                    <a:pt x="23187" y="448318"/>
                  </a:lnTo>
                  <a:lnTo>
                    <a:pt x="18921" y="448318"/>
                  </a:lnTo>
                  <a:lnTo>
                    <a:pt x="15458" y="444855"/>
                  </a:lnTo>
                  <a:lnTo>
                    <a:pt x="15458" y="440585"/>
                  </a:lnTo>
                  <a:lnTo>
                    <a:pt x="15458" y="23183"/>
                  </a:lnTo>
                  <a:lnTo>
                    <a:pt x="15458" y="18914"/>
                  </a:lnTo>
                  <a:lnTo>
                    <a:pt x="18921" y="15454"/>
                  </a:lnTo>
                  <a:lnTo>
                    <a:pt x="23187" y="15454"/>
                  </a:lnTo>
                  <a:lnTo>
                    <a:pt x="301457" y="15454"/>
                  </a:lnTo>
                  <a:lnTo>
                    <a:pt x="305727" y="15454"/>
                  </a:lnTo>
                  <a:lnTo>
                    <a:pt x="309190" y="18914"/>
                  </a:lnTo>
                  <a:lnTo>
                    <a:pt x="309190" y="23183"/>
                  </a:lnTo>
                  <a:lnTo>
                    <a:pt x="309190" y="69562"/>
                  </a:lnTo>
                  <a:lnTo>
                    <a:pt x="309190" y="73832"/>
                  </a:lnTo>
                  <a:lnTo>
                    <a:pt x="312649" y="77292"/>
                  </a:lnTo>
                  <a:lnTo>
                    <a:pt x="316919" y="77292"/>
                  </a:lnTo>
                  <a:lnTo>
                    <a:pt x="321185" y="77292"/>
                  </a:lnTo>
                  <a:lnTo>
                    <a:pt x="324648" y="73832"/>
                  </a:lnTo>
                  <a:lnTo>
                    <a:pt x="324648" y="69562"/>
                  </a:lnTo>
                  <a:lnTo>
                    <a:pt x="324648" y="23183"/>
                  </a:lnTo>
                  <a:lnTo>
                    <a:pt x="322873" y="14269"/>
                  </a:lnTo>
                  <a:lnTo>
                    <a:pt x="318025" y="6956"/>
                  </a:lnTo>
                  <a:lnTo>
                    <a:pt x="310820" y="1961"/>
                  </a:lnTo>
                  <a:lnTo>
                    <a:pt x="301975" y="0"/>
                  </a:lnTo>
                  <a:lnTo>
                    <a:pt x="22673" y="0"/>
                  </a:lnTo>
                  <a:lnTo>
                    <a:pt x="13828" y="1961"/>
                  </a:lnTo>
                  <a:lnTo>
                    <a:pt x="6623" y="6956"/>
                  </a:lnTo>
                  <a:lnTo>
                    <a:pt x="1775" y="14269"/>
                  </a:lnTo>
                  <a:lnTo>
                    <a:pt x="0" y="23183"/>
                  </a:lnTo>
                  <a:lnTo>
                    <a:pt x="0" y="440585"/>
                  </a:lnTo>
                  <a:lnTo>
                    <a:pt x="1822" y="449613"/>
                  </a:lnTo>
                  <a:lnTo>
                    <a:pt x="6791" y="456985"/>
                  </a:lnTo>
                  <a:lnTo>
                    <a:pt x="14162" y="461954"/>
                  </a:lnTo>
                  <a:lnTo>
                    <a:pt x="23187" y="463777"/>
                  </a:lnTo>
                  <a:close/>
                </a:path>
              </a:pathLst>
            </a:custGeom>
            <a:ln w="3175">
              <a:solidFill>
                <a:srgbClr val="00AEEF"/>
              </a:solidFill>
            </a:ln>
          </p:spPr>
          <p:txBody>
            <a:bodyPr wrap="square" lIns="0" tIns="0" rIns="0" bIns="0" rtlCol="0"/>
            <a:lstStyle/>
            <a:p>
              <a:endParaRPr/>
            </a:p>
          </p:txBody>
        </p:sp>
        <p:sp>
          <p:nvSpPr>
            <p:cNvPr id="18" name="object 18"/>
            <p:cNvSpPr/>
            <p:nvPr/>
          </p:nvSpPr>
          <p:spPr>
            <a:xfrm>
              <a:off x="393882" y="305318"/>
              <a:ext cx="418465" cy="418465"/>
            </a:xfrm>
            <a:custGeom>
              <a:avLst/>
              <a:gdLst/>
              <a:ahLst/>
              <a:cxnLst/>
              <a:rect l="l" t="t" r="r" b="b"/>
              <a:pathLst>
                <a:path w="418465" h="418465">
                  <a:moveTo>
                    <a:pt x="406805" y="11192"/>
                  </a:moveTo>
                  <a:lnTo>
                    <a:pt x="352473" y="11192"/>
                  </a:lnTo>
                  <a:lnTo>
                    <a:pt x="35384" y="328280"/>
                  </a:lnTo>
                  <a:lnTo>
                    <a:pt x="34678" y="329086"/>
                  </a:lnTo>
                  <a:lnTo>
                    <a:pt x="34182" y="329825"/>
                  </a:lnTo>
                  <a:lnTo>
                    <a:pt x="33761" y="330761"/>
                  </a:lnTo>
                  <a:lnTo>
                    <a:pt x="0" y="409531"/>
                  </a:lnTo>
                  <a:lnTo>
                    <a:pt x="245" y="412274"/>
                  </a:lnTo>
                  <a:lnTo>
                    <a:pt x="3107" y="416613"/>
                  </a:lnTo>
                  <a:lnTo>
                    <a:pt x="5529" y="417920"/>
                  </a:lnTo>
                  <a:lnTo>
                    <a:pt x="9195" y="417920"/>
                  </a:lnTo>
                  <a:lnTo>
                    <a:pt x="10213" y="417711"/>
                  </a:lnTo>
                  <a:lnTo>
                    <a:pt x="61990" y="395507"/>
                  </a:lnTo>
                  <a:lnTo>
                    <a:pt x="22816" y="395507"/>
                  </a:lnTo>
                  <a:lnTo>
                    <a:pt x="43498" y="347241"/>
                  </a:lnTo>
                  <a:lnTo>
                    <a:pt x="65430" y="347241"/>
                  </a:lnTo>
                  <a:lnTo>
                    <a:pt x="51854" y="333665"/>
                  </a:lnTo>
                  <a:lnTo>
                    <a:pt x="307051" y="78479"/>
                  </a:lnTo>
                  <a:lnTo>
                    <a:pt x="328910" y="78479"/>
                  </a:lnTo>
                  <a:lnTo>
                    <a:pt x="317981" y="67549"/>
                  </a:lnTo>
                  <a:lnTo>
                    <a:pt x="330602" y="54918"/>
                  </a:lnTo>
                  <a:lnTo>
                    <a:pt x="352438" y="54918"/>
                  </a:lnTo>
                  <a:lnTo>
                    <a:pt x="341532" y="43988"/>
                  </a:lnTo>
                  <a:lnTo>
                    <a:pt x="369260" y="16300"/>
                  </a:lnTo>
                  <a:lnTo>
                    <a:pt x="377798" y="14014"/>
                  </a:lnTo>
                  <a:lnTo>
                    <a:pt x="408786" y="14014"/>
                  </a:lnTo>
                  <a:lnTo>
                    <a:pt x="406994" y="11318"/>
                  </a:lnTo>
                  <a:lnTo>
                    <a:pt x="406805" y="11192"/>
                  </a:lnTo>
                  <a:close/>
                </a:path>
                <a:path w="418465" h="418465">
                  <a:moveTo>
                    <a:pt x="65430" y="347241"/>
                  </a:moveTo>
                  <a:lnTo>
                    <a:pt x="43498" y="347241"/>
                  </a:lnTo>
                  <a:lnTo>
                    <a:pt x="71078" y="374821"/>
                  </a:lnTo>
                  <a:lnTo>
                    <a:pt x="22816" y="395507"/>
                  </a:lnTo>
                  <a:lnTo>
                    <a:pt x="61990" y="395507"/>
                  </a:lnTo>
                  <a:lnTo>
                    <a:pt x="88492" y="384141"/>
                  </a:lnTo>
                  <a:lnTo>
                    <a:pt x="89226" y="383641"/>
                  </a:lnTo>
                  <a:lnTo>
                    <a:pt x="89932" y="382960"/>
                  </a:lnTo>
                  <a:lnTo>
                    <a:pt x="106502" y="366465"/>
                  </a:lnTo>
                  <a:lnTo>
                    <a:pt x="84654" y="366465"/>
                  </a:lnTo>
                  <a:lnTo>
                    <a:pt x="65430" y="347241"/>
                  </a:lnTo>
                  <a:close/>
                </a:path>
                <a:path w="418465" h="418465">
                  <a:moveTo>
                    <a:pt x="328910" y="78479"/>
                  </a:moveTo>
                  <a:lnTo>
                    <a:pt x="307051" y="78479"/>
                  </a:lnTo>
                  <a:lnTo>
                    <a:pt x="339840" y="111268"/>
                  </a:lnTo>
                  <a:lnTo>
                    <a:pt x="84654" y="366465"/>
                  </a:lnTo>
                  <a:lnTo>
                    <a:pt x="106502" y="366465"/>
                  </a:lnTo>
                  <a:lnTo>
                    <a:pt x="372632" y="100338"/>
                  </a:lnTo>
                  <a:lnTo>
                    <a:pt x="350770" y="100338"/>
                  </a:lnTo>
                  <a:lnTo>
                    <a:pt x="328910" y="78479"/>
                  </a:lnTo>
                  <a:close/>
                </a:path>
                <a:path w="418465" h="418465">
                  <a:moveTo>
                    <a:pt x="352438" y="54918"/>
                  </a:moveTo>
                  <a:lnTo>
                    <a:pt x="330602" y="54918"/>
                  </a:lnTo>
                  <a:lnTo>
                    <a:pt x="363402" y="87713"/>
                  </a:lnTo>
                  <a:lnTo>
                    <a:pt x="350770" y="100338"/>
                  </a:lnTo>
                  <a:lnTo>
                    <a:pt x="372632" y="100338"/>
                  </a:lnTo>
                  <a:lnTo>
                    <a:pt x="396154" y="76817"/>
                  </a:lnTo>
                  <a:lnTo>
                    <a:pt x="374291" y="76817"/>
                  </a:lnTo>
                  <a:lnTo>
                    <a:pt x="352438" y="54918"/>
                  </a:lnTo>
                  <a:close/>
                </a:path>
                <a:path w="418465" h="418465">
                  <a:moveTo>
                    <a:pt x="408786" y="14014"/>
                  </a:moveTo>
                  <a:lnTo>
                    <a:pt x="377798" y="14014"/>
                  </a:lnTo>
                  <a:lnTo>
                    <a:pt x="393804" y="18301"/>
                  </a:lnTo>
                  <a:lnTo>
                    <a:pt x="400057" y="24551"/>
                  </a:lnTo>
                  <a:lnTo>
                    <a:pt x="404345" y="40561"/>
                  </a:lnTo>
                  <a:lnTo>
                    <a:pt x="402059" y="49100"/>
                  </a:lnTo>
                  <a:lnTo>
                    <a:pt x="396198" y="54957"/>
                  </a:lnTo>
                  <a:lnTo>
                    <a:pt x="374291" y="76817"/>
                  </a:lnTo>
                  <a:lnTo>
                    <a:pt x="396154" y="76817"/>
                  </a:lnTo>
                  <a:lnTo>
                    <a:pt x="407113" y="65858"/>
                  </a:lnTo>
                  <a:lnTo>
                    <a:pt x="415530" y="53076"/>
                  </a:lnTo>
                  <a:lnTo>
                    <a:pt x="418313" y="38563"/>
                  </a:lnTo>
                  <a:lnTo>
                    <a:pt x="415466" y="24063"/>
                  </a:lnTo>
                  <a:lnTo>
                    <a:pt x="408786" y="14014"/>
                  </a:lnTo>
                  <a:close/>
                </a:path>
                <a:path w="418465" h="418465">
                  <a:moveTo>
                    <a:pt x="396158" y="54950"/>
                  </a:moveTo>
                  <a:close/>
                </a:path>
                <a:path w="418465" h="418465">
                  <a:moveTo>
                    <a:pt x="379748" y="0"/>
                  </a:moveTo>
                  <a:lnTo>
                    <a:pt x="365235" y="2783"/>
                  </a:lnTo>
                  <a:lnTo>
                    <a:pt x="352454" y="11199"/>
                  </a:lnTo>
                  <a:lnTo>
                    <a:pt x="406805" y="11192"/>
                  </a:lnTo>
                  <a:lnTo>
                    <a:pt x="394249" y="2846"/>
                  </a:lnTo>
                  <a:lnTo>
                    <a:pt x="379748" y="0"/>
                  </a:lnTo>
                  <a:close/>
                </a:path>
              </a:pathLst>
            </a:custGeom>
            <a:solidFill>
              <a:srgbClr val="00AEEF"/>
            </a:solidFill>
          </p:spPr>
          <p:txBody>
            <a:bodyPr wrap="square" lIns="0" tIns="0" rIns="0" bIns="0" rtlCol="0"/>
            <a:lstStyle/>
            <a:p>
              <a:endParaRPr/>
            </a:p>
          </p:txBody>
        </p:sp>
        <p:sp>
          <p:nvSpPr>
            <p:cNvPr id="19" name="object 19"/>
            <p:cNvSpPr/>
            <p:nvPr/>
          </p:nvSpPr>
          <p:spPr>
            <a:xfrm>
              <a:off x="734043" y="317960"/>
              <a:ext cx="65556" cy="65545"/>
            </a:xfrm>
            <a:prstGeom prst="rect">
              <a:avLst/>
            </a:prstGeom>
            <a:blipFill>
              <a:blip r:embed="rId2" cstate="print"/>
              <a:stretch>
                <a:fillRect/>
              </a:stretch>
            </a:blipFill>
          </p:spPr>
          <p:txBody>
            <a:bodyPr wrap="square" lIns="0" tIns="0" rIns="0" bIns="0" rtlCol="0"/>
            <a:lstStyle/>
            <a:p>
              <a:endParaRPr/>
            </a:p>
          </p:txBody>
        </p:sp>
        <p:sp>
          <p:nvSpPr>
            <p:cNvPr id="20" name="object 20"/>
            <p:cNvSpPr/>
            <p:nvPr/>
          </p:nvSpPr>
          <p:spPr>
            <a:xfrm>
              <a:off x="393882" y="305318"/>
              <a:ext cx="418465" cy="418465"/>
            </a:xfrm>
            <a:custGeom>
              <a:avLst/>
              <a:gdLst/>
              <a:ahLst/>
              <a:cxnLst/>
              <a:rect l="l" t="t" r="r" b="b"/>
              <a:pathLst>
                <a:path w="418465" h="418465">
                  <a:moveTo>
                    <a:pt x="22816" y="395507"/>
                  </a:moveTo>
                  <a:lnTo>
                    <a:pt x="43498" y="347241"/>
                  </a:lnTo>
                  <a:lnTo>
                    <a:pt x="71078" y="374821"/>
                  </a:lnTo>
                  <a:lnTo>
                    <a:pt x="22816" y="395507"/>
                  </a:lnTo>
                  <a:close/>
                </a:path>
                <a:path w="418465" h="418465">
                  <a:moveTo>
                    <a:pt x="307051" y="78479"/>
                  </a:moveTo>
                  <a:lnTo>
                    <a:pt x="339840" y="111268"/>
                  </a:lnTo>
                  <a:lnTo>
                    <a:pt x="84654" y="366465"/>
                  </a:lnTo>
                  <a:lnTo>
                    <a:pt x="51854" y="333665"/>
                  </a:lnTo>
                  <a:lnTo>
                    <a:pt x="307051" y="78479"/>
                  </a:lnTo>
                  <a:close/>
                </a:path>
                <a:path w="418465" h="418465">
                  <a:moveTo>
                    <a:pt x="350770" y="100338"/>
                  </a:moveTo>
                  <a:lnTo>
                    <a:pt x="317981" y="67549"/>
                  </a:lnTo>
                  <a:lnTo>
                    <a:pt x="330602" y="54918"/>
                  </a:lnTo>
                  <a:lnTo>
                    <a:pt x="363402" y="87713"/>
                  </a:lnTo>
                  <a:lnTo>
                    <a:pt x="350770" y="100338"/>
                  </a:lnTo>
                  <a:close/>
                </a:path>
                <a:path w="418465" h="418465">
                  <a:moveTo>
                    <a:pt x="352473" y="11192"/>
                  </a:moveTo>
                  <a:lnTo>
                    <a:pt x="301579" y="62078"/>
                  </a:lnTo>
                  <a:lnTo>
                    <a:pt x="35460" y="328208"/>
                  </a:lnTo>
                  <a:lnTo>
                    <a:pt x="35359" y="328381"/>
                  </a:lnTo>
                  <a:lnTo>
                    <a:pt x="34678" y="329086"/>
                  </a:lnTo>
                  <a:lnTo>
                    <a:pt x="34182" y="329825"/>
                  </a:lnTo>
                  <a:lnTo>
                    <a:pt x="33822" y="330631"/>
                  </a:lnTo>
                  <a:lnTo>
                    <a:pt x="33761" y="330761"/>
                  </a:lnTo>
                  <a:lnTo>
                    <a:pt x="1026" y="407145"/>
                  </a:lnTo>
                  <a:lnTo>
                    <a:pt x="0" y="409531"/>
                  </a:lnTo>
                  <a:lnTo>
                    <a:pt x="245" y="412274"/>
                  </a:lnTo>
                  <a:lnTo>
                    <a:pt x="1677" y="414446"/>
                  </a:lnTo>
                  <a:lnTo>
                    <a:pt x="3107" y="416613"/>
                  </a:lnTo>
                  <a:lnTo>
                    <a:pt x="5529" y="417920"/>
                  </a:lnTo>
                  <a:lnTo>
                    <a:pt x="8129" y="417920"/>
                  </a:lnTo>
                  <a:lnTo>
                    <a:pt x="9177" y="417923"/>
                  </a:lnTo>
                  <a:lnTo>
                    <a:pt x="10213" y="417711"/>
                  </a:lnTo>
                  <a:lnTo>
                    <a:pt x="11174" y="417293"/>
                  </a:lnTo>
                  <a:lnTo>
                    <a:pt x="87552" y="384559"/>
                  </a:lnTo>
                  <a:lnTo>
                    <a:pt x="87682" y="384497"/>
                  </a:lnTo>
                  <a:lnTo>
                    <a:pt x="88492" y="384141"/>
                  </a:lnTo>
                  <a:lnTo>
                    <a:pt x="89226" y="383641"/>
                  </a:lnTo>
                  <a:lnTo>
                    <a:pt x="89863" y="383029"/>
                  </a:lnTo>
                  <a:lnTo>
                    <a:pt x="90032" y="382935"/>
                  </a:lnTo>
                  <a:lnTo>
                    <a:pt x="356227" y="116748"/>
                  </a:lnTo>
                  <a:lnTo>
                    <a:pt x="407113" y="65858"/>
                  </a:lnTo>
                  <a:lnTo>
                    <a:pt x="415530" y="53076"/>
                  </a:lnTo>
                  <a:lnTo>
                    <a:pt x="418313" y="38563"/>
                  </a:lnTo>
                  <a:lnTo>
                    <a:pt x="415466" y="24063"/>
                  </a:lnTo>
                  <a:lnTo>
                    <a:pt x="406994" y="11318"/>
                  </a:lnTo>
                  <a:lnTo>
                    <a:pt x="394249" y="2846"/>
                  </a:lnTo>
                  <a:lnTo>
                    <a:pt x="379748" y="0"/>
                  </a:lnTo>
                  <a:lnTo>
                    <a:pt x="365235" y="2783"/>
                  </a:lnTo>
                  <a:lnTo>
                    <a:pt x="352454" y="11199"/>
                  </a:lnTo>
                  <a:close/>
                </a:path>
              </a:pathLst>
            </a:custGeom>
            <a:ln w="3175">
              <a:solidFill>
                <a:srgbClr val="00AEEF"/>
              </a:solidFill>
            </a:ln>
          </p:spPr>
          <p:txBody>
            <a:bodyPr wrap="square" lIns="0" tIns="0" rIns="0" bIns="0" rtlCol="0"/>
            <a:lstStyle/>
            <a:p>
              <a:endParaRPr/>
            </a:p>
          </p:txBody>
        </p:sp>
        <p:sp>
          <p:nvSpPr>
            <p:cNvPr id="21" name="object 21"/>
            <p:cNvSpPr/>
            <p:nvPr/>
          </p:nvSpPr>
          <p:spPr>
            <a:xfrm>
              <a:off x="409721" y="360080"/>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2" name="object 22"/>
            <p:cNvSpPr/>
            <p:nvPr/>
          </p:nvSpPr>
          <p:spPr>
            <a:xfrm>
              <a:off x="409721" y="360080"/>
              <a:ext cx="201295" cy="15875"/>
            </a:xfrm>
            <a:custGeom>
              <a:avLst/>
              <a:gdLst/>
              <a:ahLst/>
              <a:cxnLst/>
              <a:rect l="l" t="t" r="r" b="b"/>
              <a:pathLst>
                <a:path w="201295" h="15875">
                  <a:moveTo>
                    <a:pt x="193235" y="0"/>
                  </a:move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lnTo>
                    <a:pt x="200964" y="3459"/>
                  </a:lnTo>
                  <a:lnTo>
                    <a:pt x="197501" y="0"/>
                  </a:lnTo>
                  <a:lnTo>
                    <a:pt x="193235" y="0"/>
                  </a:lnTo>
                  <a:close/>
                </a:path>
              </a:pathLst>
            </a:custGeom>
            <a:ln w="3175">
              <a:solidFill>
                <a:srgbClr val="00AEEF"/>
              </a:solidFill>
            </a:ln>
          </p:spPr>
          <p:txBody>
            <a:bodyPr wrap="square" lIns="0" tIns="0" rIns="0" bIns="0" rtlCol="0"/>
            <a:lstStyle/>
            <a:p>
              <a:endParaRPr/>
            </a:p>
          </p:txBody>
        </p:sp>
        <p:sp>
          <p:nvSpPr>
            <p:cNvPr id="23" name="object 23"/>
            <p:cNvSpPr/>
            <p:nvPr/>
          </p:nvSpPr>
          <p:spPr>
            <a:xfrm>
              <a:off x="409721" y="406457"/>
              <a:ext cx="201295" cy="15875"/>
            </a:xfrm>
            <a:custGeom>
              <a:avLst/>
              <a:gdLst/>
              <a:ahLst/>
              <a:cxnLst/>
              <a:rect l="l" t="t" r="r" b="b"/>
              <a:pathLst>
                <a:path w="201295" h="15875">
                  <a:moveTo>
                    <a:pt x="197501" y="0"/>
                  </a:moveTo>
                  <a:lnTo>
                    <a:pt x="3459" y="0"/>
                  </a:lnTo>
                  <a:lnTo>
                    <a:pt x="0" y="3459"/>
                  </a:lnTo>
                  <a:lnTo>
                    <a:pt x="0" y="11998"/>
                  </a:lnTo>
                  <a:lnTo>
                    <a:pt x="3459" y="15457"/>
                  </a:lnTo>
                  <a:lnTo>
                    <a:pt x="197501" y="15457"/>
                  </a:lnTo>
                  <a:lnTo>
                    <a:pt x="200964" y="11998"/>
                  </a:lnTo>
                  <a:lnTo>
                    <a:pt x="200964" y="3459"/>
                  </a:lnTo>
                  <a:close/>
                </a:path>
              </a:pathLst>
            </a:custGeom>
            <a:solidFill>
              <a:srgbClr val="00AEEF"/>
            </a:solidFill>
          </p:spPr>
          <p:txBody>
            <a:bodyPr wrap="square" lIns="0" tIns="0" rIns="0" bIns="0" rtlCol="0"/>
            <a:lstStyle/>
            <a:p>
              <a:endParaRPr/>
            </a:p>
          </p:txBody>
        </p:sp>
        <p:sp>
          <p:nvSpPr>
            <p:cNvPr id="24" name="object 24"/>
            <p:cNvSpPr/>
            <p:nvPr/>
          </p:nvSpPr>
          <p:spPr>
            <a:xfrm>
              <a:off x="409721" y="406457"/>
              <a:ext cx="201295" cy="15875"/>
            </a:xfrm>
            <a:custGeom>
              <a:avLst/>
              <a:gdLst/>
              <a:ahLst/>
              <a:cxnLst/>
              <a:rect l="l" t="t" r="r" b="b"/>
              <a:pathLst>
                <a:path w="201295" h="15875">
                  <a:moveTo>
                    <a:pt x="200964" y="7728"/>
                  </a:moveTo>
                  <a:lnTo>
                    <a:pt x="200964" y="3459"/>
                  </a:lnTo>
                  <a:lnTo>
                    <a:pt x="197501" y="0"/>
                  </a:lnTo>
                  <a:lnTo>
                    <a:pt x="193235" y="0"/>
                  </a:lnTo>
                  <a:lnTo>
                    <a:pt x="7728" y="0"/>
                  </a:lnTo>
                  <a:lnTo>
                    <a:pt x="3459" y="0"/>
                  </a:lnTo>
                  <a:lnTo>
                    <a:pt x="0" y="3459"/>
                  </a:lnTo>
                  <a:lnTo>
                    <a:pt x="0" y="7728"/>
                  </a:lnTo>
                  <a:lnTo>
                    <a:pt x="0" y="11998"/>
                  </a:lnTo>
                  <a:lnTo>
                    <a:pt x="3459" y="15457"/>
                  </a:lnTo>
                  <a:lnTo>
                    <a:pt x="7728" y="15457"/>
                  </a:lnTo>
                  <a:lnTo>
                    <a:pt x="193235" y="15457"/>
                  </a:lnTo>
                  <a:lnTo>
                    <a:pt x="197501" y="15457"/>
                  </a:lnTo>
                  <a:lnTo>
                    <a:pt x="200964" y="11998"/>
                  </a:lnTo>
                  <a:lnTo>
                    <a:pt x="200964" y="7728"/>
                  </a:lnTo>
                  <a:close/>
                </a:path>
              </a:pathLst>
            </a:custGeom>
            <a:ln w="3175">
              <a:solidFill>
                <a:srgbClr val="00AEEF"/>
              </a:solidFill>
            </a:ln>
          </p:spPr>
          <p:txBody>
            <a:bodyPr wrap="square" lIns="0" tIns="0" rIns="0" bIns="0" rtlCol="0"/>
            <a:lstStyle/>
            <a:p>
              <a:endParaRPr/>
            </a:p>
          </p:txBody>
        </p:sp>
        <p:sp>
          <p:nvSpPr>
            <p:cNvPr id="25" name="object 25"/>
            <p:cNvSpPr/>
            <p:nvPr/>
          </p:nvSpPr>
          <p:spPr>
            <a:xfrm>
              <a:off x="409721" y="452830"/>
              <a:ext cx="154940" cy="15875"/>
            </a:xfrm>
            <a:custGeom>
              <a:avLst/>
              <a:gdLst/>
              <a:ahLst/>
              <a:cxnLst/>
              <a:rect l="l" t="t" r="r" b="b"/>
              <a:pathLst>
                <a:path w="154940" h="15875">
                  <a:moveTo>
                    <a:pt x="151124" y="0"/>
                  </a:moveTo>
                  <a:lnTo>
                    <a:pt x="3459" y="0"/>
                  </a:lnTo>
                  <a:lnTo>
                    <a:pt x="0" y="3463"/>
                  </a:lnTo>
                  <a:lnTo>
                    <a:pt x="0" y="11998"/>
                  </a:lnTo>
                  <a:lnTo>
                    <a:pt x="3459" y="15461"/>
                  </a:lnTo>
                  <a:lnTo>
                    <a:pt x="151124" y="15461"/>
                  </a:lnTo>
                  <a:lnTo>
                    <a:pt x="154587" y="11998"/>
                  </a:lnTo>
                  <a:lnTo>
                    <a:pt x="154587" y="3463"/>
                  </a:lnTo>
                  <a:close/>
                </a:path>
              </a:pathLst>
            </a:custGeom>
            <a:solidFill>
              <a:srgbClr val="00AEEF"/>
            </a:solidFill>
          </p:spPr>
          <p:txBody>
            <a:bodyPr wrap="square" lIns="0" tIns="0" rIns="0" bIns="0" rtlCol="0"/>
            <a:lstStyle/>
            <a:p>
              <a:endParaRPr/>
            </a:p>
          </p:txBody>
        </p:sp>
        <p:sp>
          <p:nvSpPr>
            <p:cNvPr id="26" name="object 26"/>
            <p:cNvSpPr/>
            <p:nvPr/>
          </p:nvSpPr>
          <p:spPr>
            <a:xfrm>
              <a:off x="409721" y="452830"/>
              <a:ext cx="154940" cy="15875"/>
            </a:xfrm>
            <a:custGeom>
              <a:avLst/>
              <a:gdLst/>
              <a:ahLst/>
              <a:cxnLst/>
              <a:rect l="l" t="t" r="r" b="b"/>
              <a:pathLst>
                <a:path w="154940" h="15875">
                  <a:moveTo>
                    <a:pt x="7728" y="0"/>
                  </a:moveTo>
                  <a:lnTo>
                    <a:pt x="3459" y="0"/>
                  </a:lnTo>
                  <a:lnTo>
                    <a:pt x="0" y="3463"/>
                  </a:lnTo>
                  <a:lnTo>
                    <a:pt x="0" y="7732"/>
                  </a:lnTo>
                  <a:lnTo>
                    <a:pt x="0" y="11998"/>
                  </a:lnTo>
                  <a:lnTo>
                    <a:pt x="3459" y="15461"/>
                  </a:lnTo>
                  <a:lnTo>
                    <a:pt x="7728" y="15461"/>
                  </a:lnTo>
                  <a:lnTo>
                    <a:pt x="146858" y="15461"/>
                  </a:lnTo>
                  <a:lnTo>
                    <a:pt x="151124" y="15461"/>
                  </a:lnTo>
                  <a:lnTo>
                    <a:pt x="154587" y="11998"/>
                  </a:lnTo>
                  <a:lnTo>
                    <a:pt x="154587" y="7732"/>
                  </a:lnTo>
                  <a:lnTo>
                    <a:pt x="154587" y="3463"/>
                  </a:lnTo>
                  <a:lnTo>
                    <a:pt x="151124" y="0"/>
                  </a:lnTo>
                  <a:lnTo>
                    <a:pt x="146858" y="0"/>
                  </a:lnTo>
                  <a:lnTo>
                    <a:pt x="7728" y="0"/>
                  </a:lnTo>
                  <a:close/>
                </a:path>
              </a:pathLst>
            </a:custGeom>
            <a:ln w="3175">
              <a:solidFill>
                <a:srgbClr val="00AEEF"/>
              </a:solidFill>
            </a:ln>
          </p:spPr>
          <p:txBody>
            <a:bodyPr wrap="square" lIns="0" tIns="0" rIns="0" bIns="0" rtlCol="0"/>
            <a:lstStyle/>
            <a:p>
              <a:endParaRPr/>
            </a:p>
          </p:txBody>
        </p:sp>
      </p:grpSp>
      <p:sp>
        <p:nvSpPr>
          <p:cNvPr id="27" name="object 6"/>
          <p:cNvSpPr/>
          <p:nvPr/>
        </p:nvSpPr>
        <p:spPr>
          <a:xfrm>
            <a:off x="285720" y="3357568"/>
            <a:ext cx="500066" cy="1357322"/>
          </a:xfrm>
          <a:custGeom>
            <a:avLst/>
            <a:gdLst/>
            <a:ahLst/>
            <a:cxnLst/>
            <a:rect l="l" t="t" r="r" b="b"/>
            <a:pathLst>
              <a:path w="344170" h="680719">
                <a:moveTo>
                  <a:pt x="343828" y="0"/>
                </a:moveTo>
                <a:lnTo>
                  <a:pt x="0" y="0"/>
                </a:lnTo>
                <a:lnTo>
                  <a:pt x="0" y="680457"/>
                </a:lnTo>
                <a:lnTo>
                  <a:pt x="343828" y="680457"/>
                </a:lnTo>
                <a:lnTo>
                  <a:pt x="343828" y="0"/>
                </a:lnTo>
                <a:close/>
              </a:path>
            </a:pathLst>
          </a:custGeom>
          <a:solidFill>
            <a:srgbClr val="939598"/>
          </a:solidFill>
        </p:spPr>
        <p:txBody>
          <a:bodyPr wrap="square" lIns="0" tIns="0" rIns="0" bIns="0" rtlCol="0"/>
          <a:lstStyle/>
          <a:p>
            <a:endParaRPr/>
          </a:p>
        </p:txBody>
      </p:sp>
      <p:sp>
        <p:nvSpPr>
          <p:cNvPr id="31746" name="AutoShape 2" descr="Анна Ахматова. Стихотворен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31748" name="AutoShape 4" descr="Анна Ахматова. Стихотворен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43010" name="Picture 2" descr="Сергей Владимирович Михалков"/>
          <p:cNvPicPr>
            <a:picLocks noChangeAspect="1" noChangeArrowheads="1"/>
          </p:cNvPicPr>
          <p:nvPr/>
        </p:nvPicPr>
        <p:blipFill>
          <a:blip r:embed="rId3"/>
          <a:srcRect/>
          <a:stretch>
            <a:fillRect/>
          </a:stretch>
        </p:blipFill>
        <p:spPr bwMode="auto">
          <a:xfrm>
            <a:off x="6000760" y="1857370"/>
            <a:ext cx="2274880" cy="2968628"/>
          </a:xfrm>
          <a:prstGeom prst="rect">
            <a:avLst/>
          </a:prstGeom>
          <a:noFill/>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357222" y="175199"/>
            <a:ext cx="9501221" cy="457318"/>
          </a:xfrm>
          <a:prstGeom prst="rect">
            <a:avLst/>
          </a:prstGeom>
        </p:spPr>
        <p:txBody>
          <a:bodyPr vert="horz" wrap="square" lIns="0" tIns="26175" rIns="0" bIns="0" rtlCol="0">
            <a:spAutoFit/>
          </a:bodyPr>
          <a:lstStyle/>
          <a:p>
            <a:pPr marL="20134" algn="ctr">
              <a:spcBef>
                <a:spcPts val="206"/>
              </a:spcBef>
            </a:pPr>
            <a:r>
              <a:rPr lang="ru-RU" sz="2800" dirty="0" smtClean="0">
                <a:latin typeface="Arial" pitchFamily="34" charset="0"/>
                <a:cs typeface="Arial" pitchFamily="34" charset="0"/>
              </a:rPr>
              <a:t>    </a:t>
            </a:r>
            <a:r>
              <a:rPr lang="ru-RU" sz="2400" dirty="0" smtClean="0">
                <a:latin typeface="Arial" pitchFamily="34" charset="0"/>
                <a:cs typeface="Arial" pitchFamily="34" charset="0"/>
              </a:rPr>
              <a:t>Творчество поэта в годы Великой Отечественной войны</a:t>
            </a:r>
            <a:r>
              <a:rPr lang="ru-RU" sz="2400" spc="-8" dirty="0" smtClean="0"/>
              <a:t>                 </a:t>
            </a:r>
            <a:endParaRPr sz="24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285720" y="928676"/>
            <a:ext cx="4857784" cy="4093428"/>
          </a:xfrm>
          <a:prstGeom prst="rect">
            <a:avLst/>
          </a:prstGeom>
        </p:spPr>
        <p:txBody>
          <a:bodyPr wrap="square">
            <a:spAutoFit/>
          </a:bodyPr>
          <a:lstStyle/>
          <a:p>
            <a:r>
              <a:rPr lang="ru-RU" sz="1800" dirty="0" smtClean="0">
                <a:solidFill>
                  <a:srgbClr val="5B1B49"/>
                </a:solidFill>
              </a:rPr>
              <a:t>      </a:t>
            </a:r>
            <a:r>
              <a:rPr lang="ru-RU" sz="2000" b="1" dirty="0" smtClean="0">
                <a:solidFill>
                  <a:srgbClr val="0E5D03"/>
                </a:solidFill>
                <a:latin typeface="Arial" pitchFamily="34" charset="0"/>
                <a:cs typeface="Arial" pitchFamily="34" charset="0"/>
              </a:rPr>
              <a:t>Когда же началась Великая Отечественная война, Сергей работал военным корреспондентом. Разработал сценарий фильма «Фронтовые подруги» (за который получил Государственную премию), «Бой под Соколом». После окончания войны сменил направление творчества. Появились известные стихи для детей Сергея Михалкова. Также он создавал детские пьесы, писал сценарии к мультфильмам. </a:t>
            </a:r>
            <a:endParaRPr lang="ru-RU" sz="2000" b="1" dirty="0">
              <a:solidFill>
                <a:srgbClr val="0E5D03"/>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538609"/>
          </a:xfrm>
          <a:prstGeom prst="rect">
            <a:avLst/>
          </a:prstGeom>
        </p:spPr>
        <p:txBody>
          <a:bodyPr wrap="square">
            <a:spAutoFit/>
          </a:bodyPr>
          <a:lstStyle/>
          <a:p>
            <a:r>
              <a:rPr lang="ru-RU" dirty="0" smtClean="0"/>
              <a:t>     </a:t>
            </a:r>
            <a:endParaRPr lang="ru-RU" sz="3600" b="1" dirty="0">
              <a:solidFill>
                <a:schemeClr val="bg1"/>
              </a:solidFill>
              <a:latin typeface="Arial" pitchFamily="34" charset="0"/>
              <a:cs typeface="Arial" pitchFamily="34" charset="0"/>
            </a:endParaRPr>
          </a:p>
        </p:txBody>
      </p:sp>
      <p:pic>
        <p:nvPicPr>
          <p:cNvPr id="19458" name="Picture 2" descr="https://persons-info.com/userfiles/image/persons/20000-30000/24000-25000/24119/MIKHALKOV_Sergei_Vladimirovich12.jpg"/>
          <p:cNvPicPr>
            <a:picLocks noChangeAspect="1" noChangeArrowheads="1"/>
          </p:cNvPicPr>
          <p:nvPr/>
        </p:nvPicPr>
        <p:blipFill>
          <a:blip r:embed="rId3"/>
          <a:srcRect/>
          <a:stretch>
            <a:fillRect/>
          </a:stretch>
        </p:blipFill>
        <p:spPr bwMode="auto">
          <a:xfrm>
            <a:off x="5214942" y="1071552"/>
            <a:ext cx="3429024" cy="304800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4357686" y="857238"/>
            <a:ext cx="4643470" cy="3785652"/>
          </a:xfrm>
          <a:prstGeom prst="rect">
            <a:avLst/>
          </a:prstGeom>
        </p:spPr>
        <p:txBody>
          <a:bodyPr wrap="square">
            <a:spAutoFit/>
          </a:bodyPr>
          <a:lstStyle/>
          <a:p>
            <a:pPr fontAlgn="base"/>
            <a:r>
              <a:rPr lang="ru-RU" sz="1800" dirty="0" smtClean="0"/>
              <a:t>     </a:t>
            </a:r>
            <a:r>
              <a:rPr lang="ru-RU" sz="2000" b="1" dirty="0" smtClean="0">
                <a:solidFill>
                  <a:srgbClr val="0000FF"/>
                </a:solidFill>
                <a:latin typeface="Arial" pitchFamily="34" charset="0"/>
                <a:cs typeface="Arial" pitchFamily="34" charset="0"/>
              </a:rPr>
              <a:t>Тогда же Михалков работал над сценарием фильма, который стал очень известным, «Три плюс два» </a:t>
            </a:r>
          </a:p>
          <a:p>
            <a:pPr fontAlgn="base"/>
            <a:r>
              <a:rPr lang="ru-RU" sz="2000" b="1" dirty="0" smtClean="0">
                <a:solidFill>
                  <a:srgbClr val="0000FF"/>
                </a:solidFill>
                <a:latin typeface="Arial" pitchFamily="34" charset="0"/>
                <a:cs typeface="Arial" pitchFamily="34" charset="0"/>
              </a:rPr>
              <a:t>и фильма «Большое космическое путешествие». В 1944 году после решения правительства сменить гимн, Михалков стал одним из авторов текста новой версии. Вторая редакция текста гимна вышла из-под пера Михалкова в 1977 году. Третья – в 2001 г. (уже гимна Российской Федерации).</a:t>
            </a:r>
            <a:endParaRPr lang="ru-RU" sz="2000" b="1" dirty="0">
              <a:solidFill>
                <a:srgbClr val="0000FF"/>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538609"/>
          </a:xfrm>
          <a:prstGeom prst="rect">
            <a:avLst/>
          </a:prstGeom>
        </p:spPr>
        <p:txBody>
          <a:bodyPr wrap="square">
            <a:spAutoFit/>
          </a:bodyPr>
          <a:lstStyle/>
          <a:p>
            <a:r>
              <a:rPr lang="ru-RU" dirty="0" smtClean="0"/>
              <a:t>        </a:t>
            </a:r>
            <a:r>
              <a:rPr lang="ru-RU" sz="2800" b="1" dirty="0" smtClean="0">
                <a:solidFill>
                  <a:schemeClr val="bg1"/>
                </a:solidFill>
                <a:latin typeface="Arial" pitchFamily="34" charset="0"/>
                <a:cs typeface="Arial" pitchFamily="34" charset="0"/>
              </a:rPr>
              <a:t>Творческая деятельность С.В.Михалкова</a:t>
            </a:r>
            <a:endParaRPr lang="ru-RU" sz="2800" b="1" dirty="0">
              <a:solidFill>
                <a:schemeClr val="bg1"/>
              </a:solidFill>
              <a:latin typeface="Arial" pitchFamily="34" charset="0"/>
              <a:cs typeface="Arial" pitchFamily="34" charset="0"/>
            </a:endParaRPr>
          </a:p>
        </p:txBody>
      </p:sp>
      <p:pic>
        <p:nvPicPr>
          <p:cNvPr id="15362" name="Picture 2" descr="Sergey-Mihalkov-s-syinovyami-Andreem-i-Nikitoy"/>
          <p:cNvPicPr>
            <a:picLocks noChangeAspect="1" noChangeArrowheads="1"/>
          </p:cNvPicPr>
          <p:nvPr/>
        </p:nvPicPr>
        <p:blipFill>
          <a:blip r:embed="rId3"/>
          <a:srcRect/>
          <a:stretch>
            <a:fillRect/>
          </a:stretch>
        </p:blipFill>
        <p:spPr bwMode="auto">
          <a:xfrm>
            <a:off x="428596" y="1071552"/>
            <a:ext cx="3714776" cy="3471857"/>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285720" y="857238"/>
            <a:ext cx="4429156" cy="3447098"/>
          </a:xfrm>
          <a:prstGeom prst="rect">
            <a:avLst/>
          </a:prstGeom>
        </p:spPr>
        <p:txBody>
          <a:bodyPr wrap="square">
            <a:spAutoFit/>
          </a:bodyPr>
          <a:lstStyle/>
          <a:p>
            <a:pPr fontAlgn="base"/>
            <a:r>
              <a:rPr lang="ru-RU" sz="1800" dirty="0" smtClean="0"/>
              <a:t>     </a:t>
            </a:r>
          </a:p>
          <a:p>
            <a:pPr fontAlgn="base"/>
            <a:r>
              <a:rPr lang="ru-RU" sz="1800" b="1" dirty="0" smtClean="0">
                <a:solidFill>
                  <a:srgbClr val="0000FF"/>
                </a:solidFill>
                <a:latin typeface="Arial" pitchFamily="34" charset="0"/>
                <a:cs typeface="Arial" pitchFamily="34" charset="0"/>
              </a:rPr>
              <a:t>     </a:t>
            </a:r>
            <a:r>
              <a:rPr lang="ru-RU" sz="2000" b="1" dirty="0" smtClean="0">
                <a:solidFill>
                  <a:srgbClr val="0000FF"/>
                </a:solidFill>
                <a:latin typeface="Arial" pitchFamily="34" charset="0"/>
                <a:cs typeface="Arial" pitchFamily="34" charset="0"/>
              </a:rPr>
              <a:t>В кино он дебютировал в 1935 году в качестве сценариста и автора текста песен. </a:t>
            </a:r>
          </a:p>
          <a:p>
            <a:pPr fontAlgn="base"/>
            <a:r>
              <a:rPr lang="ru-RU" sz="2000" b="1" dirty="0" smtClean="0">
                <a:solidFill>
                  <a:srgbClr val="0000FF"/>
                </a:solidFill>
                <a:latin typeface="Arial" pitchFamily="34" charset="0"/>
                <a:cs typeface="Arial" pitchFamily="34" charset="0"/>
              </a:rPr>
              <a:t>     С 1962 года — автор идеи, организатор и главный редактор сатирического киножурнала «Фитиль». Впоследствии активно работает над созданием киножурнала и пишет сценарии для отдельных эпизодов.</a:t>
            </a:r>
            <a:endParaRPr lang="ru-RU" sz="2000" b="1" dirty="0">
              <a:solidFill>
                <a:srgbClr val="0000FF"/>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538609"/>
          </a:xfrm>
          <a:prstGeom prst="rect">
            <a:avLst/>
          </a:prstGeom>
        </p:spPr>
        <p:txBody>
          <a:bodyPr wrap="square">
            <a:spAutoFit/>
          </a:bodyPr>
          <a:lstStyle/>
          <a:p>
            <a:r>
              <a:rPr lang="ru-RU" dirty="0" smtClean="0"/>
              <a:t>        </a:t>
            </a:r>
            <a:r>
              <a:rPr lang="ru-RU" sz="2800" b="1" dirty="0" smtClean="0">
                <a:solidFill>
                  <a:schemeClr val="bg1"/>
                </a:solidFill>
                <a:latin typeface="Arial" pitchFamily="34" charset="0"/>
                <a:cs typeface="Arial" pitchFamily="34" charset="0"/>
              </a:rPr>
              <a:t>Творческая деятельность С.В.Михалкова</a:t>
            </a:r>
            <a:endParaRPr lang="ru-RU" sz="2800" b="1" dirty="0">
              <a:solidFill>
                <a:schemeClr val="bg1"/>
              </a:solidFill>
              <a:latin typeface="Arial" pitchFamily="34" charset="0"/>
              <a:cs typeface="Arial" pitchFamily="34" charset="0"/>
            </a:endParaRPr>
          </a:p>
        </p:txBody>
      </p:sp>
      <p:pic>
        <p:nvPicPr>
          <p:cNvPr id="2050" name="Picture 2" descr="Сергей Михалков Большой фитиль"/>
          <p:cNvPicPr>
            <a:picLocks noChangeAspect="1" noChangeArrowheads="1"/>
          </p:cNvPicPr>
          <p:nvPr/>
        </p:nvPicPr>
        <p:blipFill>
          <a:blip r:embed="rId3"/>
          <a:srcRect/>
          <a:stretch>
            <a:fillRect/>
          </a:stretch>
        </p:blipFill>
        <p:spPr bwMode="auto">
          <a:xfrm>
            <a:off x="4929190" y="1142990"/>
            <a:ext cx="3881418" cy="2724134"/>
          </a:xfrm>
          <a:prstGeom prst="rect">
            <a:avLst/>
          </a:prstGeom>
          <a:noFill/>
        </p:spPr>
      </p:pic>
      <p:sp>
        <p:nvSpPr>
          <p:cNvPr id="21" name="Прямоугольник 20"/>
          <p:cNvSpPr/>
          <p:nvPr/>
        </p:nvSpPr>
        <p:spPr>
          <a:xfrm>
            <a:off x="2286000" y="3857634"/>
            <a:ext cx="6643718" cy="338554"/>
          </a:xfrm>
          <a:prstGeom prst="rect">
            <a:avLst/>
          </a:prstGeom>
        </p:spPr>
        <p:txBody>
          <a:bodyPr wrap="square">
            <a:spAutoFit/>
          </a:bodyPr>
          <a:lstStyle/>
          <a:p>
            <a:r>
              <a:rPr lang="ru-RU" sz="1600" dirty="0" smtClean="0">
                <a:latin typeface="Arial" pitchFamily="34" charset="0"/>
                <a:cs typeface="Arial" pitchFamily="34" charset="0"/>
              </a:rPr>
              <a:t>                                            </a:t>
            </a:r>
            <a:r>
              <a:rPr lang="ru-RU" sz="1400" b="1" dirty="0" smtClean="0">
                <a:solidFill>
                  <a:srgbClr val="FF0000"/>
                </a:solidFill>
                <a:latin typeface="Arial" pitchFamily="34" charset="0"/>
                <a:cs typeface="Arial" pitchFamily="34" charset="0"/>
              </a:rPr>
              <a:t>С.В.Михалков в фильме "Большой фитиль»</a:t>
            </a:r>
            <a:endParaRPr lang="ru-RU" sz="1400" b="1" dirty="0">
              <a:solidFill>
                <a:srgbClr val="FF0000"/>
              </a:solidFill>
              <a:latin typeface="Arial" pitchFamily="34" charset="0"/>
              <a:cs typeface="Arial" pitchFamily="3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3286116" y="857238"/>
            <a:ext cx="3286148" cy="3785652"/>
          </a:xfrm>
          <a:prstGeom prst="rect">
            <a:avLst/>
          </a:prstGeom>
        </p:spPr>
        <p:txBody>
          <a:bodyPr wrap="square">
            <a:spAutoFit/>
          </a:bodyPr>
          <a:lstStyle/>
          <a:p>
            <a:pPr fontAlgn="base"/>
            <a:r>
              <a:rPr lang="ru-RU" sz="1800" dirty="0" smtClean="0">
                <a:solidFill>
                  <a:schemeClr val="accent2">
                    <a:lumMod val="50000"/>
                  </a:schemeClr>
                </a:solidFill>
                <a:latin typeface="Arial" pitchFamily="34" charset="0"/>
                <a:cs typeface="Arial" pitchFamily="34" charset="0"/>
              </a:rPr>
              <a:t>     </a:t>
            </a:r>
            <a:r>
              <a:rPr lang="ru-RU" sz="2000" b="1" dirty="0" smtClean="0">
                <a:solidFill>
                  <a:schemeClr val="accent2">
                    <a:lumMod val="50000"/>
                  </a:schemeClr>
                </a:solidFill>
                <a:latin typeface="Arial" pitchFamily="34" charset="0"/>
                <a:cs typeface="Arial" pitchFamily="34" charset="0"/>
              </a:rPr>
              <a:t>Со временем Михалков продвигался по карьерной лестнице. Он стал секретарем Союза писателей, а также секретарем СП РФ (позже – председателем). Проявил себя как политический деятель, будучи депутатом Верховного Совета. </a:t>
            </a:r>
            <a:endParaRPr lang="ru-RU" sz="2000" b="1" dirty="0">
              <a:solidFill>
                <a:schemeClr val="accent2">
                  <a:lumMod val="50000"/>
                </a:schemeClr>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538609"/>
          </a:xfrm>
          <a:prstGeom prst="rect">
            <a:avLst/>
          </a:prstGeom>
        </p:spPr>
        <p:txBody>
          <a:bodyPr wrap="square">
            <a:spAutoFit/>
          </a:bodyPr>
          <a:lstStyle/>
          <a:p>
            <a:r>
              <a:rPr lang="ru-RU" dirty="0" smtClean="0"/>
              <a:t>     </a:t>
            </a:r>
            <a:r>
              <a:rPr lang="ru-RU" b="1" dirty="0" smtClean="0">
                <a:solidFill>
                  <a:schemeClr val="bg1"/>
                </a:solidFill>
              </a:rPr>
              <a:t>Политическая</a:t>
            </a:r>
            <a:r>
              <a:rPr lang="ru-RU" sz="2800" b="1" dirty="0" smtClean="0">
                <a:solidFill>
                  <a:schemeClr val="bg1"/>
                </a:solidFill>
                <a:latin typeface="Arial" pitchFamily="34" charset="0"/>
                <a:cs typeface="Arial" pitchFamily="34" charset="0"/>
              </a:rPr>
              <a:t>  деятельность С.В.Михалкова</a:t>
            </a:r>
            <a:endParaRPr lang="ru-RU" sz="2800" b="1" dirty="0">
              <a:solidFill>
                <a:schemeClr val="bg1"/>
              </a:solidFill>
              <a:latin typeface="Arial" pitchFamily="34" charset="0"/>
              <a:cs typeface="Arial" pitchFamily="34" charset="0"/>
            </a:endParaRPr>
          </a:p>
        </p:txBody>
      </p:sp>
      <p:pic>
        <p:nvPicPr>
          <p:cNvPr id="21" name="Picture 2" descr="Писатель и поэт Сергей Михалков"/>
          <p:cNvPicPr>
            <a:picLocks noChangeAspect="1" noChangeArrowheads="1"/>
          </p:cNvPicPr>
          <p:nvPr/>
        </p:nvPicPr>
        <p:blipFill>
          <a:blip r:embed="rId3"/>
          <a:srcRect/>
          <a:stretch>
            <a:fillRect/>
          </a:stretch>
        </p:blipFill>
        <p:spPr bwMode="auto">
          <a:xfrm>
            <a:off x="428596" y="1071552"/>
            <a:ext cx="2643206" cy="2714644"/>
          </a:xfrm>
          <a:prstGeom prst="rect">
            <a:avLst/>
          </a:prstGeom>
          <a:noFill/>
        </p:spPr>
      </p:pic>
      <p:pic>
        <p:nvPicPr>
          <p:cNvPr id="11268" name="Picture 4" descr="http://t0.gstatic.com/images?q=tbn:ANd9GcQHfrOL3uyTxwBiXyBObQ2Eo6UnWCqT33j_jPUGkwLfwPpz9FM6-ShH2DAyCMA&amp;s"/>
          <p:cNvPicPr>
            <a:picLocks noChangeAspect="1" noChangeArrowheads="1"/>
          </p:cNvPicPr>
          <p:nvPr/>
        </p:nvPicPr>
        <p:blipFill>
          <a:blip r:embed="rId4"/>
          <a:srcRect/>
          <a:stretch>
            <a:fillRect/>
          </a:stretch>
        </p:blipFill>
        <p:spPr bwMode="auto">
          <a:xfrm>
            <a:off x="6572264" y="1071552"/>
            <a:ext cx="2286016" cy="27146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4214810" y="1214428"/>
            <a:ext cx="4214842" cy="3170099"/>
          </a:xfrm>
          <a:prstGeom prst="rect">
            <a:avLst/>
          </a:prstGeom>
        </p:spPr>
        <p:txBody>
          <a:bodyPr wrap="square">
            <a:spAutoFit/>
          </a:bodyPr>
          <a:lstStyle/>
          <a:p>
            <a:pPr fontAlgn="base"/>
            <a:r>
              <a:rPr lang="ru-RU" sz="2000" b="1" dirty="0" smtClean="0">
                <a:solidFill>
                  <a:schemeClr val="accent2">
                    <a:lumMod val="50000"/>
                  </a:schemeClr>
                </a:solidFill>
                <a:latin typeface="Arial" pitchFamily="34" charset="0"/>
                <a:cs typeface="Arial" pitchFamily="34" charset="0"/>
              </a:rPr>
              <a:t>     </a:t>
            </a:r>
          </a:p>
          <a:p>
            <a:pPr fontAlgn="base"/>
            <a:r>
              <a:rPr lang="ru-RU" sz="2000" b="1" dirty="0" smtClean="0">
                <a:solidFill>
                  <a:schemeClr val="accent2">
                    <a:lumMod val="50000"/>
                  </a:schemeClr>
                </a:solidFill>
                <a:latin typeface="Arial" pitchFamily="34" charset="0"/>
                <a:cs typeface="Arial" pitchFamily="34" charset="0"/>
              </a:rPr>
              <a:t>Произведения Сергея Михалкова были настолько популярны, что к 2008 году по общим подсчётам их тираж составил 300 млн. В 2008 году за выдающиеся литературные заслуги был награждён орденом Святого апостола Андрея Первозванного</a:t>
            </a:r>
            <a:endParaRPr lang="ru-RU" sz="2000" b="1" dirty="0">
              <a:solidFill>
                <a:schemeClr val="accent2">
                  <a:lumMod val="50000"/>
                </a:schemeClr>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584775"/>
          </a:xfrm>
          <a:prstGeom prst="rect">
            <a:avLst/>
          </a:prstGeom>
        </p:spPr>
        <p:txBody>
          <a:bodyPr wrap="square">
            <a:spAutoFit/>
          </a:bodyPr>
          <a:lstStyle/>
          <a:p>
            <a:r>
              <a:rPr lang="ru-RU" dirty="0" smtClean="0"/>
              <a:t>  </a:t>
            </a:r>
            <a:r>
              <a:rPr lang="ru-RU" sz="3200" b="1" dirty="0" smtClean="0">
                <a:solidFill>
                  <a:schemeClr val="bg1"/>
                </a:solidFill>
                <a:latin typeface="Arial" pitchFamily="34" charset="0"/>
                <a:cs typeface="Arial" pitchFamily="34" charset="0"/>
              </a:rPr>
              <a:t>   Литературные заслуги</a:t>
            </a:r>
            <a:r>
              <a:rPr lang="ru-RU" sz="2800" b="1" dirty="0" smtClean="0">
                <a:solidFill>
                  <a:schemeClr val="bg1"/>
                </a:solidFill>
                <a:latin typeface="Arial" pitchFamily="34" charset="0"/>
                <a:cs typeface="Arial" pitchFamily="34" charset="0"/>
              </a:rPr>
              <a:t> </a:t>
            </a:r>
            <a:r>
              <a:rPr lang="ru-RU" sz="3200" b="1" dirty="0" smtClean="0">
                <a:solidFill>
                  <a:schemeClr val="bg1"/>
                </a:solidFill>
                <a:latin typeface="Arial" pitchFamily="34" charset="0"/>
                <a:cs typeface="Arial" pitchFamily="34" charset="0"/>
              </a:rPr>
              <a:t>С.В.Михалкова</a:t>
            </a:r>
            <a:endParaRPr lang="ru-RU" sz="3200" b="1" dirty="0">
              <a:solidFill>
                <a:schemeClr val="bg1"/>
              </a:solidFill>
              <a:latin typeface="Arial" pitchFamily="34" charset="0"/>
              <a:cs typeface="Arial" pitchFamily="34" charset="0"/>
            </a:endParaRPr>
          </a:p>
        </p:txBody>
      </p:sp>
      <p:pic>
        <p:nvPicPr>
          <p:cNvPr id="22" name="Picture 4" descr="http://obshe.net/upload/000/u11/f4/ab/12a143c4.jpg"/>
          <p:cNvPicPr>
            <a:picLocks noChangeAspect="1" noChangeArrowheads="1"/>
          </p:cNvPicPr>
          <p:nvPr/>
        </p:nvPicPr>
        <p:blipFill>
          <a:blip r:embed="rId3"/>
          <a:srcRect/>
          <a:stretch>
            <a:fillRect/>
          </a:stretch>
        </p:blipFill>
        <p:spPr bwMode="auto">
          <a:xfrm>
            <a:off x="285720" y="928676"/>
            <a:ext cx="3571900" cy="400052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2844" y="162355"/>
            <a:ext cx="9001156" cy="507831"/>
          </a:xfrm>
        </p:spPr>
        <p:txBody>
          <a:bodyPr/>
          <a:lstStyle/>
          <a:p>
            <a:r>
              <a:rPr lang="ru-RU" dirty="0" smtClean="0"/>
              <a:t>   Последние годы жизни и смерть поэта</a:t>
            </a:r>
            <a:endParaRPr lang="ru-RU" sz="3200" dirty="0"/>
          </a:p>
        </p:txBody>
      </p:sp>
      <p:sp>
        <p:nvSpPr>
          <p:cNvPr id="3" name="Текст 2"/>
          <p:cNvSpPr>
            <a:spLocks noGrp="1"/>
          </p:cNvSpPr>
          <p:nvPr>
            <p:ph type="body" idx="1"/>
          </p:nvPr>
        </p:nvSpPr>
        <p:spPr>
          <a:xfrm>
            <a:off x="500034" y="1000113"/>
            <a:ext cx="4214842" cy="246221"/>
          </a:xfrm>
        </p:spPr>
        <p:txBody>
          <a:bodyPr/>
          <a:lstStyle/>
          <a:p>
            <a:pPr fontAlgn="base"/>
            <a:r>
              <a:rPr lang="ru-RU" sz="1600" i="0" dirty="0" smtClean="0"/>
              <a:t>    </a:t>
            </a:r>
            <a:r>
              <a:rPr lang="ru-RU" sz="1600" i="0" dirty="0" smtClean="0">
                <a:solidFill>
                  <a:schemeClr val="tx2">
                    <a:lumMod val="75000"/>
                  </a:schemeClr>
                </a:solidFill>
              </a:rPr>
              <a:t> </a:t>
            </a:r>
            <a:endParaRPr lang="ru-RU" sz="1600" dirty="0">
              <a:solidFill>
                <a:schemeClr val="tx2">
                  <a:lumMod val="75000"/>
                </a:schemeClr>
              </a:solidFill>
            </a:endParaRPr>
          </a:p>
        </p:txBody>
      </p:sp>
      <p:sp>
        <p:nvSpPr>
          <p:cNvPr id="5" name="Прямоугольник 4"/>
          <p:cNvSpPr/>
          <p:nvPr/>
        </p:nvSpPr>
        <p:spPr>
          <a:xfrm>
            <a:off x="214282" y="928676"/>
            <a:ext cx="5286412" cy="3477875"/>
          </a:xfrm>
          <a:prstGeom prst="rect">
            <a:avLst/>
          </a:prstGeom>
        </p:spPr>
        <p:txBody>
          <a:bodyPr wrap="square">
            <a:spAutoFit/>
          </a:bodyPr>
          <a:lstStyle/>
          <a:p>
            <a:r>
              <a:rPr lang="ru-RU" sz="1600" dirty="0" smtClean="0">
                <a:latin typeface="Arial" pitchFamily="34" charset="0"/>
                <a:cs typeface="Arial" pitchFamily="34" charset="0"/>
              </a:rPr>
              <a:t>     </a:t>
            </a:r>
            <a:r>
              <a:rPr lang="ru-RU" sz="2000" b="1" dirty="0" smtClean="0">
                <a:solidFill>
                  <a:srgbClr val="0000FF"/>
                </a:solidFill>
                <a:latin typeface="Arial" pitchFamily="34" charset="0"/>
                <a:cs typeface="Arial" pitchFamily="34" charset="0"/>
              </a:rPr>
              <a:t>Писатель скончался 27-го августа 2009-го года, на тот момент ему было </a:t>
            </a:r>
          </a:p>
          <a:p>
            <a:r>
              <a:rPr lang="ru-RU" sz="2000" b="1" dirty="0" smtClean="0">
                <a:solidFill>
                  <a:srgbClr val="0000FF"/>
                </a:solidFill>
                <a:latin typeface="Arial" pitchFamily="34" charset="0"/>
                <a:cs typeface="Arial" pitchFamily="34" charset="0"/>
              </a:rPr>
              <a:t>96 лет. Как рассказывают родные и близкие Михалкова, незадолго до последнего в своей жизни отхода ко сну Сергей Владимирович тепло попрощался со всеми, кого любил. А перед тем, как окончательно покинуть наш мир, он открыл глаза и вполне осознанно заявил: </a:t>
            </a:r>
          </a:p>
          <a:p>
            <a:r>
              <a:rPr lang="ru-RU" sz="2000" b="1" dirty="0" smtClean="0">
                <a:solidFill>
                  <a:srgbClr val="0000FF"/>
                </a:solidFill>
                <a:latin typeface="Arial" pitchFamily="34" charset="0"/>
                <a:cs typeface="Arial" pitchFamily="34" charset="0"/>
              </a:rPr>
              <a:t>«Ну, хватит мне. До свидания».</a:t>
            </a:r>
            <a:endParaRPr lang="ru-RU" sz="2000" b="1" dirty="0">
              <a:solidFill>
                <a:srgbClr val="0000FF"/>
              </a:solidFill>
              <a:latin typeface="Arial" pitchFamily="34" charset="0"/>
              <a:cs typeface="Arial" pitchFamily="34" charset="0"/>
            </a:endParaRPr>
          </a:p>
        </p:txBody>
      </p:sp>
      <p:pic>
        <p:nvPicPr>
          <p:cNvPr id="11266" name="Picture 2" descr="Могила Сергея Михалкова"/>
          <p:cNvPicPr>
            <a:picLocks noChangeAspect="1" noChangeArrowheads="1"/>
          </p:cNvPicPr>
          <p:nvPr/>
        </p:nvPicPr>
        <p:blipFill>
          <a:blip r:embed="rId2"/>
          <a:srcRect/>
          <a:stretch>
            <a:fillRect/>
          </a:stretch>
        </p:blipFill>
        <p:spPr bwMode="auto">
          <a:xfrm>
            <a:off x="5572132" y="1000114"/>
            <a:ext cx="3214670" cy="3143271"/>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               Решение кроссворда        </a:t>
            </a:r>
            <a:endParaRPr lang="ru-RU" dirty="0"/>
          </a:p>
        </p:txBody>
      </p:sp>
      <p:sp>
        <p:nvSpPr>
          <p:cNvPr id="3" name="Текст 2"/>
          <p:cNvSpPr>
            <a:spLocks noGrp="1"/>
          </p:cNvSpPr>
          <p:nvPr>
            <p:ph type="body" idx="1"/>
          </p:nvPr>
        </p:nvSpPr>
        <p:spPr>
          <a:xfrm>
            <a:off x="214282" y="1000114"/>
            <a:ext cx="7950716" cy="3877985"/>
          </a:xfrm>
        </p:spPr>
        <p:txBody>
          <a:bodyPr/>
          <a:lstStyle/>
          <a:p>
            <a:r>
              <a:rPr lang="ru-RU" sz="2400" dirty="0" smtClean="0"/>
              <a:t>         </a:t>
            </a:r>
            <a:r>
              <a:rPr lang="ru-RU" sz="2400" dirty="0" smtClean="0">
                <a:solidFill>
                  <a:srgbClr val="002060"/>
                </a:solidFill>
              </a:rPr>
              <a:t>По горизонтали:</a:t>
            </a:r>
            <a:endParaRPr lang="ru-RU" sz="1800" dirty="0" smtClean="0">
              <a:solidFill>
                <a:srgbClr val="002060"/>
              </a:solidFill>
            </a:endParaRPr>
          </a:p>
          <a:p>
            <a:r>
              <a:rPr lang="ru-RU" sz="2400" dirty="0" smtClean="0"/>
              <a:t> </a:t>
            </a:r>
            <a:r>
              <a:rPr lang="ru-RU" sz="1600" dirty="0" smtClean="0">
                <a:solidFill>
                  <a:schemeClr val="tx1"/>
                </a:solidFill>
              </a:rPr>
              <a:t>1. Газета, в редакции которой начал трудовую </a:t>
            </a:r>
          </a:p>
          <a:p>
            <a:r>
              <a:rPr lang="ru-RU" sz="1600" dirty="0" smtClean="0">
                <a:solidFill>
                  <a:schemeClr val="tx1"/>
                </a:solidFill>
              </a:rPr>
              <a:t>      деятельность С.В.Михалков.</a:t>
            </a:r>
          </a:p>
          <a:p>
            <a:r>
              <a:rPr lang="ru-RU" sz="1600" dirty="0" smtClean="0">
                <a:solidFill>
                  <a:schemeClr val="tx1"/>
                </a:solidFill>
              </a:rPr>
              <a:t>  2. Усадьба в Подмосковье, где родился С.В.Михалков.</a:t>
            </a:r>
          </a:p>
          <a:p>
            <a:r>
              <a:rPr lang="ru-RU" sz="1600" dirty="0" smtClean="0">
                <a:solidFill>
                  <a:schemeClr val="tx1"/>
                </a:solidFill>
              </a:rPr>
              <a:t>  3. Поэма, прославившая С.В.Михалкова.  </a:t>
            </a:r>
          </a:p>
          <a:p>
            <a:endParaRPr lang="ru-RU" sz="1600" dirty="0" smtClean="0">
              <a:solidFill>
                <a:schemeClr val="tx1"/>
              </a:solidFill>
            </a:endParaRPr>
          </a:p>
          <a:p>
            <a:r>
              <a:rPr lang="ru-RU" sz="1600" dirty="0" smtClean="0">
                <a:solidFill>
                  <a:schemeClr val="tx1"/>
                </a:solidFill>
              </a:rPr>
              <a:t>             </a:t>
            </a:r>
            <a:r>
              <a:rPr lang="ru-RU" sz="2400" dirty="0" smtClean="0">
                <a:solidFill>
                  <a:srgbClr val="002060"/>
                </a:solidFill>
              </a:rPr>
              <a:t>По  вертикали:</a:t>
            </a:r>
            <a:endParaRPr lang="ru-RU" sz="1800" dirty="0" smtClean="0">
              <a:solidFill>
                <a:srgbClr val="002060"/>
              </a:solidFill>
            </a:endParaRPr>
          </a:p>
          <a:p>
            <a:endParaRPr lang="ru-RU" sz="1800" dirty="0" smtClean="0">
              <a:solidFill>
                <a:srgbClr val="0070C0"/>
              </a:solidFill>
            </a:endParaRPr>
          </a:p>
          <a:p>
            <a:r>
              <a:rPr lang="ru-RU" sz="1800" dirty="0" smtClean="0">
                <a:solidFill>
                  <a:srgbClr val="0070C0"/>
                </a:solidFill>
              </a:rPr>
              <a:t> </a:t>
            </a:r>
            <a:r>
              <a:rPr lang="ru-RU" sz="1600" dirty="0" smtClean="0">
                <a:solidFill>
                  <a:schemeClr val="tx1"/>
                </a:solidFill>
              </a:rPr>
              <a:t>1. С</a:t>
            </a:r>
            <a:r>
              <a:rPr lang="ru-RU" sz="1600" dirty="0" smtClean="0">
                <a:solidFill>
                  <a:schemeClr val="tx1"/>
                </a:solidFill>
                <a:latin typeface="Arial" pitchFamily="34" charset="0"/>
                <a:cs typeface="Arial" pitchFamily="34" charset="0"/>
              </a:rPr>
              <a:t>атирический киножурнал, автором идеи, организатором и главным </a:t>
            </a:r>
          </a:p>
          <a:p>
            <a:r>
              <a:rPr lang="ru-RU" sz="1600" dirty="0" smtClean="0">
                <a:solidFill>
                  <a:schemeClr val="tx1"/>
                </a:solidFill>
                <a:latin typeface="Arial" pitchFamily="34" charset="0"/>
                <a:cs typeface="Arial" pitchFamily="34" charset="0"/>
              </a:rPr>
              <a:t>     редактором которого был </a:t>
            </a:r>
            <a:r>
              <a:rPr lang="ru-RU" sz="1600" dirty="0" smtClean="0">
                <a:solidFill>
                  <a:schemeClr val="tx1"/>
                </a:solidFill>
              </a:rPr>
              <a:t>С.В.Михалков.</a:t>
            </a:r>
          </a:p>
          <a:p>
            <a:r>
              <a:rPr lang="ru-RU" sz="1600" dirty="0" smtClean="0">
                <a:solidFill>
                  <a:schemeClr val="tx1"/>
                </a:solidFill>
              </a:rPr>
              <a:t> 2. Профессия матери С.В.Михалкова. </a:t>
            </a:r>
          </a:p>
          <a:p>
            <a:r>
              <a:rPr lang="ru-RU" sz="1600" dirty="0" smtClean="0">
                <a:solidFill>
                  <a:schemeClr val="tx1"/>
                </a:solidFill>
              </a:rPr>
              <a:t> 3. Возраст, в котором обнаружились способности С.В.Михалкова к поэзии. </a:t>
            </a:r>
          </a:p>
          <a:p>
            <a:r>
              <a:rPr lang="ru-RU" sz="1600" dirty="0" smtClean="0">
                <a:solidFill>
                  <a:schemeClr val="tx1"/>
                </a:solidFill>
              </a:rPr>
              <a:t> 4. Название первого стихотворения поэта, опубликованного в 1928 году в  </a:t>
            </a:r>
          </a:p>
          <a:p>
            <a:r>
              <a:rPr lang="ru-RU" sz="1600" dirty="0" smtClean="0">
                <a:solidFill>
                  <a:schemeClr val="tx1"/>
                </a:solidFill>
              </a:rPr>
              <a:t>    Ростове-на-Дону.</a:t>
            </a:r>
            <a:endParaRPr lang="ru-RU" sz="1600" dirty="0">
              <a:solidFill>
                <a:schemeClr val="tx1"/>
              </a:solidFill>
            </a:endParaRPr>
          </a:p>
        </p:txBody>
      </p:sp>
      <p:pic>
        <p:nvPicPr>
          <p:cNvPr id="6" name="Picture 6" descr="C:\Users\HOME\Desktop\unnamed (1).png"/>
          <p:cNvPicPr>
            <a:picLocks noChangeAspect="1" noChangeArrowheads="1"/>
          </p:cNvPicPr>
          <p:nvPr/>
        </p:nvPicPr>
        <p:blipFill>
          <a:blip r:embed="rId2"/>
          <a:srcRect/>
          <a:stretch>
            <a:fillRect/>
          </a:stretch>
        </p:blipFill>
        <p:spPr bwMode="auto">
          <a:xfrm>
            <a:off x="6215074" y="1071552"/>
            <a:ext cx="2662233" cy="2000264"/>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3"/>
          <p:cNvSpPr txBox="1">
            <a:spLocks/>
          </p:cNvSpPr>
          <p:nvPr/>
        </p:nvSpPr>
        <p:spPr>
          <a:xfrm>
            <a:off x="4214810" y="357172"/>
            <a:ext cx="2928958" cy="3929090"/>
          </a:xfrm>
          <a:prstGeom prst="rect">
            <a:avLst/>
          </a:prstGeom>
        </p:spPr>
        <p:txBody>
          <a:bodyPr>
            <a:noAutofit/>
          </a:bodyPr>
          <a:lstStyle/>
          <a:p>
            <a:pPr marL="0" marR="0" lvl="0" indent="0" defTabSz="914400" eaLnBrk="1" fontAlgn="auto" latinLnBrk="0" hangingPunct="1">
              <a:lnSpc>
                <a:spcPct val="100000"/>
              </a:lnSpc>
              <a:spcBef>
                <a:spcPts val="0"/>
              </a:spcBef>
              <a:spcAft>
                <a:spcPts val="0"/>
              </a:spcAft>
              <a:buClr>
                <a:schemeClr val="tx1">
                  <a:shade val="95000"/>
                </a:schemeClr>
              </a:buClr>
              <a:buSzTx/>
              <a:buFont typeface="Wingdings 2"/>
              <a:buNone/>
              <a:tabLst/>
              <a:defRPr/>
            </a:pPr>
            <a:endParaRPr kumimoji="0" lang="ru-RU" sz="1600" b="1" i="0" u="none" strike="noStrike" kern="0" cap="none" spc="0" normalizeH="0" baseline="0" noProof="0" dirty="0" smtClean="0">
              <a:ln>
                <a:noFill/>
              </a:ln>
              <a:effectLst/>
              <a:uLnTx/>
              <a:uFillTx/>
              <a:latin typeface="Arial" pitchFamily="34" charset="0"/>
              <a:cs typeface="Arial" pitchFamily="34" charset="0"/>
            </a:endParaRPr>
          </a:p>
        </p:txBody>
      </p:sp>
      <p:sp>
        <p:nvSpPr>
          <p:cNvPr id="7" name="Заголовок 6"/>
          <p:cNvSpPr>
            <a:spLocks noGrp="1"/>
          </p:cNvSpPr>
          <p:nvPr>
            <p:ph type="title"/>
          </p:nvPr>
        </p:nvSpPr>
        <p:spPr/>
        <p:txBody>
          <a:bodyPr/>
          <a:lstStyle/>
          <a:p>
            <a:r>
              <a:rPr lang="ru-RU" dirty="0" smtClean="0"/>
              <a:t>              Решение кроссворда</a:t>
            </a:r>
            <a:endParaRPr lang="ru-RU" dirty="0"/>
          </a:p>
        </p:txBody>
      </p:sp>
      <p:sp>
        <p:nvSpPr>
          <p:cNvPr id="8" name="Rectangle 2"/>
          <p:cNvSpPr txBox="1">
            <a:spLocks noRot="1" noChangeArrowheads="1"/>
          </p:cNvSpPr>
          <p:nvPr/>
        </p:nvSpPr>
        <p:spPr>
          <a:xfrm>
            <a:off x="428596" y="928676"/>
            <a:ext cx="3971924" cy="4939814"/>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3300" b="1" i="0" u="none" strike="noStrike" kern="0" cap="none" spc="0" normalizeH="0" baseline="0" noProof="0" dirty="0" smtClean="0">
                <a:ln>
                  <a:noFill/>
                </a:ln>
                <a:solidFill>
                  <a:srgbClr val="CC0000"/>
                </a:solidFill>
                <a:effectLst/>
                <a:uLnTx/>
                <a:uFillTx/>
                <a:latin typeface="Arial"/>
                <a:ea typeface="+mj-ea"/>
                <a:cs typeface="Arial"/>
              </a:rPr>
              <a:t>       </a:t>
            </a:r>
            <a:br>
              <a:rPr kumimoji="0" lang="ru-RU" sz="3300" b="1" i="0" u="none" strike="noStrike" kern="0" cap="none" spc="0" normalizeH="0" baseline="0" noProof="0" dirty="0" smtClean="0">
                <a:ln>
                  <a:noFill/>
                </a:ln>
                <a:solidFill>
                  <a:srgbClr val="CC0000"/>
                </a:solidFill>
                <a:effectLst/>
                <a:uLnTx/>
                <a:uFillTx/>
                <a:latin typeface="Arial"/>
                <a:ea typeface="+mj-ea"/>
                <a:cs typeface="Arial"/>
              </a:rPr>
            </a:br>
            <a:r>
              <a:rPr kumimoji="0" lang="ru-RU" sz="2400" b="1" i="0" u="none" strike="noStrike" kern="0" cap="none" spc="0" normalizeH="0" baseline="0" noProof="0" dirty="0" smtClean="0">
                <a:ln>
                  <a:noFill/>
                </a:ln>
                <a:effectLst/>
                <a:uLnTx/>
                <a:uFillTx/>
                <a:latin typeface="Arial"/>
                <a:ea typeface="+mj-ea"/>
                <a:cs typeface="Arial"/>
              </a:rPr>
              <a:t/>
            </a:r>
            <a:br>
              <a:rPr kumimoji="0" lang="ru-RU" sz="2400" b="1" i="0" u="none" strike="noStrike" kern="0" cap="none" spc="0" normalizeH="0" baseline="0" noProof="0" dirty="0" smtClean="0">
                <a:ln>
                  <a:noFill/>
                </a:ln>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endParaRPr kumimoji="0" lang="ru-RU" sz="3300" b="1" i="0" u="none" strike="noStrike" kern="0" cap="none" spc="0" normalizeH="0" baseline="0" noProof="0" dirty="0" smtClean="0">
              <a:ln>
                <a:noFill/>
              </a:ln>
              <a:solidFill>
                <a:schemeClr val="bg1"/>
              </a:solidFill>
              <a:effectLst/>
              <a:uLnTx/>
              <a:uFillTx/>
              <a:latin typeface="Arial"/>
              <a:ea typeface="+mj-ea"/>
              <a:cs typeface="Arial"/>
            </a:endParaRPr>
          </a:p>
        </p:txBody>
      </p:sp>
      <p:sp>
        <p:nvSpPr>
          <p:cNvPr id="11" name="Прямоугольник 10"/>
          <p:cNvSpPr/>
          <p:nvPr/>
        </p:nvSpPr>
        <p:spPr>
          <a:xfrm>
            <a:off x="4214810"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12" name="Прямоугольник 11"/>
          <p:cNvSpPr/>
          <p:nvPr/>
        </p:nvSpPr>
        <p:spPr>
          <a:xfrm>
            <a:off x="6215074"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13" name="Прямоугольник 12"/>
          <p:cNvSpPr/>
          <p:nvPr/>
        </p:nvSpPr>
        <p:spPr>
          <a:xfrm>
            <a:off x="4714876"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18" name="Прямоугольник 17"/>
          <p:cNvSpPr/>
          <p:nvPr/>
        </p:nvSpPr>
        <p:spPr>
          <a:xfrm>
            <a:off x="1714480"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1" name="Прямоугольник 20"/>
          <p:cNvSpPr/>
          <p:nvPr/>
        </p:nvSpPr>
        <p:spPr>
          <a:xfrm>
            <a:off x="4714876"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2" name="Прямоугольник 21"/>
          <p:cNvSpPr/>
          <p:nvPr/>
        </p:nvSpPr>
        <p:spPr>
          <a:xfrm>
            <a:off x="3214678" y="2428874"/>
            <a:ext cx="527237"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3" name="Прямоугольник 22"/>
          <p:cNvSpPr/>
          <p:nvPr/>
        </p:nvSpPr>
        <p:spPr>
          <a:xfrm>
            <a:off x="1214414" y="92867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1</a:t>
            </a:r>
            <a:endParaRPr lang="ru-RU" b="1" dirty="0">
              <a:solidFill>
                <a:schemeClr val="bg1"/>
              </a:solidFill>
              <a:latin typeface="Arial" pitchFamily="34" charset="0"/>
              <a:cs typeface="Arial" pitchFamily="34" charset="0"/>
            </a:endParaRPr>
          </a:p>
        </p:txBody>
      </p:sp>
      <p:sp>
        <p:nvSpPr>
          <p:cNvPr id="24" name="Прямоугольник 23"/>
          <p:cNvSpPr/>
          <p:nvPr/>
        </p:nvSpPr>
        <p:spPr>
          <a:xfrm>
            <a:off x="5214942" y="2928940"/>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5" name="Прямоугольник 24"/>
          <p:cNvSpPr/>
          <p:nvPr/>
        </p:nvSpPr>
        <p:spPr>
          <a:xfrm>
            <a:off x="7715272"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6" name="Прямоугольник 25"/>
          <p:cNvSpPr/>
          <p:nvPr/>
        </p:nvSpPr>
        <p:spPr>
          <a:xfrm>
            <a:off x="4214810"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7" name="Прямоугольник 26"/>
          <p:cNvSpPr/>
          <p:nvPr/>
        </p:nvSpPr>
        <p:spPr>
          <a:xfrm>
            <a:off x="4714876"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8" name="Прямоугольник 27"/>
          <p:cNvSpPr/>
          <p:nvPr/>
        </p:nvSpPr>
        <p:spPr>
          <a:xfrm>
            <a:off x="5214942"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29" name="Прямоугольник 28"/>
          <p:cNvSpPr/>
          <p:nvPr/>
        </p:nvSpPr>
        <p:spPr>
          <a:xfrm>
            <a:off x="6715140"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0" name="Прямоугольник 29"/>
          <p:cNvSpPr/>
          <p:nvPr/>
        </p:nvSpPr>
        <p:spPr>
          <a:xfrm>
            <a:off x="3714744"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3</a:t>
            </a:r>
            <a:endParaRPr lang="ru-RU" b="1" dirty="0">
              <a:solidFill>
                <a:schemeClr val="bg1"/>
              </a:solidFill>
              <a:latin typeface="Arial" pitchFamily="34" charset="0"/>
              <a:cs typeface="Arial" pitchFamily="34" charset="0"/>
            </a:endParaRPr>
          </a:p>
        </p:txBody>
      </p:sp>
      <p:sp>
        <p:nvSpPr>
          <p:cNvPr id="33" name="Прямоугольник 32"/>
          <p:cNvSpPr/>
          <p:nvPr/>
        </p:nvSpPr>
        <p:spPr>
          <a:xfrm>
            <a:off x="7715272"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4" name="Прямоугольник 33"/>
          <p:cNvSpPr/>
          <p:nvPr/>
        </p:nvSpPr>
        <p:spPr>
          <a:xfrm>
            <a:off x="3714744"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5" name="Прямоугольник 34"/>
          <p:cNvSpPr/>
          <p:nvPr/>
        </p:nvSpPr>
        <p:spPr>
          <a:xfrm>
            <a:off x="4214810"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6" name="Прямоугольник 35"/>
          <p:cNvSpPr/>
          <p:nvPr/>
        </p:nvSpPr>
        <p:spPr>
          <a:xfrm>
            <a:off x="2714612" y="92867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2</a:t>
            </a:r>
            <a:endParaRPr lang="ru-RU" b="1" dirty="0">
              <a:solidFill>
                <a:schemeClr val="bg1"/>
              </a:solidFill>
              <a:latin typeface="Arial" pitchFamily="34" charset="0"/>
              <a:cs typeface="Arial" pitchFamily="34" charset="0"/>
            </a:endParaRPr>
          </a:p>
        </p:txBody>
      </p:sp>
      <p:sp>
        <p:nvSpPr>
          <p:cNvPr id="37" name="Прямоугольник 36"/>
          <p:cNvSpPr/>
          <p:nvPr/>
        </p:nvSpPr>
        <p:spPr>
          <a:xfrm>
            <a:off x="1214414" y="1928808"/>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8" name="Прямоугольник 37"/>
          <p:cNvSpPr/>
          <p:nvPr/>
        </p:nvSpPr>
        <p:spPr>
          <a:xfrm>
            <a:off x="2714612" y="2928940"/>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39" name="Прямоугольник 38"/>
          <p:cNvSpPr/>
          <p:nvPr/>
        </p:nvSpPr>
        <p:spPr>
          <a:xfrm>
            <a:off x="2714612"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0" name="Прямоугольник 39"/>
          <p:cNvSpPr/>
          <p:nvPr/>
        </p:nvSpPr>
        <p:spPr>
          <a:xfrm>
            <a:off x="2214546"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2</a:t>
            </a:r>
            <a:endParaRPr lang="ru-RU" b="1" dirty="0">
              <a:solidFill>
                <a:schemeClr val="bg1"/>
              </a:solidFill>
              <a:latin typeface="Arial" pitchFamily="34" charset="0"/>
              <a:cs typeface="Arial" pitchFamily="34" charset="0"/>
            </a:endParaRPr>
          </a:p>
        </p:txBody>
      </p:sp>
      <p:sp>
        <p:nvSpPr>
          <p:cNvPr id="41" name="Прямоугольник 40"/>
          <p:cNvSpPr/>
          <p:nvPr/>
        </p:nvSpPr>
        <p:spPr>
          <a:xfrm>
            <a:off x="5214942" y="1928808"/>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3</a:t>
            </a:r>
            <a:endParaRPr lang="ru-RU" b="1" dirty="0">
              <a:solidFill>
                <a:schemeClr val="bg1"/>
              </a:solidFill>
              <a:latin typeface="Arial" pitchFamily="34" charset="0"/>
              <a:cs typeface="Arial" pitchFamily="34" charset="0"/>
            </a:endParaRPr>
          </a:p>
        </p:txBody>
      </p:sp>
      <p:sp>
        <p:nvSpPr>
          <p:cNvPr id="42" name="Прямоугольник 41"/>
          <p:cNvSpPr/>
          <p:nvPr/>
        </p:nvSpPr>
        <p:spPr>
          <a:xfrm>
            <a:off x="6215074"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3" name="Прямоугольник 42"/>
          <p:cNvSpPr/>
          <p:nvPr/>
        </p:nvSpPr>
        <p:spPr>
          <a:xfrm>
            <a:off x="2714612" y="1928808"/>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4" name="Прямоугольник 43"/>
          <p:cNvSpPr/>
          <p:nvPr/>
        </p:nvSpPr>
        <p:spPr>
          <a:xfrm>
            <a:off x="3214678"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5" name="Прямоугольник 44"/>
          <p:cNvSpPr/>
          <p:nvPr/>
        </p:nvSpPr>
        <p:spPr>
          <a:xfrm>
            <a:off x="3714744"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7" name="Прямоугольник 46"/>
          <p:cNvSpPr/>
          <p:nvPr/>
        </p:nvSpPr>
        <p:spPr>
          <a:xfrm>
            <a:off x="7715272" y="92867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4</a:t>
            </a:r>
            <a:endParaRPr lang="ru-RU" b="1" dirty="0">
              <a:solidFill>
                <a:schemeClr val="bg1"/>
              </a:solidFill>
              <a:latin typeface="Arial" pitchFamily="34" charset="0"/>
              <a:cs typeface="Arial" pitchFamily="34" charset="0"/>
            </a:endParaRPr>
          </a:p>
        </p:txBody>
      </p:sp>
      <p:sp>
        <p:nvSpPr>
          <p:cNvPr id="49" name="Прямоугольник 48"/>
          <p:cNvSpPr/>
          <p:nvPr/>
        </p:nvSpPr>
        <p:spPr>
          <a:xfrm>
            <a:off x="5214942" y="392907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0" name="Прямоугольник 49"/>
          <p:cNvSpPr/>
          <p:nvPr/>
        </p:nvSpPr>
        <p:spPr>
          <a:xfrm>
            <a:off x="5715008"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1" name="Прямоугольник 50"/>
          <p:cNvSpPr/>
          <p:nvPr/>
        </p:nvSpPr>
        <p:spPr>
          <a:xfrm>
            <a:off x="2714612"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6" name="Прямоугольник 45"/>
          <p:cNvSpPr/>
          <p:nvPr/>
        </p:nvSpPr>
        <p:spPr>
          <a:xfrm>
            <a:off x="2714612" y="392907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48" name="Прямоугольник 47"/>
          <p:cNvSpPr/>
          <p:nvPr/>
        </p:nvSpPr>
        <p:spPr>
          <a:xfrm>
            <a:off x="2714612"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pic>
        <p:nvPicPr>
          <p:cNvPr id="52" name="Picture 3" descr="C:\Users\Бакибаева\Desktop\kisspng-question-mark-exclamation-mark-clip-art-question-5acdccc0668b24.43086773152343673642.jpg"/>
          <p:cNvPicPr>
            <a:picLocks noChangeAspect="1" noChangeArrowheads="1"/>
          </p:cNvPicPr>
          <p:nvPr/>
        </p:nvPicPr>
        <p:blipFill>
          <a:blip r:embed="rId3" cstate="print">
            <a:extLst>
              <a:ext uri="{BEBA8EAE-BF5A-486C-A8C5-ECC9F3942E4B}">
                <a14:imgProps xmlns:a14="http://schemas.microsoft.com/office/drawing/2010/main">
                  <a14:imgLayer>
                    <a14:imgEffect>
                      <a14:backgroundRemoval t="10000" b="90000" l="10000" r="90000">
                        <a14:foregroundMark x1="46778" y1="75000" x2="54000" y2="81083"/>
                        <a14:foregroundMark x1="79444" y1="21667" x2="79444" y2="21667"/>
                      </a14:backgroundRemoval>
                    </a14:imgEffect>
                  </a14:imgLayer>
                </a14:imgProps>
              </a:ext>
              <a:ext uri="{28A0092B-C50C-407E-A947-70E740481C1C}">
                <a14:useLocalDpi xmlns:a14="http://schemas.microsoft.com/office/drawing/2010/main" val="0"/>
              </a:ext>
            </a:extLst>
          </a:blip>
          <a:srcRect/>
          <a:stretch>
            <a:fillRect/>
          </a:stretch>
        </p:blipFill>
        <p:spPr bwMode="auto">
          <a:xfrm rot="349079">
            <a:off x="5941747" y="778730"/>
            <a:ext cx="1357571" cy="1723590"/>
          </a:xfrm>
          <a:prstGeom prst="rect">
            <a:avLst/>
          </a:prstGeom>
          <a:noFill/>
          <a:extLst>
            <a:ext uri="{909E8E84-426E-40DD-AFC4-6F175D3DCCD1}">
              <a14:hiddenFill xmlns:a14="http://schemas.microsoft.com/office/drawing/2010/main">
                <a:solidFill>
                  <a:srgbClr val="FFFFFF"/>
                </a:solidFill>
              </a14:hiddenFill>
            </a:ext>
          </a:extLst>
        </p:spPr>
      </p:pic>
      <p:sp>
        <p:nvSpPr>
          <p:cNvPr id="55" name="Прямоугольник 54"/>
          <p:cNvSpPr/>
          <p:nvPr/>
        </p:nvSpPr>
        <p:spPr>
          <a:xfrm>
            <a:off x="7715272"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6" name="Прямоугольник 55"/>
          <p:cNvSpPr/>
          <p:nvPr/>
        </p:nvSpPr>
        <p:spPr>
          <a:xfrm>
            <a:off x="1214414" y="2928940"/>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7" name="Прямоугольник 56"/>
          <p:cNvSpPr/>
          <p:nvPr/>
        </p:nvSpPr>
        <p:spPr>
          <a:xfrm>
            <a:off x="1214414" y="2428874"/>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8" name="Прямоугольник 57"/>
          <p:cNvSpPr/>
          <p:nvPr/>
        </p:nvSpPr>
        <p:spPr>
          <a:xfrm>
            <a:off x="7215206"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59" name="Прямоугольник 58"/>
          <p:cNvSpPr/>
          <p:nvPr/>
        </p:nvSpPr>
        <p:spPr>
          <a:xfrm>
            <a:off x="5715008"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60" name="Прямоугольник 59"/>
          <p:cNvSpPr/>
          <p:nvPr/>
        </p:nvSpPr>
        <p:spPr>
          <a:xfrm>
            <a:off x="5214942" y="4429138"/>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61" name="Прямоугольник 60"/>
          <p:cNvSpPr/>
          <p:nvPr/>
        </p:nvSpPr>
        <p:spPr>
          <a:xfrm>
            <a:off x="5214942"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71" name="Прямоугольник 70"/>
          <p:cNvSpPr/>
          <p:nvPr/>
        </p:nvSpPr>
        <p:spPr>
          <a:xfrm>
            <a:off x="7715272" y="1928808"/>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90" name="Прямоугольник 89"/>
          <p:cNvSpPr/>
          <p:nvPr/>
        </p:nvSpPr>
        <p:spPr>
          <a:xfrm>
            <a:off x="2214546"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91" name="Прямоугольник 90"/>
          <p:cNvSpPr/>
          <p:nvPr/>
        </p:nvSpPr>
        <p:spPr>
          <a:xfrm>
            <a:off x="1214414" y="1428742"/>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bg1"/>
                </a:solidFill>
                <a:latin typeface="Arial" pitchFamily="34" charset="0"/>
                <a:cs typeface="Arial" pitchFamily="34" charset="0"/>
              </a:rPr>
              <a:t>1</a:t>
            </a:r>
            <a:endParaRPr lang="ru-RU" b="1" dirty="0">
              <a:solidFill>
                <a:schemeClr val="bg1"/>
              </a:solidFill>
              <a:latin typeface="Arial" pitchFamily="34" charset="0"/>
              <a:cs typeface="Arial" pitchFamily="34" charset="0"/>
            </a:endParaRPr>
          </a:p>
        </p:txBody>
      </p:sp>
      <p:sp>
        <p:nvSpPr>
          <p:cNvPr id="54" name="Прямоугольник 53"/>
          <p:cNvSpPr/>
          <p:nvPr/>
        </p:nvSpPr>
        <p:spPr>
          <a:xfrm>
            <a:off x="1214414" y="3429006"/>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
        <p:nvSpPr>
          <p:cNvPr id="62" name="Прямоугольник 61"/>
          <p:cNvSpPr/>
          <p:nvPr/>
        </p:nvSpPr>
        <p:spPr>
          <a:xfrm>
            <a:off x="7715272" y="2928940"/>
            <a:ext cx="503238" cy="485775"/>
          </a:xfrm>
          <a:prstGeom prst="rect">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ru-RU" dirty="0">
              <a:solidFill>
                <a:schemeClr val="tx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Текст 3"/>
          <p:cNvSpPr txBox="1">
            <a:spLocks/>
          </p:cNvSpPr>
          <p:nvPr/>
        </p:nvSpPr>
        <p:spPr>
          <a:xfrm>
            <a:off x="4214810" y="357172"/>
            <a:ext cx="2928958" cy="3929090"/>
          </a:xfrm>
          <a:prstGeom prst="rect">
            <a:avLst/>
          </a:prstGeom>
        </p:spPr>
        <p:txBody>
          <a:bodyPr>
            <a:noAutofit/>
          </a:bodyPr>
          <a:lstStyle/>
          <a:p>
            <a:pPr marL="0" marR="0" lvl="0" indent="0" defTabSz="914400" eaLnBrk="1" fontAlgn="auto" latinLnBrk="0" hangingPunct="1">
              <a:lnSpc>
                <a:spcPct val="100000"/>
              </a:lnSpc>
              <a:spcBef>
                <a:spcPts val="0"/>
              </a:spcBef>
              <a:spcAft>
                <a:spcPts val="0"/>
              </a:spcAft>
              <a:buClr>
                <a:schemeClr val="tx1">
                  <a:shade val="95000"/>
                </a:schemeClr>
              </a:buClr>
              <a:buSzTx/>
              <a:buFont typeface="Wingdings 2"/>
              <a:buNone/>
              <a:tabLst/>
              <a:defRPr/>
            </a:pPr>
            <a:endParaRPr kumimoji="0" lang="ru-RU" sz="1600" b="1" i="0" u="none" strike="noStrike" kern="0" cap="none" spc="0" normalizeH="0" baseline="0" noProof="0" dirty="0" smtClean="0">
              <a:ln>
                <a:noFill/>
              </a:ln>
              <a:effectLst/>
              <a:uLnTx/>
              <a:uFillTx/>
              <a:latin typeface="Arial" pitchFamily="34" charset="0"/>
              <a:cs typeface="Arial" pitchFamily="34" charset="0"/>
            </a:endParaRPr>
          </a:p>
        </p:txBody>
      </p:sp>
      <p:sp>
        <p:nvSpPr>
          <p:cNvPr id="7" name="Заголовок 6"/>
          <p:cNvSpPr>
            <a:spLocks noGrp="1"/>
          </p:cNvSpPr>
          <p:nvPr>
            <p:ph type="title"/>
          </p:nvPr>
        </p:nvSpPr>
        <p:spPr/>
        <p:txBody>
          <a:bodyPr/>
          <a:lstStyle/>
          <a:p>
            <a:r>
              <a:rPr lang="ru-RU" dirty="0" smtClean="0"/>
              <a:t>    Решение кроссворда. Проверьте!</a:t>
            </a:r>
            <a:endParaRPr lang="ru-RU" dirty="0"/>
          </a:p>
        </p:txBody>
      </p:sp>
      <p:sp>
        <p:nvSpPr>
          <p:cNvPr id="8" name="Rectangle 2"/>
          <p:cNvSpPr txBox="1">
            <a:spLocks noRot="1" noChangeArrowheads="1"/>
          </p:cNvSpPr>
          <p:nvPr/>
        </p:nvSpPr>
        <p:spPr>
          <a:xfrm>
            <a:off x="428596" y="928676"/>
            <a:ext cx="3971924" cy="4939814"/>
          </a:xfrm>
          <a:prstGeom prst="rect">
            <a:avLst/>
          </a:prstGeom>
        </p:spPr>
        <p:txBody>
          <a:bodyPr wrap="square" lIns="0" tIns="0" rIns="0" bIns="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ru-RU" sz="3300" b="1" i="0" u="none" strike="noStrike" kern="0" cap="none" spc="0" normalizeH="0" baseline="0" noProof="0" dirty="0" smtClean="0">
                <a:ln>
                  <a:noFill/>
                </a:ln>
                <a:solidFill>
                  <a:srgbClr val="CC0000"/>
                </a:solidFill>
                <a:effectLst/>
                <a:uLnTx/>
                <a:uFillTx/>
                <a:latin typeface="Arial"/>
                <a:ea typeface="+mj-ea"/>
                <a:cs typeface="Arial"/>
              </a:rPr>
              <a:t>       </a:t>
            </a:r>
            <a:br>
              <a:rPr kumimoji="0" lang="ru-RU" sz="3300" b="1" i="0" u="none" strike="noStrike" kern="0" cap="none" spc="0" normalizeH="0" baseline="0" noProof="0" dirty="0" smtClean="0">
                <a:ln>
                  <a:noFill/>
                </a:ln>
                <a:solidFill>
                  <a:srgbClr val="CC0000"/>
                </a:solidFill>
                <a:effectLst/>
                <a:uLnTx/>
                <a:uFillTx/>
                <a:latin typeface="Arial"/>
                <a:ea typeface="+mj-ea"/>
                <a:cs typeface="Arial"/>
              </a:rPr>
            </a:br>
            <a:r>
              <a:rPr kumimoji="0" lang="ru-RU" sz="2400" b="1" i="0" u="none" strike="noStrike" kern="0" cap="none" spc="0" normalizeH="0" baseline="0" noProof="0" dirty="0" smtClean="0">
                <a:ln>
                  <a:noFill/>
                </a:ln>
                <a:effectLst/>
                <a:uLnTx/>
                <a:uFillTx/>
                <a:latin typeface="Arial"/>
                <a:ea typeface="+mj-ea"/>
                <a:cs typeface="Arial"/>
              </a:rPr>
              <a:t/>
            </a:r>
            <a:br>
              <a:rPr kumimoji="0" lang="ru-RU" sz="2400" b="1" i="0" u="none" strike="noStrike" kern="0" cap="none" spc="0" normalizeH="0" baseline="0" noProof="0" dirty="0" smtClean="0">
                <a:ln>
                  <a:noFill/>
                </a:ln>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r>
              <a:rPr kumimoji="0" lang="en-US" sz="3300" b="1" i="0" u="none" strike="noStrike" kern="0" cap="none" spc="0" normalizeH="0" baseline="0" noProof="0" dirty="0" smtClean="0">
                <a:ln>
                  <a:noFill/>
                </a:ln>
                <a:solidFill>
                  <a:schemeClr val="bg1"/>
                </a:solidFill>
                <a:effectLst/>
                <a:uLnTx/>
                <a:uFillTx/>
                <a:latin typeface="Arial"/>
                <a:ea typeface="+mj-ea"/>
                <a:cs typeface="Arial"/>
              </a:rPr>
              <a:t/>
            </a:r>
            <a:br>
              <a:rPr kumimoji="0" lang="en-US" sz="3300" b="1" i="0" u="none" strike="noStrike" kern="0" cap="none" spc="0" normalizeH="0" baseline="0" noProof="0" dirty="0" smtClean="0">
                <a:ln>
                  <a:noFill/>
                </a:ln>
                <a:solidFill>
                  <a:schemeClr val="bg1"/>
                </a:solidFill>
                <a:effectLst/>
                <a:uLnTx/>
                <a:uFillTx/>
                <a:latin typeface="Arial"/>
                <a:ea typeface="+mj-ea"/>
                <a:cs typeface="Arial"/>
              </a:rPr>
            </a:br>
            <a:endParaRPr kumimoji="0" lang="ru-RU" sz="3300" b="1" i="0" u="none" strike="noStrike" kern="0" cap="none" spc="0" normalizeH="0" baseline="0" noProof="0" dirty="0" smtClean="0">
              <a:ln>
                <a:noFill/>
              </a:ln>
              <a:solidFill>
                <a:schemeClr val="bg1"/>
              </a:solidFill>
              <a:effectLst/>
              <a:uLnTx/>
              <a:uFillTx/>
              <a:latin typeface="Arial"/>
              <a:ea typeface="+mj-ea"/>
              <a:cs typeface="Arial"/>
            </a:endParaRPr>
          </a:p>
        </p:txBody>
      </p:sp>
      <p:sp>
        <p:nvSpPr>
          <p:cNvPr id="11" name="Прямоугольник 10"/>
          <p:cNvSpPr/>
          <p:nvPr/>
        </p:nvSpPr>
        <p:spPr>
          <a:xfrm>
            <a:off x="4214810"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Р</a:t>
            </a:r>
            <a:endParaRPr lang="ru-RU" b="1" dirty="0">
              <a:solidFill>
                <a:schemeClr val="tx1"/>
              </a:solidFill>
              <a:latin typeface="Arial" pitchFamily="34" charset="0"/>
              <a:cs typeface="Arial" pitchFamily="34" charset="0"/>
            </a:endParaRPr>
          </a:p>
        </p:txBody>
      </p:sp>
      <p:sp>
        <p:nvSpPr>
          <p:cNvPr id="12" name="Прямоугольник 11"/>
          <p:cNvSpPr/>
          <p:nvPr/>
        </p:nvSpPr>
        <p:spPr>
          <a:xfrm>
            <a:off x="6215074"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О</a:t>
            </a:r>
            <a:endParaRPr lang="ru-RU" dirty="0">
              <a:solidFill>
                <a:schemeClr val="tx1"/>
              </a:solidFill>
            </a:endParaRPr>
          </a:p>
        </p:txBody>
      </p:sp>
      <p:sp>
        <p:nvSpPr>
          <p:cNvPr id="13" name="Прямоугольник 12"/>
          <p:cNvSpPr/>
          <p:nvPr/>
        </p:nvSpPr>
        <p:spPr>
          <a:xfrm>
            <a:off x="4714876"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Я</a:t>
            </a:r>
            <a:endParaRPr lang="ru-RU" b="1" dirty="0">
              <a:solidFill>
                <a:schemeClr val="tx1"/>
              </a:solidFill>
              <a:latin typeface="Arial" pitchFamily="34" charset="0"/>
              <a:cs typeface="Arial" pitchFamily="34" charset="0"/>
            </a:endParaRPr>
          </a:p>
        </p:txBody>
      </p:sp>
      <p:sp>
        <p:nvSpPr>
          <p:cNvPr id="18" name="Прямоугольник 17"/>
          <p:cNvSpPr/>
          <p:nvPr/>
        </p:nvSpPr>
        <p:spPr>
          <a:xfrm>
            <a:off x="1714480"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З</a:t>
            </a:r>
            <a:endParaRPr lang="ru-RU" b="1" dirty="0">
              <a:solidFill>
                <a:schemeClr val="tx1"/>
              </a:solidFill>
              <a:latin typeface="Arial" pitchFamily="34" charset="0"/>
              <a:cs typeface="Arial" pitchFamily="34" charset="0"/>
            </a:endParaRPr>
          </a:p>
        </p:txBody>
      </p:sp>
      <p:sp>
        <p:nvSpPr>
          <p:cNvPr id="21" name="Прямоугольник 20"/>
          <p:cNvSpPr/>
          <p:nvPr/>
        </p:nvSpPr>
        <p:spPr>
          <a:xfrm>
            <a:off x="4714876"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Д</a:t>
            </a:r>
            <a:endParaRPr lang="ru-RU" dirty="0">
              <a:solidFill>
                <a:schemeClr val="tx1"/>
              </a:solidFill>
            </a:endParaRPr>
          </a:p>
        </p:txBody>
      </p:sp>
      <p:sp>
        <p:nvSpPr>
          <p:cNvPr id="22" name="Прямоугольник 21"/>
          <p:cNvSpPr/>
          <p:nvPr/>
        </p:nvSpPr>
        <p:spPr>
          <a:xfrm>
            <a:off x="3214678" y="2428874"/>
            <a:ext cx="527237"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З</a:t>
            </a:r>
            <a:endParaRPr lang="ru-RU" b="1" dirty="0">
              <a:solidFill>
                <a:schemeClr val="tx1"/>
              </a:solidFill>
              <a:latin typeface="Arial" pitchFamily="34" charset="0"/>
              <a:cs typeface="Arial" pitchFamily="34" charset="0"/>
            </a:endParaRPr>
          </a:p>
        </p:txBody>
      </p:sp>
      <p:sp>
        <p:nvSpPr>
          <p:cNvPr id="23" name="Прямоугольник 22"/>
          <p:cNvSpPr/>
          <p:nvPr/>
        </p:nvSpPr>
        <p:spPr>
          <a:xfrm>
            <a:off x="1214414" y="92867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Ф</a:t>
            </a:r>
            <a:endParaRPr lang="ru-RU" b="1" dirty="0">
              <a:solidFill>
                <a:schemeClr val="tx1"/>
              </a:solidFill>
              <a:latin typeface="Arial" pitchFamily="34" charset="0"/>
              <a:cs typeface="Arial" pitchFamily="34" charset="0"/>
            </a:endParaRPr>
          </a:p>
        </p:txBody>
      </p:sp>
      <p:sp>
        <p:nvSpPr>
          <p:cNvPr id="24" name="Прямоугольник 23"/>
          <p:cNvSpPr/>
          <p:nvPr/>
        </p:nvSpPr>
        <p:spPr>
          <a:xfrm>
            <a:off x="5214942" y="2928940"/>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В</a:t>
            </a:r>
            <a:endParaRPr lang="ru-RU" dirty="0">
              <a:solidFill>
                <a:schemeClr val="tx1"/>
              </a:solidFill>
            </a:endParaRPr>
          </a:p>
        </p:txBody>
      </p:sp>
      <p:sp>
        <p:nvSpPr>
          <p:cNvPr id="25" name="Прямоугольник 24"/>
          <p:cNvSpPr/>
          <p:nvPr/>
        </p:nvSpPr>
        <p:spPr>
          <a:xfrm>
            <a:off x="7715272"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О</a:t>
            </a:r>
            <a:endParaRPr lang="ru-RU" dirty="0">
              <a:solidFill>
                <a:schemeClr val="tx1"/>
              </a:solidFill>
            </a:endParaRPr>
          </a:p>
        </p:txBody>
      </p:sp>
      <p:sp>
        <p:nvSpPr>
          <p:cNvPr id="26" name="Прямоугольник 25"/>
          <p:cNvSpPr/>
          <p:nvPr/>
        </p:nvSpPr>
        <p:spPr>
          <a:xfrm>
            <a:off x="4214810"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Я</a:t>
            </a:r>
            <a:endParaRPr lang="ru-RU" b="1" dirty="0">
              <a:solidFill>
                <a:schemeClr val="tx1"/>
              </a:solidFill>
              <a:latin typeface="Arial" pitchFamily="34" charset="0"/>
              <a:cs typeface="Arial" pitchFamily="34" charset="0"/>
            </a:endParaRPr>
          </a:p>
        </p:txBody>
      </p:sp>
      <p:sp>
        <p:nvSpPr>
          <p:cNvPr id="27" name="Прямоугольник 26"/>
          <p:cNvSpPr/>
          <p:nvPr/>
        </p:nvSpPr>
        <p:spPr>
          <a:xfrm>
            <a:off x="4714876"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Ь</a:t>
            </a:r>
            <a:endParaRPr lang="ru-RU" b="1" dirty="0">
              <a:solidFill>
                <a:schemeClr val="tx1"/>
              </a:solidFill>
              <a:latin typeface="Arial" pitchFamily="34" charset="0"/>
              <a:cs typeface="Arial" pitchFamily="34" charset="0"/>
            </a:endParaRPr>
          </a:p>
        </p:txBody>
      </p:sp>
      <p:sp>
        <p:nvSpPr>
          <p:cNvPr id="28" name="Прямоугольник 27"/>
          <p:cNvSpPr/>
          <p:nvPr/>
        </p:nvSpPr>
        <p:spPr>
          <a:xfrm>
            <a:off x="5214942"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Е</a:t>
            </a:r>
            <a:endParaRPr lang="ru-RU" b="1" dirty="0">
              <a:solidFill>
                <a:schemeClr val="tx1"/>
              </a:solidFill>
              <a:latin typeface="Arial" pitchFamily="34" charset="0"/>
              <a:cs typeface="Arial" pitchFamily="34" charset="0"/>
            </a:endParaRPr>
          </a:p>
        </p:txBody>
      </p:sp>
      <p:sp>
        <p:nvSpPr>
          <p:cNvPr id="29" name="Прямоугольник 28"/>
          <p:cNvSpPr/>
          <p:nvPr/>
        </p:nvSpPr>
        <p:spPr>
          <a:xfrm>
            <a:off x="6715140"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Ё</a:t>
            </a:r>
            <a:endParaRPr lang="ru-RU" b="1" dirty="0">
              <a:solidFill>
                <a:schemeClr val="tx1"/>
              </a:solidFill>
              <a:latin typeface="Arial" pitchFamily="34" charset="0"/>
              <a:cs typeface="Arial" pitchFamily="34" charset="0"/>
            </a:endParaRPr>
          </a:p>
        </p:txBody>
      </p:sp>
      <p:sp>
        <p:nvSpPr>
          <p:cNvPr id="30" name="Прямоугольник 29"/>
          <p:cNvSpPr/>
          <p:nvPr/>
        </p:nvSpPr>
        <p:spPr>
          <a:xfrm>
            <a:off x="3714744"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Д</a:t>
            </a:r>
            <a:endParaRPr lang="ru-RU" dirty="0">
              <a:solidFill>
                <a:schemeClr val="tx1"/>
              </a:solidFill>
            </a:endParaRPr>
          </a:p>
        </p:txBody>
      </p:sp>
      <p:sp>
        <p:nvSpPr>
          <p:cNvPr id="33" name="Прямоугольник 32"/>
          <p:cNvSpPr/>
          <p:nvPr/>
        </p:nvSpPr>
        <p:spPr>
          <a:xfrm>
            <a:off x="7715272"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А</a:t>
            </a:r>
            <a:endParaRPr lang="ru-RU" dirty="0">
              <a:solidFill>
                <a:schemeClr val="tx1"/>
              </a:solidFill>
            </a:endParaRPr>
          </a:p>
        </p:txBody>
      </p:sp>
      <p:sp>
        <p:nvSpPr>
          <p:cNvPr id="34" name="Прямоугольник 33"/>
          <p:cNvSpPr/>
          <p:nvPr/>
        </p:nvSpPr>
        <p:spPr>
          <a:xfrm>
            <a:off x="3714744"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Т</a:t>
            </a:r>
            <a:endParaRPr lang="ru-RU" b="1" dirty="0">
              <a:solidFill>
                <a:schemeClr val="tx1"/>
              </a:solidFill>
              <a:latin typeface="Arial" pitchFamily="34" charset="0"/>
              <a:cs typeface="Arial" pitchFamily="34" charset="0"/>
            </a:endParaRPr>
          </a:p>
        </p:txBody>
      </p:sp>
      <p:sp>
        <p:nvSpPr>
          <p:cNvPr id="35" name="Прямоугольник 34"/>
          <p:cNvSpPr/>
          <p:nvPr/>
        </p:nvSpPr>
        <p:spPr>
          <a:xfrm>
            <a:off x="4214810"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И</a:t>
            </a:r>
            <a:endParaRPr lang="ru-RU" b="1" dirty="0">
              <a:solidFill>
                <a:schemeClr val="tx1"/>
              </a:solidFill>
              <a:latin typeface="Arial" pitchFamily="34" charset="0"/>
              <a:cs typeface="Arial" pitchFamily="34" charset="0"/>
            </a:endParaRPr>
          </a:p>
        </p:txBody>
      </p:sp>
      <p:sp>
        <p:nvSpPr>
          <p:cNvPr id="36" name="Прямоугольник 35"/>
          <p:cNvSpPr/>
          <p:nvPr/>
        </p:nvSpPr>
        <p:spPr>
          <a:xfrm>
            <a:off x="2714612" y="92867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П</a:t>
            </a:r>
            <a:endParaRPr lang="ru-RU" b="1" dirty="0">
              <a:solidFill>
                <a:schemeClr val="tx1"/>
              </a:solidFill>
              <a:latin typeface="Arial" pitchFamily="34" charset="0"/>
              <a:cs typeface="Arial" pitchFamily="34" charset="0"/>
            </a:endParaRPr>
          </a:p>
        </p:txBody>
      </p:sp>
      <p:sp>
        <p:nvSpPr>
          <p:cNvPr id="37" name="Прямоугольник 36"/>
          <p:cNvSpPr/>
          <p:nvPr/>
        </p:nvSpPr>
        <p:spPr>
          <a:xfrm>
            <a:off x="1214414" y="1928808"/>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Т</a:t>
            </a:r>
            <a:endParaRPr lang="ru-RU" b="1" dirty="0">
              <a:solidFill>
                <a:schemeClr val="tx1"/>
              </a:solidFill>
              <a:latin typeface="Arial" pitchFamily="34" charset="0"/>
              <a:cs typeface="Arial" pitchFamily="34" charset="0"/>
            </a:endParaRPr>
          </a:p>
        </p:txBody>
      </p:sp>
      <p:sp>
        <p:nvSpPr>
          <p:cNvPr id="38" name="Прямоугольник 37"/>
          <p:cNvSpPr/>
          <p:nvPr/>
        </p:nvSpPr>
        <p:spPr>
          <a:xfrm>
            <a:off x="2714612" y="2928940"/>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Г</a:t>
            </a:r>
            <a:endParaRPr lang="ru-RU" b="1" dirty="0">
              <a:solidFill>
                <a:schemeClr val="tx1"/>
              </a:solidFill>
              <a:latin typeface="Arial" pitchFamily="34" charset="0"/>
              <a:cs typeface="Arial" pitchFamily="34" charset="0"/>
            </a:endParaRPr>
          </a:p>
        </p:txBody>
      </p:sp>
      <p:sp>
        <p:nvSpPr>
          <p:cNvPr id="39" name="Прямоугольник 38"/>
          <p:cNvSpPr/>
          <p:nvPr/>
        </p:nvSpPr>
        <p:spPr>
          <a:xfrm>
            <a:off x="2714612"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А</a:t>
            </a:r>
            <a:endParaRPr lang="ru-RU" b="1" dirty="0">
              <a:solidFill>
                <a:schemeClr val="tx1"/>
              </a:solidFill>
              <a:latin typeface="Arial" pitchFamily="34" charset="0"/>
              <a:cs typeface="Arial" pitchFamily="34" charset="0"/>
            </a:endParaRPr>
          </a:p>
        </p:txBody>
      </p:sp>
      <p:sp>
        <p:nvSpPr>
          <p:cNvPr id="40" name="Прямоугольник 39"/>
          <p:cNvSpPr/>
          <p:nvPr/>
        </p:nvSpPr>
        <p:spPr>
          <a:xfrm>
            <a:off x="2214546"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Н</a:t>
            </a:r>
            <a:endParaRPr lang="ru-RU" b="1" dirty="0">
              <a:solidFill>
                <a:schemeClr val="tx1"/>
              </a:solidFill>
              <a:latin typeface="Arial" pitchFamily="34" charset="0"/>
              <a:cs typeface="Arial" pitchFamily="34" charset="0"/>
            </a:endParaRPr>
          </a:p>
        </p:txBody>
      </p:sp>
      <p:sp>
        <p:nvSpPr>
          <p:cNvPr id="41" name="Прямоугольник 40"/>
          <p:cNvSpPr/>
          <p:nvPr/>
        </p:nvSpPr>
        <p:spPr>
          <a:xfrm>
            <a:off x="5214942" y="1928808"/>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Д</a:t>
            </a:r>
            <a:endParaRPr lang="ru-RU" dirty="0">
              <a:solidFill>
                <a:schemeClr val="tx1"/>
              </a:solidFill>
            </a:endParaRPr>
          </a:p>
        </p:txBody>
      </p:sp>
      <p:sp>
        <p:nvSpPr>
          <p:cNvPr id="42" name="Прямоугольник 41"/>
          <p:cNvSpPr/>
          <p:nvPr/>
        </p:nvSpPr>
        <p:spPr>
          <a:xfrm>
            <a:off x="6215074"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Т</a:t>
            </a:r>
            <a:endParaRPr lang="ru-RU" b="1" dirty="0">
              <a:solidFill>
                <a:schemeClr val="tx1"/>
              </a:solidFill>
              <a:latin typeface="Arial" pitchFamily="34" charset="0"/>
              <a:cs typeface="Arial" pitchFamily="34" charset="0"/>
            </a:endParaRPr>
          </a:p>
        </p:txBody>
      </p:sp>
      <p:sp>
        <p:nvSpPr>
          <p:cNvPr id="43" name="Прямоугольник 42"/>
          <p:cNvSpPr/>
          <p:nvPr/>
        </p:nvSpPr>
        <p:spPr>
          <a:xfrm>
            <a:off x="2714612" y="1928808"/>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Д</a:t>
            </a:r>
            <a:endParaRPr lang="ru-RU" b="1" dirty="0">
              <a:solidFill>
                <a:schemeClr val="tx1"/>
              </a:solidFill>
              <a:latin typeface="Arial" pitchFamily="34" charset="0"/>
              <a:cs typeface="Arial" pitchFamily="34" charset="0"/>
            </a:endParaRPr>
          </a:p>
        </p:txBody>
      </p:sp>
      <p:sp>
        <p:nvSpPr>
          <p:cNvPr id="44" name="Прямоугольник 43"/>
          <p:cNvSpPr/>
          <p:nvPr/>
        </p:nvSpPr>
        <p:spPr>
          <a:xfrm>
            <a:off x="3214678"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С</a:t>
            </a:r>
            <a:endParaRPr lang="ru-RU" b="1" dirty="0">
              <a:solidFill>
                <a:schemeClr val="tx1"/>
              </a:solidFill>
              <a:latin typeface="Arial" pitchFamily="34" charset="0"/>
              <a:cs typeface="Arial" pitchFamily="34" charset="0"/>
            </a:endParaRPr>
          </a:p>
        </p:txBody>
      </p:sp>
      <p:sp>
        <p:nvSpPr>
          <p:cNvPr id="45" name="Прямоугольник 44"/>
          <p:cNvSpPr/>
          <p:nvPr/>
        </p:nvSpPr>
        <p:spPr>
          <a:xfrm>
            <a:off x="3714744"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А</a:t>
            </a:r>
            <a:endParaRPr lang="ru-RU" dirty="0">
              <a:solidFill>
                <a:schemeClr val="tx1"/>
              </a:solidFill>
            </a:endParaRPr>
          </a:p>
        </p:txBody>
      </p:sp>
      <p:sp>
        <p:nvSpPr>
          <p:cNvPr id="47" name="Прямоугольник 46"/>
          <p:cNvSpPr/>
          <p:nvPr/>
        </p:nvSpPr>
        <p:spPr>
          <a:xfrm>
            <a:off x="7715272" y="92867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Д</a:t>
            </a:r>
            <a:endParaRPr lang="ru-RU" dirty="0">
              <a:solidFill>
                <a:schemeClr val="tx1"/>
              </a:solidFill>
            </a:endParaRPr>
          </a:p>
        </p:txBody>
      </p:sp>
      <p:sp>
        <p:nvSpPr>
          <p:cNvPr id="49" name="Прямоугольник 48"/>
          <p:cNvSpPr/>
          <p:nvPr/>
        </p:nvSpPr>
        <p:spPr>
          <a:xfrm>
            <a:off x="5214942" y="392907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Т</a:t>
            </a:r>
            <a:endParaRPr lang="ru-RU" b="1" dirty="0">
              <a:solidFill>
                <a:schemeClr val="tx1"/>
              </a:solidFill>
              <a:latin typeface="Arial" pitchFamily="34" charset="0"/>
              <a:cs typeface="Arial" pitchFamily="34" charset="0"/>
            </a:endParaRPr>
          </a:p>
        </p:txBody>
      </p:sp>
      <p:sp>
        <p:nvSpPr>
          <p:cNvPr id="50" name="Прямоугольник 49"/>
          <p:cNvSpPr/>
          <p:nvPr/>
        </p:nvSpPr>
        <p:spPr>
          <a:xfrm>
            <a:off x="5715008"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В</a:t>
            </a:r>
            <a:endParaRPr lang="ru-RU" dirty="0">
              <a:solidFill>
                <a:schemeClr val="tx1"/>
              </a:solidFill>
            </a:endParaRPr>
          </a:p>
        </p:txBody>
      </p:sp>
      <p:sp>
        <p:nvSpPr>
          <p:cNvPr id="51" name="Прямоугольник 50"/>
          <p:cNvSpPr/>
          <p:nvPr/>
        </p:nvSpPr>
        <p:spPr>
          <a:xfrm>
            <a:off x="2714612"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Е</a:t>
            </a:r>
            <a:endParaRPr lang="ru-RU" b="1" dirty="0">
              <a:solidFill>
                <a:schemeClr val="tx1"/>
              </a:solidFill>
              <a:latin typeface="Arial" pitchFamily="34" charset="0"/>
              <a:cs typeface="Arial" pitchFamily="34" charset="0"/>
            </a:endParaRPr>
          </a:p>
        </p:txBody>
      </p:sp>
      <p:sp>
        <p:nvSpPr>
          <p:cNvPr id="46" name="Прямоугольник 45"/>
          <p:cNvSpPr/>
          <p:nvPr/>
        </p:nvSpPr>
        <p:spPr>
          <a:xfrm>
            <a:off x="2714612" y="392907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Г</a:t>
            </a:r>
            <a:endParaRPr lang="ru-RU" b="1" dirty="0">
              <a:solidFill>
                <a:schemeClr val="tx1"/>
              </a:solidFill>
              <a:latin typeface="Arial" pitchFamily="34" charset="0"/>
              <a:cs typeface="Arial" pitchFamily="34" charset="0"/>
            </a:endParaRPr>
          </a:p>
        </p:txBody>
      </p:sp>
      <p:sp>
        <p:nvSpPr>
          <p:cNvPr id="48" name="Прямоугольник 47"/>
          <p:cNvSpPr/>
          <p:nvPr/>
        </p:nvSpPr>
        <p:spPr>
          <a:xfrm>
            <a:off x="2714612"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О</a:t>
            </a:r>
            <a:endParaRPr lang="ru-RU" b="1" dirty="0">
              <a:solidFill>
                <a:schemeClr val="tx1"/>
              </a:solidFill>
              <a:latin typeface="Arial" pitchFamily="34" charset="0"/>
              <a:cs typeface="Arial" pitchFamily="34" charset="0"/>
            </a:endParaRPr>
          </a:p>
        </p:txBody>
      </p:sp>
      <p:sp>
        <p:nvSpPr>
          <p:cNvPr id="55" name="Прямоугольник 54"/>
          <p:cNvSpPr/>
          <p:nvPr/>
        </p:nvSpPr>
        <p:spPr>
          <a:xfrm>
            <a:off x="7715272"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О</a:t>
            </a:r>
            <a:endParaRPr lang="ru-RU" dirty="0">
              <a:solidFill>
                <a:schemeClr val="tx1"/>
              </a:solidFill>
            </a:endParaRPr>
          </a:p>
        </p:txBody>
      </p:sp>
      <p:sp>
        <p:nvSpPr>
          <p:cNvPr id="56" name="Прямоугольник 55"/>
          <p:cNvSpPr/>
          <p:nvPr/>
        </p:nvSpPr>
        <p:spPr>
          <a:xfrm>
            <a:off x="1214414" y="2928940"/>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Л</a:t>
            </a:r>
            <a:endParaRPr lang="ru-RU" b="1" dirty="0">
              <a:solidFill>
                <a:schemeClr val="tx1"/>
              </a:solidFill>
              <a:latin typeface="Arial" pitchFamily="34" charset="0"/>
              <a:cs typeface="Arial" pitchFamily="34" charset="0"/>
            </a:endParaRPr>
          </a:p>
        </p:txBody>
      </p:sp>
      <p:sp>
        <p:nvSpPr>
          <p:cNvPr id="57" name="Прямоугольник 56"/>
          <p:cNvSpPr/>
          <p:nvPr/>
        </p:nvSpPr>
        <p:spPr>
          <a:xfrm>
            <a:off x="1214414" y="2428874"/>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И</a:t>
            </a:r>
            <a:endParaRPr lang="ru-RU" b="1" dirty="0">
              <a:solidFill>
                <a:schemeClr val="tx1"/>
              </a:solidFill>
              <a:latin typeface="Arial" pitchFamily="34" charset="0"/>
              <a:cs typeface="Arial" pitchFamily="34" charset="0"/>
            </a:endParaRPr>
          </a:p>
        </p:txBody>
      </p:sp>
      <p:sp>
        <p:nvSpPr>
          <p:cNvPr id="58" name="Прямоугольник 57"/>
          <p:cNvSpPr/>
          <p:nvPr/>
        </p:nvSpPr>
        <p:spPr>
          <a:xfrm>
            <a:off x="7215206"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П</a:t>
            </a:r>
            <a:endParaRPr lang="ru-RU" dirty="0">
              <a:solidFill>
                <a:schemeClr val="tx1"/>
              </a:solidFill>
            </a:endParaRPr>
          </a:p>
        </p:txBody>
      </p:sp>
      <p:sp>
        <p:nvSpPr>
          <p:cNvPr id="59" name="Прямоугольник 58"/>
          <p:cNvSpPr/>
          <p:nvPr/>
        </p:nvSpPr>
        <p:spPr>
          <a:xfrm>
            <a:off x="5715008"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С</a:t>
            </a:r>
            <a:endParaRPr lang="ru-RU" b="1" dirty="0">
              <a:solidFill>
                <a:schemeClr val="tx1"/>
              </a:solidFill>
              <a:latin typeface="Arial" pitchFamily="34" charset="0"/>
              <a:cs typeface="Arial" pitchFamily="34" charset="0"/>
            </a:endParaRPr>
          </a:p>
        </p:txBody>
      </p:sp>
      <p:sp>
        <p:nvSpPr>
          <p:cNvPr id="60" name="Прямоугольник 59"/>
          <p:cNvSpPr/>
          <p:nvPr/>
        </p:nvSpPr>
        <p:spPr>
          <a:xfrm>
            <a:off x="5214942" y="4429138"/>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Ь</a:t>
            </a:r>
            <a:endParaRPr lang="ru-RU" dirty="0">
              <a:solidFill>
                <a:schemeClr val="tx1"/>
              </a:solidFill>
            </a:endParaRPr>
          </a:p>
        </p:txBody>
      </p:sp>
      <p:sp>
        <p:nvSpPr>
          <p:cNvPr id="61" name="Прямоугольник 60"/>
          <p:cNvSpPr/>
          <p:nvPr/>
        </p:nvSpPr>
        <p:spPr>
          <a:xfrm>
            <a:off x="5214942"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Я</a:t>
            </a:r>
            <a:endParaRPr lang="ru-RU" dirty="0">
              <a:solidFill>
                <a:schemeClr val="tx1"/>
              </a:solidFill>
            </a:endParaRPr>
          </a:p>
        </p:txBody>
      </p:sp>
      <p:sp>
        <p:nvSpPr>
          <p:cNvPr id="71" name="Прямоугольник 70"/>
          <p:cNvSpPr/>
          <p:nvPr/>
        </p:nvSpPr>
        <p:spPr>
          <a:xfrm>
            <a:off x="7715272" y="1928808"/>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Р</a:t>
            </a:r>
            <a:endParaRPr lang="ru-RU" dirty="0">
              <a:solidFill>
                <a:schemeClr val="tx1"/>
              </a:solidFill>
            </a:endParaRPr>
          </a:p>
        </p:txBody>
      </p:sp>
      <p:sp>
        <p:nvSpPr>
          <p:cNvPr id="90" name="Прямоугольник 89"/>
          <p:cNvSpPr/>
          <p:nvPr/>
        </p:nvSpPr>
        <p:spPr>
          <a:xfrm>
            <a:off x="2214546"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В</a:t>
            </a:r>
            <a:endParaRPr lang="ru-RU" b="1" dirty="0">
              <a:solidFill>
                <a:schemeClr val="tx1"/>
              </a:solidFill>
              <a:latin typeface="Arial" pitchFamily="34" charset="0"/>
              <a:cs typeface="Arial" pitchFamily="34" charset="0"/>
            </a:endParaRPr>
          </a:p>
        </p:txBody>
      </p:sp>
      <p:sp>
        <p:nvSpPr>
          <p:cNvPr id="91" name="Прямоугольник 90"/>
          <p:cNvSpPr/>
          <p:nvPr/>
        </p:nvSpPr>
        <p:spPr>
          <a:xfrm>
            <a:off x="1214414" y="1428742"/>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И</a:t>
            </a:r>
            <a:endParaRPr lang="ru-RU" b="1" dirty="0">
              <a:solidFill>
                <a:schemeClr val="tx1"/>
              </a:solidFill>
              <a:latin typeface="Arial" pitchFamily="34" charset="0"/>
              <a:cs typeface="Arial" pitchFamily="34" charset="0"/>
            </a:endParaRPr>
          </a:p>
        </p:txBody>
      </p:sp>
      <p:sp>
        <p:nvSpPr>
          <p:cNvPr id="54" name="Прямоугольник 53"/>
          <p:cNvSpPr/>
          <p:nvPr/>
        </p:nvSpPr>
        <p:spPr>
          <a:xfrm>
            <a:off x="1214414" y="3429006"/>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Ь</a:t>
            </a:r>
            <a:endParaRPr lang="ru-RU" b="1" dirty="0">
              <a:solidFill>
                <a:schemeClr val="tx1"/>
              </a:solidFill>
              <a:latin typeface="Arial" pitchFamily="34" charset="0"/>
              <a:cs typeface="Arial" pitchFamily="34" charset="0"/>
            </a:endParaRPr>
          </a:p>
        </p:txBody>
      </p:sp>
      <p:sp>
        <p:nvSpPr>
          <p:cNvPr id="62" name="Прямоугольник 61"/>
          <p:cNvSpPr/>
          <p:nvPr/>
        </p:nvSpPr>
        <p:spPr>
          <a:xfrm>
            <a:off x="7715272" y="2928940"/>
            <a:ext cx="503238" cy="485775"/>
          </a:xfrm>
          <a:prstGeom prst="rect">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r>
              <a:rPr lang="ru-RU" b="1" dirty="0" smtClean="0">
                <a:solidFill>
                  <a:schemeClr val="tx1"/>
                </a:solidFill>
                <a:latin typeface="Arial" pitchFamily="34" charset="0"/>
                <a:cs typeface="Arial" pitchFamily="34" charset="0"/>
              </a:rPr>
              <a:t>Г</a:t>
            </a:r>
            <a:endParaRPr lang="ru-RU" b="1" dirty="0">
              <a:solidFill>
                <a:schemeClr val="tx1"/>
              </a:solidFill>
              <a:latin typeface="Arial" pitchFamily="34" charset="0"/>
              <a:cs typeface="Arial" pitchFamily="34"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49" y="175198"/>
            <a:ext cx="6190999" cy="580431"/>
          </a:xfrm>
          <a:prstGeom prst="rect">
            <a:avLst/>
          </a:prstGeom>
        </p:spPr>
        <p:txBody>
          <a:bodyPr vert="horz" wrap="square" lIns="0" tIns="26178" rIns="0" bIns="0" rtlCol="0">
            <a:spAutoFit/>
          </a:bodyPr>
          <a:lstStyle/>
          <a:p>
            <a:pPr marL="20137"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2" y="789748"/>
            <a:ext cx="3497809" cy="5209328"/>
          </a:xfrm>
          <a:prstGeom prst="rect">
            <a:avLst/>
          </a:prstGeom>
          <a:noFill/>
          <a:ln w="9525">
            <a:noFill/>
            <a:miter lim="800000"/>
            <a:headEnd/>
            <a:tailEnd/>
          </a:ln>
        </p:spPr>
        <p:txBody>
          <a:bodyPr wrap="square" lIns="144987" tIns="72494" rIns="144987" bIns="72494"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0" y="942209"/>
            <a:ext cx="3960440" cy="577291"/>
          </a:xfrm>
          <a:prstGeom prst="rect">
            <a:avLst/>
          </a:prstGeom>
        </p:spPr>
        <p:txBody>
          <a:bodyPr wrap="square" lIns="144987" tIns="72494" rIns="144987" bIns="72494">
            <a:spAutoFit/>
          </a:bodyPr>
          <a:lstStyle/>
          <a:p>
            <a:r>
              <a:rPr lang="ru-RU" sz="2800" dirty="0" smtClean="0"/>
              <a:t>   </a:t>
            </a:r>
            <a:endParaRPr lang="ru-RU" sz="2200" b="1" dirty="0">
              <a:latin typeface="Arial" pitchFamily="34" charset="0"/>
              <a:cs typeface="Arial" pitchFamily="34" charset="0"/>
            </a:endParaRPr>
          </a:p>
        </p:txBody>
      </p:sp>
      <p:sp>
        <p:nvSpPr>
          <p:cNvPr id="6" name="Заголовок 5"/>
          <p:cNvSpPr txBox="1">
            <a:spLocks/>
          </p:cNvSpPr>
          <p:nvPr/>
        </p:nvSpPr>
        <p:spPr>
          <a:xfrm>
            <a:off x="214282" y="274638"/>
            <a:ext cx="8472518" cy="507831"/>
          </a:xfrm>
          <a:prstGeom prst="rect">
            <a:avLst/>
          </a:prstGeom>
        </p:spPr>
        <p:txBody>
          <a:bodyPr wrap="square" lIns="0" tIns="0" rIns="0" bIns="0">
            <a:spAutoFit/>
          </a:bodyPr>
          <a:lstStyle/>
          <a:p>
            <a:pPr lvl="0" defTabSz="914400">
              <a:defRPr/>
            </a:pPr>
            <a:r>
              <a:rPr kumimoji="0" lang="ru-RU" sz="3300" b="1" i="0" u="none" strike="noStrike" kern="0" cap="none" spc="0" normalizeH="0" baseline="0" noProof="0" dirty="0" smtClean="0">
                <a:ln>
                  <a:noFill/>
                </a:ln>
                <a:solidFill>
                  <a:schemeClr val="bg1">
                    <a:lumMod val="85000"/>
                    <a:lumOff val="15000"/>
                  </a:schemeClr>
                </a:solidFill>
                <a:effectLst/>
                <a:uLnTx/>
                <a:uFillTx/>
                <a:latin typeface="Arial"/>
                <a:ea typeface="+mj-ea"/>
                <a:cs typeface="Arial"/>
              </a:rPr>
              <a:t> </a:t>
            </a:r>
            <a:r>
              <a:rPr kumimoji="0" lang="ru-RU" sz="3300" b="1" i="0" u="none" strike="noStrike" kern="0" cap="none" spc="0" normalizeH="0" noProof="0" dirty="0" smtClean="0">
                <a:ln>
                  <a:noFill/>
                </a:ln>
                <a:solidFill>
                  <a:schemeClr val="bg1">
                    <a:lumMod val="85000"/>
                    <a:lumOff val="15000"/>
                  </a:schemeClr>
                </a:solidFill>
                <a:effectLst/>
                <a:uLnTx/>
                <a:uFillTx/>
                <a:latin typeface="Arial"/>
                <a:ea typeface="+mj-ea"/>
                <a:cs typeface="Arial"/>
              </a:rPr>
              <a:t>                   Словарная работа</a:t>
            </a:r>
            <a:r>
              <a:rPr lang="ru-RU" sz="3200" dirty="0" smtClean="0">
                <a:solidFill>
                  <a:schemeClr val="bg1">
                    <a:lumMod val="85000"/>
                    <a:lumOff val="15000"/>
                  </a:schemeClr>
                </a:solidFill>
                <a:latin typeface="Arial" pitchFamily="34" charset="0"/>
                <a:cs typeface="Arial" pitchFamily="34" charset="0"/>
              </a:rPr>
              <a:t> </a:t>
            </a:r>
            <a:endParaRPr kumimoji="0" lang="ru-RU" sz="3300" b="1" i="0" u="none" strike="noStrike" kern="0" cap="none" spc="0" normalizeH="0" baseline="0" noProof="0" dirty="0">
              <a:ln>
                <a:noFill/>
              </a:ln>
              <a:solidFill>
                <a:schemeClr val="bg1">
                  <a:lumMod val="85000"/>
                  <a:lumOff val="15000"/>
                </a:schemeClr>
              </a:solidFill>
              <a:effectLst/>
              <a:uLnTx/>
              <a:uFillTx/>
              <a:latin typeface="Arial"/>
              <a:ea typeface="+mj-ea"/>
              <a:cs typeface="Arial"/>
            </a:endParaRPr>
          </a:p>
        </p:txBody>
      </p:sp>
      <p:sp>
        <p:nvSpPr>
          <p:cNvPr id="8" name="Текст 2"/>
          <p:cNvSpPr txBox="1">
            <a:spLocks/>
          </p:cNvSpPr>
          <p:nvPr/>
        </p:nvSpPr>
        <p:spPr>
          <a:xfrm>
            <a:off x="4648200" y="1047890"/>
            <a:ext cx="4038600" cy="5078274"/>
          </a:xfrm>
          <a:prstGeom prst="rect">
            <a:avLst/>
          </a:prstGeom>
        </p:spPr>
        <p:txBody>
          <a:bodyPr/>
          <a:lstStyle/>
          <a:p>
            <a:pPr marL="0" marR="0" lvl="0" indent="0" algn="just" defTabSz="914400" eaLnBrk="1" fontAlgn="auto" latinLnBrk="0" hangingPunct="1">
              <a:lnSpc>
                <a:spcPct val="90000"/>
              </a:lnSpc>
              <a:spcBef>
                <a:spcPts val="0"/>
              </a:spcBef>
              <a:spcAft>
                <a:spcPts val="0"/>
              </a:spcAft>
              <a:buClrTx/>
              <a:buSzTx/>
              <a:buFontTx/>
              <a:buNone/>
              <a:tabLst/>
              <a:defRPr/>
            </a:pPr>
            <a:endParaRPr kumimoji="0" lang="ru-RU" sz="2200" b="1" i="0" u="none" strike="noStrike" kern="0" cap="none" spc="0" normalizeH="0" baseline="0" noProof="0" dirty="0" smtClean="0">
              <a:ln>
                <a:noFill/>
              </a:ln>
              <a:effectLst/>
              <a:uLnTx/>
              <a:uFillTx/>
              <a:latin typeface="+mn-lt"/>
              <a:ea typeface="+mn-ea"/>
              <a:cs typeface="+mn-cs"/>
            </a:endParaRPr>
          </a:p>
        </p:txBody>
      </p:sp>
      <p:sp>
        <p:nvSpPr>
          <p:cNvPr id="12" name="Прямоугольник 11"/>
          <p:cNvSpPr/>
          <p:nvPr/>
        </p:nvSpPr>
        <p:spPr>
          <a:xfrm>
            <a:off x="285720" y="928676"/>
            <a:ext cx="8715436" cy="7371249"/>
          </a:xfrm>
          <a:prstGeom prst="rect">
            <a:avLst/>
          </a:prstGeom>
        </p:spPr>
        <p:txBody>
          <a:bodyPr wrap="square">
            <a:spAutoFit/>
          </a:bodyPr>
          <a:lstStyle/>
          <a:p>
            <a:r>
              <a:rPr lang="ru-RU" sz="1800" b="1" dirty="0" smtClean="0">
                <a:solidFill>
                  <a:srgbClr val="0000FF"/>
                </a:solidFill>
                <a:latin typeface="Arial" pitchFamily="34" charset="0"/>
                <a:cs typeface="Arial" pitchFamily="34" charset="0"/>
              </a:rPr>
              <a:t>баснописец – </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masal</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yozuvchi</a:t>
            </a:r>
            <a:r>
              <a:rPr lang="ru-RU" sz="1800" b="1" i="1" dirty="0" smtClean="0">
                <a:solidFill>
                  <a:srgbClr val="7030A0"/>
                </a:solidFill>
                <a:latin typeface="Arial" pitchFamily="34" charset="0"/>
                <a:cs typeface="Arial" pitchFamily="34" charset="0"/>
              </a:rPr>
              <a:t>;</a:t>
            </a:r>
            <a:endParaRPr lang="en-US"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усадьба –</a:t>
            </a:r>
            <a:r>
              <a:rPr lang="ru-RU" sz="1800" b="1" dirty="0" smtClean="0">
                <a:latin typeface="Arial" pitchFamily="34" charset="0"/>
                <a:cs typeface="Arial" pitchFamily="34" charset="0"/>
              </a:rPr>
              <a:t> </a:t>
            </a:r>
            <a:r>
              <a:rPr lang="uz-Latn-UZ" sz="1800" b="1" i="1" dirty="0" err="1">
                <a:solidFill>
                  <a:srgbClr val="7030A0"/>
                </a:solidFill>
                <a:latin typeface="Arial" pitchFamily="34" charset="0"/>
                <a:cs typeface="Arial" pitchFamily="34" charset="0"/>
              </a:rPr>
              <a:t>h</a:t>
            </a:r>
            <a:r>
              <a:rPr lang="en-US" sz="1800" b="1" i="1" dirty="0" err="1" smtClean="0">
                <a:solidFill>
                  <a:srgbClr val="7030A0"/>
                </a:solidFill>
                <a:latin typeface="Arial" pitchFamily="34" charset="0"/>
                <a:cs typeface="Arial" pitchFamily="34" charset="0"/>
              </a:rPr>
              <a:t>ovlili</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uy</a:t>
            </a:r>
            <a:r>
              <a:rPr lang="ru-RU" sz="1800" b="1" i="1" dirty="0" smtClean="0">
                <a:solidFill>
                  <a:srgbClr val="7030A0"/>
                </a:solidFill>
                <a:latin typeface="Arial" pitchFamily="34" charset="0"/>
                <a:cs typeface="Arial" pitchFamily="34" charset="0"/>
              </a:rPr>
              <a:t>;</a:t>
            </a:r>
            <a:r>
              <a:rPr lang="en-US" sz="1800" b="1" i="1" dirty="0" smtClean="0">
                <a:solidFill>
                  <a:srgbClr val="7030A0"/>
                </a:solidFill>
                <a:latin typeface="Arial" pitchFamily="34" charset="0"/>
                <a:cs typeface="Arial" pitchFamily="34" charset="0"/>
              </a:rPr>
              <a:t>                   </a:t>
            </a:r>
            <a:endParaRPr lang="ru-RU"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в подлиннике –</a:t>
            </a:r>
            <a:r>
              <a:rPr lang="ru-RU" sz="1800" b="1" dirty="0" smtClean="0">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asl</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nusxada</a:t>
            </a:r>
            <a:r>
              <a:rPr lang="ru-RU" sz="1800" b="1" i="1" dirty="0" smtClean="0">
                <a:solidFill>
                  <a:srgbClr val="7030A0"/>
                </a:solidFill>
                <a:latin typeface="Arial" pitchFamily="34" charset="0"/>
                <a:cs typeface="Arial" pitchFamily="34" charset="0"/>
              </a:rPr>
              <a:t>;</a:t>
            </a:r>
          </a:p>
          <a:p>
            <a:r>
              <a:rPr lang="ru-RU" sz="1800" b="1" dirty="0" smtClean="0">
                <a:solidFill>
                  <a:srgbClr val="0000FF"/>
                </a:solidFill>
                <a:latin typeface="Arial" pitchFamily="34" charset="0"/>
                <a:cs typeface="Arial" pitchFamily="34" charset="0"/>
              </a:rPr>
              <a:t>насмехаться</a:t>
            </a:r>
            <a:r>
              <a:rPr lang="ru-RU" sz="1800" b="1" dirty="0" smtClean="0">
                <a:solidFill>
                  <a:schemeClr val="tx2">
                    <a:lumMod val="75000"/>
                  </a:schemeClr>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masxara</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qilish</a:t>
            </a:r>
            <a:r>
              <a:rPr lang="ru-RU" sz="1800" b="1" i="1" dirty="0" smtClean="0">
                <a:solidFill>
                  <a:srgbClr val="7030A0"/>
                </a:solidFill>
                <a:latin typeface="Arial" pitchFamily="34" charset="0"/>
                <a:cs typeface="Arial" pitchFamily="34" charset="0"/>
              </a:rPr>
              <a:t>;</a:t>
            </a:r>
            <a:r>
              <a:rPr lang="en-US" sz="1800" b="1" i="1" dirty="0" smtClean="0">
                <a:solidFill>
                  <a:srgbClr val="7030A0"/>
                </a:solidFill>
                <a:latin typeface="Arial" pitchFamily="34" charset="0"/>
                <a:cs typeface="Arial" pitchFamily="34" charset="0"/>
              </a:rPr>
              <a:t>                                                                  </a:t>
            </a:r>
            <a:r>
              <a:rPr lang="ru-RU" sz="1800" b="1" i="1" dirty="0" smtClean="0">
                <a:solidFill>
                  <a:srgbClr val="7030A0"/>
                </a:solidFill>
                <a:latin typeface="Arial" pitchFamily="34" charset="0"/>
                <a:cs typeface="Arial" pitchFamily="34" charset="0"/>
              </a:rPr>
              <a:t>               </a:t>
            </a:r>
            <a:endParaRPr lang="en-US"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заикаться</a:t>
            </a:r>
            <a:r>
              <a:rPr lang="ru-RU" sz="1800" b="1" dirty="0" smtClean="0">
                <a:solidFill>
                  <a:schemeClr val="tx2">
                    <a:lumMod val="75000"/>
                  </a:schemeClr>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duduqlanish</a:t>
            </a:r>
            <a:r>
              <a:rPr lang="en-US" sz="1800" b="1" dirty="0" smtClean="0">
                <a:solidFill>
                  <a:srgbClr val="7030A0"/>
                </a:solidFill>
                <a:latin typeface="Arial" pitchFamily="34" charset="0"/>
                <a:cs typeface="Arial" pitchFamily="34" charset="0"/>
              </a:rPr>
              <a:t>;</a:t>
            </a:r>
            <a:endParaRPr lang="ru-RU" sz="1800" b="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версия –</a:t>
            </a:r>
            <a:r>
              <a:rPr lang="en-US" sz="1800" b="1" dirty="0" smtClean="0">
                <a:solidFill>
                  <a:srgbClr val="0070C0"/>
                </a:solidFill>
                <a:latin typeface="Arial" pitchFamily="34" charset="0"/>
                <a:cs typeface="Arial" pitchFamily="34" charset="0"/>
              </a:rPr>
              <a:t> </a:t>
            </a:r>
            <a:r>
              <a:rPr lang="uz-Latn-UZ" sz="1800" b="1" i="1" dirty="0" smtClean="0">
                <a:solidFill>
                  <a:srgbClr val="7030A0"/>
                </a:solidFill>
                <a:latin typeface="Arial" pitchFamily="34" charset="0"/>
                <a:cs typeface="Arial" pitchFamily="34" charset="0"/>
              </a:rPr>
              <a:t>talqin</a:t>
            </a:r>
            <a:r>
              <a:rPr lang="en-US" sz="1800" b="1" i="1" dirty="0" smtClean="0">
                <a:solidFill>
                  <a:srgbClr val="7030A0"/>
                </a:solidFill>
                <a:latin typeface="Arial" pitchFamily="34" charset="0"/>
                <a:cs typeface="Arial" pitchFamily="34" charset="0"/>
              </a:rPr>
              <a:t>;</a:t>
            </a:r>
            <a:endParaRPr lang="ru-RU"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автор идеи – </a:t>
            </a:r>
            <a:r>
              <a:rPr lang="en-US" sz="1800" b="1" i="1" dirty="0" err="1" smtClean="0">
                <a:solidFill>
                  <a:srgbClr val="7030A0"/>
                </a:solidFill>
                <a:latin typeface="Arial" pitchFamily="34" charset="0"/>
                <a:cs typeface="Arial" pitchFamily="34" charset="0"/>
              </a:rPr>
              <a:t>g‘oya</a:t>
            </a:r>
            <a:r>
              <a:rPr lang="en-US" sz="1800" b="1" i="1" dirty="0" smtClean="0">
                <a:solidFill>
                  <a:srgbClr val="0000FF"/>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muallifi</a:t>
            </a:r>
            <a:r>
              <a:rPr lang="en-US" sz="1800" b="1" i="1" dirty="0" smtClean="0">
                <a:solidFill>
                  <a:srgbClr val="7030A0"/>
                </a:solidFill>
                <a:latin typeface="Arial" pitchFamily="34" charset="0"/>
                <a:cs typeface="Arial" pitchFamily="34" charset="0"/>
              </a:rPr>
              <a:t>;</a:t>
            </a:r>
            <a:r>
              <a:rPr lang="ru-RU" sz="1800" b="1" i="1" dirty="0" smtClean="0">
                <a:solidFill>
                  <a:schemeClr val="accent2">
                    <a:lumMod val="50000"/>
                  </a:schemeClr>
                </a:solidFill>
                <a:latin typeface="Arial" pitchFamily="34" charset="0"/>
                <a:cs typeface="Arial" pitchFamily="34" charset="0"/>
              </a:rPr>
              <a:t> </a:t>
            </a:r>
            <a:endParaRPr lang="en-US"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организатор –</a:t>
            </a:r>
            <a:r>
              <a:rPr lang="ru-RU" sz="1800" b="1" dirty="0" smtClean="0">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tashkilotchi</a:t>
            </a:r>
            <a:r>
              <a:rPr lang="en-US" sz="1800" b="1" i="1" dirty="0" smtClean="0">
                <a:solidFill>
                  <a:srgbClr val="7030A0"/>
                </a:solidFill>
                <a:latin typeface="Arial" pitchFamily="34" charset="0"/>
                <a:cs typeface="Arial" pitchFamily="34" charset="0"/>
              </a:rPr>
              <a:t>;</a:t>
            </a:r>
            <a:endParaRPr lang="ru-RU"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дебют –</a:t>
            </a:r>
            <a:r>
              <a:rPr lang="en-US" sz="1800" b="1" dirty="0" smtClean="0">
                <a:latin typeface="Arial" pitchFamily="34" charset="0"/>
                <a:cs typeface="Arial" pitchFamily="34" charset="0"/>
              </a:rPr>
              <a:t> </a:t>
            </a:r>
            <a:r>
              <a:rPr lang="en-US" sz="1800" b="1" i="1" dirty="0" smtClean="0">
                <a:solidFill>
                  <a:srgbClr val="7030A0"/>
                </a:solidFill>
                <a:latin typeface="Arial" pitchFamily="34" charset="0"/>
                <a:cs typeface="Arial" pitchFamily="34" charset="0"/>
              </a:rPr>
              <a:t>ilk </a:t>
            </a:r>
            <a:r>
              <a:rPr lang="en-US" sz="1800" b="1" i="1" dirty="0" err="1" smtClean="0">
                <a:solidFill>
                  <a:srgbClr val="7030A0"/>
                </a:solidFill>
                <a:latin typeface="Arial" pitchFamily="34" charset="0"/>
                <a:cs typeface="Arial" pitchFamily="34" charset="0"/>
              </a:rPr>
              <a:t>chiqish</a:t>
            </a:r>
            <a:r>
              <a:rPr lang="en-US" sz="1800" b="1" i="1" dirty="0" smtClean="0">
                <a:solidFill>
                  <a:srgbClr val="7030A0"/>
                </a:solidFill>
                <a:latin typeface="Arial" pitchFamily="34" charset="0"/>
                <a:cs typeface="Arial" pitchFamily="34" charset="0"/>
              </a:rPr>
              <a:t>; </a:t>
            </a:r>
            <a:r>
              <a:rPr lang="en-US" sz="1800" b="1" i="1" dirty="0" smtClean="0">
                <a:latin typeface="Arial" pitchFamily="34" charset="0"/>
                <a:cs typeface="Arial" pitchFamily="34" charset="0"/>
              </a:rPr>
              <a:t>                    </a:t>
            </a:r>
            <a:r>
              <a:rPr lang="en-US" sz="1800" b="1" i="1" dirty="0" smtClean="0">
                <a:solidFill>
                  <a:srgbClr val="0000FF"/>
                </a:solidFill>
                <a:latin typeface="Arial" pitchFamily="34" charset="0"/>
                <a:cs typeface="Arial" pitchFamily="34" charset="0"/>
              </a:rPr>
              <a:t>    </a:t>
            </a:r>
          </a:p>
          <a:p>
            <a:r>
              <a:rPr lang="ru-RU" sz="1800" b="1" dirty="0" smtClean="0">
                <a:solidFill>
                  <a:srgbClr val="0000FF"/>
                </a:solidFill>
                <a:latin typeface="Arial" pitchFamily="34" charset="0"/>
                <a:cs typeface="Arial" pitchFamily="34" charset="0"/>
              </a:rPr>
              <a:t>карьерная лестница –</a:t>
            </a:r>
            <a:r>
              <a:rPr lang="ru-RU" sz="1800" b="1" dirty="0" smtClean="0">
                <a:solidFill>
                  <a:srgbClr val="0070C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martaba</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pog‘onasi</a:t>
            </a:r>
            <a:r>
              <a:rPr lang="en-US" sz="1800" b="1" i="1" dirty="0" smtClean="0">
                <a:solidFill>
                  <a:srgbClr val="7030A0"/>
                </a:solidFill>
                <a:latin typeface="Arial" pitchFamily="34" charset="0"/>
                <a:cs typeface="Arial" pitchFamily="34" charset="0"/>
              </a:rPr>
              <a:t>;</a:t>
            </a:r>
            <a:endParaRPr lang="ru-RU"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заслуги</a:t>
            </a:r>
            <a:r>
              <a:rPr lang="ru-RU" sz="1800" b="1" dirty="0" smtClean="0">
                <a:solidFill>
                  <a:schemeClr val="accent2">
                    <a:lumMod val="50000"/>
                  </a:schemeClr>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a:t>
            </a:r>
            <a:r>
              <a:rPr lang="en-US" sz="1800" b="1" dirty="0" smtClean="0">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xizmatlari</a:t>
            </a:r>
            <a:r>
              <a:rPr lang="ru-RU" sz="1800" b="1" i="1" dirty="0" smtClean="0">
                <a:solidFill>
                  <a:srgbClr val="7030A0"/>
                </a:solidFill>
                <a:latin typeface="Arial" pitchFamily="34" charset="0"/>
                <a:cs typeface="Arial" pitchFamily="34" charset="0"/>
              </a:rPr>
              <a:t>; </a:t>
            </a:r>
            <a:endParaRPr lang="en-US" sz="1800" b="1" i="1" dirty="0" smtClean="0">
              <a:solidFill>
                <a:srgbClr val="7030A0"/>
              </a:solidFill>
              <a:latin typeface="Arial" pitchFamily="34" charset="0"/>
              <a:cs typeface="Arial" pitchFamily="34" charset="0"/>
            </a:endParaRPr>
          </a:p>
          <a:p>
            <a:r>
              <a:rPr lang="ru-RU" sz="1800" b="1" dirty="0" smtClean="0">
                <a:solidFill>
                  <a:srgbClr val="0000FF"/>
                </a:solidFill>
                <a:latin typeface="Arial" pitchFamily="34" charset="0"/>
                <a:cs typeface="Arial" pitchFamily="34" charset="0"/>
              </a:rPr>
              <a:t>сотрудник </a:t>
            </a:r>
            <a:r>
              <a:rPr lang="ru-RU" sz="1800" b="1" i="1" dirty="0" smtClean="0">
                <a:solidFill>
                  <a:srgbClr val="0000FF"/>
                </a:solidFill>
                <a:latin typeface="Arial" pitchFamily="34" charset="0"/>
                <a:cs typeface="Arial" pitchFamily="34" charset="0"/>
              </a:rPr>
              <a:t>–</a:t>
            </a:r>
            <a:r>
              <a:rPr lang="ru-RU" sz="1800" b="1" i="1" dirty="0" smtClean="0">
                <a:solidFill>
                  <a:srgbClr val="0070C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xodim</a:t>
            </a:r>
            <a:r>
              <a:rPr lang="en-US" sz="1800" b="1" i="1" dirty="0" smtClean="0">
                <a:solidFill>
                  <a:srgbClr val="7030A0"/>
                </a:solidFill>
                <a:latin typeface="Arial" pitchFamily="34" charset="0"/>
                <a:cs typeface="Arial" pitchFamily="34" charset="0"/>
              </a:rPr>
              <a:t>;</a:t>
            </a:r>
            <a:r>
              <a:rPr lang="ru-RU" sz="1800" b="1" i="1" dirty="0" smtClean="0">
                <a:solidFill>
                  <a:srgbClr val="FF0000"/>
                </a:solidFill>
                <a:latin typeface="Arial" pitchFamily="34" charset="0"/>
                <a:cs typeface="Arial" pitchFamily="34" charset="0"/>
              </a:rPr>
              <a:t> </a:t>
            </a:r>
          </a:p>
          <a:p>
            <a:r>
              <a:rPr lang="ru-RU" sz="1800" b="1" dirty="0" smtClean="0">
                <a:solidFill>
                  <a:srgbClr val="0000FF"/>
                </a:solidFill>
                <a:latin typeface="Arial" pitchFamily="34" charset="0"/>
                <a:cs typeface="Arial" pitchFamily="34" charset="0"/>
              </a:rPr>
              <a:t>прославился</a:t>
            </a:r>
            <a:r>
              <a:rPr lang="ru-RU" sz="1800" b="1" dirty="0" smtClean="0">
                <a:solidFill>
                  <a:srgbClr val="5B1B49"/>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a:t>
            </a:r>
            <a:r>
              <a:rPr lang="en-US" sz="1800" b="1" dirty="0" smtClean="0">
                <a:solidFill>
                  <a:srgbClr val="0000FF"/>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tanilib</a:t>
            </a:r>
            <a:r>
              <a:rPr lang="en-US" sz="1800" b="1" i="1" dirty="0" smtClean="0">
                <a:solidFill>
                  <a:srgbClr val="7030A0"/>
                </a:solidFill>
                <a:latin typeface="Arial" pitchFamily="34" charset="0"/>
                <a:cs typeface="Arial" pitchFamily="34" charset="0"/>
              </a:rPr>
              <a:t> </a:t>
            </a:r>
            <a:r>
              <a:rPr lang="en-US" sz="1800" b="1" i="1" dirty="0" err="1" smtClean="0">
                <a:solidFill>
                  <a:srgbClr val="7030A0"/>
                </a:solidFill>
                <a:latin typeface="Arial" pitchFamily="34" charset="0"/>
                <a:cs typeface="Arial" pitchFamily="34" charset="0"/>
              </a:rPr>
              <a:t>ketdi</a:t>
            </a:r>
            <a:r>
              <a:rPr lang="ru-RU" sz="1800" b="1" i="1" dirty="0" smtClean="0">
                <a:solidFill>
                  <a:srgbClr val="7030A0"/>
                </a:solidFill>
                <a:latin typeface="Arial" pitchFamily="34" charset="0"/>
                <a:cs typeface="Arial" pitchFamily="34" charset="0"/>
              </a:rPr>
              <a:t>;</a:t>
            </a:r>
          </a:p>
          <a:p>
            <a:r>
              <a:rPr lang="ru-RU" sz="1800" b="1" dirty="0" smtClean="0">
                <a:solidFill>
                  <a:srgbClr val="0000FF"/>
                </a:solidFill>
                <a:latin typeface="Arial" pitchFamily="34" charset="0"/>
                <a:cs typeface="Arial" pitchFamily="34" charset="0"/>
              </a:rPr>
              <a:t>способности – </a:t>
            </a:r>
            <a:r>
              <a:rPr lang="en-US" sz="1800" b="1" i="1" dirty="0" err="1" smtClean="0">
                <a:solidFill>
                  <a:srgbClr val="7030A0"/>
                </a:solidFill>
                <a:latin typeface="Arial" pitchFamily="34" charset="0"/>
                <a:cs typeface="Arial" pitchFamily="34" charset="0"/>
              </a:rPr>
              <a:t>qobiliyatlar</a:t>
            </a:r>
            <a:r>
              <a:rPr lang="en-US" sz="1800" b="1" i="1" dirty="0" smtClean="0">
                <a:solidFill>
                  <a:srgbClr val="7030A0"/>
                </a:solidFill>
                <a:latin typeface="Arial" pitchFamily="34" charset="0"/>
                <a:cs typeface="Arial" pitchFamily="34" charset="0"/>
              </a:rPr>
              <a:t>.</a:t>
            </a:r>
            <a:endParaRPr lang="ru-RU" sz="1800" b="1" i="1" dirty="0" smtClean="0">
              <a:solidFill>
                <a:srgbClr val="7030A0"/>
              </a:solidFill>
              <a:latin typeface="Arial" pitchFamily="34" charset="0"/>
              <a:cs typeface="Arial" pitchFamily="34" charset="0"/>
            </a:endParaRPr>
          </a:p>
          <a:p>
            <a:endParaRPr lang="ru-RU" sz="1800" b="1" i="1" dirty="0" smtClean="0">
              <a:solidFill>
                <a:srgbClr val="0000FF"/>
              </a:solidFill>
              <a:latin typeface="Arial" pitchFamily="34" charset="0"/>
              <a:cs typeface="Arial" pitchFamily="34" charset="0"/>
            </a:endParaRPr>
          </a:p>
          <a:p>
            <a:endParaRPr lang="en-US" sz="1800" b="1" dirty="0" smtClean="0">
              <a:solidFill>
                <a:srgbClr val="0000FF"/>
              </a:solidFill>
              <a:latin typeface="Arial" pitchFamily="34" charset="0"/>
              <a:cs typeface="Arial" pitchFamily="34" charset="0"/>
            </a:endParaRPr>
          </a:p>
          <a:p>
            <a:endParaRPr lang="en-US" sz="1800" b="1" dirty="0" smtClean="0">
              <a:solidFill>
                <a:srgbClr val="0000FF"/>
              </a:solidFill>
              <a:latin typeface="Arial" pitchFamily="34" charset="0"/>
              <a:cs typeface="Arial" pitchFamily="34" charset="0"/>
            </a:endParaRPr>
          </a:p>
          <a:p>
            <a:endParaRPr lang="ru-RU" sz="1600" b="1" dirty="0" smtClean="0">
              <a:solidFill>
                <a:srgbClr val="7030A0"/>
              </a:solidFill>
              <a:latin typeface="Arial" pitchFamily="34" charset="0"/>
              <a:cs typeface="Arial" pitchFamily="34" charset="0"/>
            </a:endParaRPr>
          </a:p>
          <a:p>
            <a:r>
              <a:rPr lang="ru-RU" sz="2000" b="1" dirty="0" smtClean="0">
                <a:solidFill>
                  <a:srgbClr val="0000FF"/>
                </a:solidFill>
                <a:latin typeface="Arial" pitchFamily="34" charset="0"/>
                <a:cs typeface="Arial" pitchFamily="34" charset="0"/>
              </a:rPr>
              <a:t> </a:t>
            </a:r>
            <a:r>
              <a:rPr lang="ru-RU" sz="2000" b="1" dirty="0" smtClean="0">
                <a:solidFill>
                  <a:srgbClr val="7030A0"/>
                </a:solidFill>
                <a:latin typeface="Arial" pitchFamily="34" charset="0"/>
                <a:cs typeface="Arial" pitchFamily="34" charset="0"/>
              </a:rPr>
              <a:t>  </a:t>
            </a:r>
            <a:r>
              <a:rPr lang="ru-RU" sz="2000" b="1" dirty="0" smtClean="0">
                <a:latin typeface="Arial" pitchFamily="34" charset="0"/>
                <a:cs typeface="Arial" pitchFamily="34" charset="0"/>
              </a:rPr>
              <a:t>               </a:t>
            </a:r>
          </a:p>
          <a:p>
            <a:endParaRPr lang="en-US" sz="2000" b="1" dirty="0" smtClean="0">
              <a:solidFill>
                <a:srgbClr val="7030A0"/>
              </a:solidFill>
              <a:latin typeface="Arial" pitchFamily="34" charset="0"/>
              <a:cs typeface="Arial" pitchFamily="34" charset="0"/>
            </a:endParaRPr>
          </a:p>
          <a:p>
            <a:r>
              <a:rPr lang="ru-RU" sz="2000" b="1" dirty="0" smtClean="0">
                <a:solidFill>
                  <a:srgbClr val="7030A0"/>
                </a:solidFill>
                <a:latin typeface="Arial" pitchFamily="34" charset="0"/>
                <a:cs typeface="Arial" pitchFamily="34" charset="0"/>
              </a:rPr>
              <a:t> </a:t>
            </a:r>
            <a:r>
              <a:rPr lang="ru-RU" sz="2000" b="1" dirty="0" smtClean="0">
                <a:latin typeface="Arial" pitchFamily="34" charset="0"/>
                <a:cs typeface="Arial" pitchFamily="34" charset="0"/>
              </a:rPr>
              <a:t>                   </a:t>
            </a:r>
            <a:r>
              <a:rPr lang="en-US" sz="2000" b="1" dirty="0" smtClean="0">
                <a:latin typeface="Arial" pitchFamily="34" charset="0"/>
                <a:cs typeface="Arial" pitchFamily="34" charset="0"/>
              </a:rPr>
              <a:t>            </a:t>
            </a:r>
            <a:endParaRPr lang="ru-RU" sz="2000" b="1" dirty="0" smtClean="0">
              <a:latin typeface="Arial" pitchFamily="34" charset="0"/>
              <a:cs typeface="Arial" pitchFamily="34" charset="0"/>
            </a:endParaRPr>
          </a:p>
          <a:p>
            <a:endParaRPr lang="ru-RU" sz="2000" b="1" dirty="0" smtClean="0">
              <a:latin typeface="Arial" pitchFamily="34" charset="0"/>
              <a:cs typeface="Arial" pitchFamily="34" charset="0"/>
            </a:endParaRPr>
          </a:p>
          <a:p>
            <a:pPr fontAlgn="base"/>
            <a:r>
              <a:rPr lang="ru-RU" sz="2000" b="1" dirty="0" smtClean="0">
                <a:latin typeface="Arial" pitchFamily="34" charset="0"/>
                <a:cs typeface="Arial" pitchFamily="34" charset="0"/>
              </a:rPr>
              <a:t/>
            </a:r>
            <a:br>
              <a:rPr lang="ru-RU" sz="2000" b="1" dirty="0" smtClean="0">
                <a:latin typeface="Arial" pitchFamily="34" charset="0"/>
                <a:cs typeface="Arial" pitchFamily="34" charset="0"/>
              </a:rPr>
            </a:br>
            <a:r>
              <a:rPr lang="ru-RU" sz="2000" b="1" dirty="0" smtClean="0">
                <a:latin typeface="Arial" pitchFamily="34" charset="0"/>
                <a:cs typeface="Arial" pitchFamily="34" charset="0"/>
              </a:rPr>
              <a:t> </a:t>
            </a:r>
            <a:r>
              <a:rPr lang="ru-RU" sz="2000" dirty="0" smtClean="0">
                <a:latin typeface="Arial" pitchFamily="34" charset="0"/>
                <a:cs typeface="Arial" pitchFamily="34" charset="0"/>
              </a:rPr>
              <a:t/>
            </a:r>
            <a:br>
              <a:rPr lang="ru-RU" sz="2000" dirty="0" smtClean="0">
                <a:latin typeface="Arial" pitchFamily="34" charset="0"/>
                <a:cs typeface="Arial" pitchFamily="34" charset="0"/>
              </a:rPr>
            </a:br>
            <a:endParaRPr lang="ru-RU" sz="2000" b="1" dirty="0">
              <a:latin typeface="Arial" pitchFamily="34" charset="0"/>
              <a:cs typeface="Arial" pitchFamily="34" charset="0"/>
            </a:endParaRPr>
          </a:p>
        </p:txBody>
      </p:sp>
      <p:sp>
        <p:nvSpPr>
          <p:cNvPr id="17410" name="AutoShape 2" descr="data:image/jpeg;base64,/9j/4AAQSkZJRgABAQAAAQABAAD/4QAqRXhpZgAASUkqAAgAAAABADEBAgAHAAAAGgAAAAAAAABHb29nbGUAAP/bAIQAAwICCgoKCgoKCgoKCggICAgKCAoKCgoICgoICAgICAoICgoICAoICAgICAgICggICAgKCgoICA0NCggNCAgKCAEDBAQGBQYKBgYKDQ0KDg4NDQ0NDQ0ODQ0NDQ4NDQ0NDQ0NDw8NDQ0NDQ8NDQ0NDQ0NDQ0NDQ0NDQ0NDQ0NDQ0N/8AAEQgAoADVAwERAAIRAQMRAf/EAB0AAAICAgMBAAAAAAAAAAAAAAUGAwQCBwABCAn/xABGEAACAQIEBAMEBQkGBQUBAAABAhEDIQAEEjEFBiJBEzJRByNhgRRCcZGhFTNDUmKxwdHwCDREU5LhFyRUcoJjg4TS8Rb/xAAaAQADAQEBAQAAAAAAAAAAAAABAgMABAUG/8QANxEAAgIAAwUGBQQCAgIDAAAAAAECEQMSIQQxQVHwYXGBkaHBEyKx0eEFMkLxFFIzcpLiFSPC/9oADAMBAAIRAxEAPwD2nnaUWx7iPA3Aj6PBkYY1jHw5NUCCD+BwrKDdwjgBBEi2/wDX78QlIqoMbaVe2kja3qMczjraOi+ACrMqteBfcbR2v6jHQra0Od0mSJVptfecDVBtHGy1M7GD6drYCcjVExYACDF8E2hWyoQyGN+x/hhnfAVVxMqtMKDBB7j0wLsOiFHjuY1iLDe3riqVE2zV3MXDyDIxZMRoWc1XjGoUA8WzOHiTkKHEM1i6JAavWONoArHGNRCXwbCVcw+BZgfUvtjGJ6PCp3wtmL9Lgoj1wrYxfyXA1H1RhGwoNZPLBdhGFYdwWylKThTLUIngoPfGHo9CpxFX/lgDrUwTNaWuLE4Jtw/cuVlOlgPvxz4ll4bxx8QH7MclUdV2BcxVKkkbnHQqZBuha4lnifNjoSIi7muYChMEjDVZOytT5kJ7mftxqDZlW4ux3Y/fjUazLK8cgb/jgUMRNzCY3tjUCwbV4wJufxwQAvjmaDCxxkES4XqvMGPsMAwfQwQfsIw7FoUuO1QZw6JyFfNLh7JspijhgUZ5nLCLYBmDHyROCApfkon7MYxMMgBjBZxqBkRgADGVyp2GFCNXCeW5FzGJtjpBb8gAfHCWPRXfI6dsYWiGpnoxqCmOvD+YWBscMzIZ+HcZLkTgDGy+WOKGAPTEpKysWOGR43iMoFozOs1m/TGSA2IvOWZI6h2x0xRGRrbO8xE74rRKypS4ycKx0W15gHfCDlTMcfA74JjGnxqRvbAMDc1xuDvhkIUMzzX2nByi5jRnsZ4f4dbiANepV8DN/REDs5CouWytcDrrVRIFRVhBTTUtVgg8YhZYWHTbu+H0K4s7UaW9X9TYmbx0I5wZXy84YUiGRxrNRWqUiTHxwRWS0siT2wDEWZ4KxBgWGGs1MEZvKMOxwyME+GUFifhN8BgDvDM2JjSMI0Mg5SrfGMTooR1uOAd8DKawFxHj3phsomYC1M45uAcNSNqbqynDl3OJFR74FynYN63nthWxkhk4ZRK2xhkFVzJUYFBKdfjxjfBygsAcW4vM37YNCtmvONZYXIOHsShLz3FCp3ODQLoGVOYj6nAyhzlWtzA3xwyibMRpzSR3xspsxUzHMJPfBURWysOLHD0TNfeyPj6tmeK6XDEcR1GNX/T0qQN1FpoNTtI1U3ubY49mlmliK/5eyR27RGo4f/X3b9zadPjAJE468px2TNngf54XKNZmrf0cagmSZIE3/wBsFGoKZPJWhYJ3nf7vTACZvw19N2kX6Ygj+eBaDTF7iWR3mcOibBGWpHYYoxAvw/LkfHCMNE+YzMYFDWL/ABDiHphkhbB9Ko25xmAmPFyMToaz1zwP2UPUEq4BG6t3+z/fHNLFUd52RwnLcM+U5Sr5faGF+k3H4bfhhc8ZGcJROUKhJOpCBvP8u2H7hTOtm1NhPz/o41BF/jNEx0jDJgaErigcb/dh9BKFzNcMdvX7Ma0CgVm+UmO+BmBlBv8A/A1SbKd4GNmBkZhV5GqQRpIIwcw2Vi5n+T6inY4opITKyovKlT0ODmQchBxPhng03q1Dpp0kao7G8KgLMbAkwAbAEn0OBnSVsGRt0keb/wCzTmwM/m0qZms5zhZqC1NJFco9Wo1WpCjw64pDpSmRT0mqOoikF87ZcVObV7/X8nobVhvInW7rrwPUacF/DHq2eZRzM8NI8oP3YCZqLnCeWGa5JwrkkMosZctwGIBG9sI5FMox5Dgy7A99oxNtjJFPimVGCmZi9mcsvfD2ToovoGwGBbNSMWzoiIxglHMIPXDWSZSq0kA7T/W2NbBQHrkCRO+GAVkpg4Bj6OcO5gog2tPf6v8At92PIlCTPYjOKLef44m0gyPXGjBmlNAp88hHbFaaIWgHxVApBEQcWjdCAvjGaAExhkYTc/xanvGGoAFzPF1mcagZiannkncCRgUENcvZ8EgSDcwoj+v3YVoI5cN4IHmYJ/r5W+GIuVFUrO6ns4Rmk3t3/wDzA+JSG+HqQVvZbS1Tp27YHxGF4Z5n/tw5Kpk+HA0FWM3mlytRiLKjZfM1bCLlmoqLkCJ80wY7RitYdc9CuBhJz7tTwFwji9bK1UzFNgz0HLor3UkIyxsIlWIkTbdWuD5mHiOMlJHfPDUlTPq4fZ/l13UyNwT942Ex64+jztnhZUQ53gtFR0qBjW+IdAXWpqAbfdggAtdSdvxwyFZEmb074YW6BXEuK4KQrYqcSz5xRIkwFW4xhqBZVrcewKDYPr8yYNAKmY5j+ONQATW5gwaFsrHmbGoOp7jyPGiB5p+eOOjssu1eYpHmP8sNQrZzJcxR9b92C0CybNcaY9xH44WhrBud4ixEfDBoYXa1A3wbFZFlODaj6YFgSDmV5LWzawRuVv8AvnCZiiQy8J4dl0aYvFr2wjbKKhuHM9JVECLbR/HEcjKZkd0uc1O3++M8MymcznN22nb9+AsMLxD53f2wv7UtPiNJeH0mpstHO5irUrrqBJo1c5lcvSVGVb/R3FV6wcqzGAqwcebtEs1Rjzd+B6GDBr5nyR5Sz1ReqKk6X0k72K+a0WAgSDEg95xy5ZLeu46LT0R9E/Yr/acpcWLpZK9LK0alSjB/OCrWp5h1cAKabf8ALMqzqXxSCLNHuYGKsTyXmePjYTh6j1xHjAx2JWcjZTy+eDd74LRt5RzfEALYNAYFzvEhgpE2xdz3Fh64okCxaz+emb/PDiMU+JZ+O+HFYBzPGPjjUAqVOKzgD0Va3E8YUFV8yScEFHSOexxgHtfKZ09mnHGdRabNscNYGjgzkd8azUTLzaBvgDJklHnZO+Foezlfm5MajWiDLc9gdvnjULmRco81qws0fDAoezpeJE3DT874wTLM8ZYC84wCpQ5oIwaMX15zMb2wKMfND2nZZ/pGbIkI2erhV0yg15ohY7QAP1bBpvGPl5/vl3s+lw5LLHuQqZfIAHUqGSyE9IvakvVYX0si3JjrMyG1NKTlo3uDFRjbXE9I/wBkt3pVs1qJJbL0gCQQRpqEEXLb2Y3/AFfl3/p6Vy8DztvlpHvfsb/zvGCce8keI2U/ysR3w9IFlOvx/wCONlA2BuIcfjDZRGLed4wScPQLBua4pGNRrAWarlvXB3CtlCnwZ2O3z2wAIK5bk5j5YPzEYRsoggnILDzAfbP++FzoZxZZXkAGYjaxkfuxswMoIqckP9W3zj+eKWCjYuT58gyDhHAVSGvhntBB3bEXAopBWv7QFIixwuRjZwJmeMB7howUqBYs8R42wO/3f1tiyoVmGX5nJ742UW2S1ua474GU1nKPNG3Vg0FMP8K5vuDO3xxNxLRkMlLmsEm9j29cSorZVr56Ljv2wUBijzpz14DZYalAzGYWiwMltLWLLcABWK6iTYMI1EaWli4qw3FPi6KYeG5qXYrPMPP1TrrG398p3uD/AHoxfuN4X1mfMMfNy/fLvl7nvR/Yu5ChRI0LdfLTtqJ2TJfuj7oPc4Lvt8u8Krp9xtflLmg5UZl1IDCjUAMQNXi01BIPmILTNwT2x07LP4anLlH3OXaYZ3GPb7G0+C87aqdMzqBpoZJknpElj3adz6zj6bDqUVJcUjwJ3GTi+bLNTmQYrlEszpcWVt9j+GAEnWih7z8DhWw0ZVfCGwH7/wCGBbNSA/F8xSuVA+zBViMXM1zPTphmcqiqJLkhVA+JMAffhpNJW2BJt0gfT5pSouumyuhLAOhBUlWKtcWJDKVPxBwItSVrVBlFxdMkyPNZU/hguJkw0OcdR9PgMJlSGszPHAe84JmyweLudpxqQohflwnthrEJaPMTDvg2aiyvOTf1OComM8x7RNAkz5kWBvLuqDciwLSfgDviWI1BW+aXi3XuUhFydLtfkrNOe0TmSrUz1OqAjfQ6iimq+JTLhmpVDTrOtY6uoah0BenqVhKt8/tOPJY/BpNJdvee1s+EvhcdV1RthubcfRo8SivmOaCcMajClzG3xxg0E8nzgw7YWgoZOEc6yRJg4VxHTGfmLnynRytWsSQaVF3kQfKpIIHoLFp2AOOTFbhCUuSZ1YUc81Hm0jy1znxqvnaxrpU1Uah1UVqHqQQCygBWCAOHiDcaTubfMbRivEm5cPpu9z6LAw8PDgoyvNxqtX/Qr0ONZnU6tS8QrVYGpY6irkkyzqTJME6fuJnCN8R8seDpcC0OI5iP7vsBJPhz9Vf8y214tJNoMYGY3w1/siP6Xm6rP5aIVQ1zZgWYkQjOTHh7H8bwrbqkPUFrJt935GDlTm98s1NKtQucyyikqTpAUHVZiCCWqIxgWCm07+nsG0OElB8ZJVwrX3d+B5u2YEJxzwT0TtvnpW6uCZsleZZ3OPrT5ovZPj3xwrCkWk5og74RoYtU+aQcLRitn+IBhY4yM0a/59qs1KpTDLLKoYEBiabsVaAdQBIDgEqw6TYG68W3YuXClT108m6OjZcO8RWtNa70rFfkrPtSp1VD+IKZBp0yw06SSXKaUk6mJJ88GBacebse1ZMOeZ/tSaXZxO3acDPONLfavt4Dtl84DecfRWmrR49VvL68QwjMwzwWsSRhGxTfHAeW8myKT40wJgA3i+3x2vf4Y5HOd8Doio0eYqWY+0fbtjrIGdTNkdv6+zDox19NU9sOjITvajm9NNNLEe81W36OodiRBEgjvGPE/VZyUYxi9dX5bvqev+nxi5NyXZ5mteC5uu+vxSQyqryBJEsqMx1BrGqtQg+YBTJBsPnJL5rTevNvfvvsfpyR7apKml4Lhy+xuHkDNO9HW6qC1WoSViCdVyI7TIveBcAyB9XsM5Tw80ubPndqjGE6jupDEW+GPQOQko8QC7CfgcYzJ6fMg+suNQLJGzyHYRgho643mycvWBBINKot9jKkRex3xy7X/wAM+5nTs/8Ayx70JHBOGgrlbkatVhIH5qq1tKlNxPWQvp1aRj458euPW4+ku664CtmMuPFe/wDiK4FkO1YgdxO19j64onSv7i9cAhXyy+/k7IxNqfauAfrWvHnt89iuH/ty63G6/iWOWsmG13MeCIA0g/n8yL6QSRvHa9r65lN10+S5jJdaexX4hQA+iPcyrHY76KZjrAZfrEhxq6YMHfp2V1jL/svr5EcZf/W+5/QvHjEY+4Z8wS0uN4QB23GDjGLGX4ycKzF8ccJwKCAuYn1NLHp8NugMylmWWAJDLCixkMTvYCSfmf1TN8RK9Gl6Nnu7BlyN8U35UjVTcMqrVZpfSp8DTNgVKUzJDiF1VUqG2u7QxFx42RbqW+748659m+qrTSj08z3291Vwv6du43Fy5UU00GwC6R3stheTNgLyZ9cfbbI7wY91eWh8ntOmLLvG3J8LO9ji7ObeHeGrB2xJgHbhHGmVYVo+eFyoKbRr2toPbHRQlg3MUE7yPsOGo1g7PU1VWaSdKk/bA2+04njYnw8OU+SbL4Uc81HmzX3O2bFQ0lRgdOhmbzKCWXVtMjTIIMX74+a27GWJKNa0uHNnubJDIm+0CZfKNMOVadCMwDDpipUYDUo8pq72ja2kgeW92iO7NuTNjcguRlaQGxDt/rqO1/iJj5Y+v2KNYMfH6nze1O8V9cC/x7irU6bMBLKOlTMFjIQNpBIVmtqAMfLFcfFWDByfXI2Dh/EkomPC8y1Wkj6YLKCwEwGFnAkKSFYEAkCQJ7jD4OIsSCkuImLHJJxJWydTsp+7FiSJ8tlKgvoNrzH4nCtpFUmy3zA9bwKgZCF0GTEfDHHtdfBl3e51bNfxI94I4ZTj6Lc2Vj9a3uyO1jv9f5Xx8Y+P468j6Rdb+vMR66DxXuL5jMfqn/EP8N5sR998XW7++QnXD7E+ezp8SqtoKGbrv9IEbraSBvP78BLdp6PkHTXX1X2DvKW5Aj8y3cf59S9hJHV9l9u+JT0CutQdxPKxTyW4AIQgh1geFpsGLMDMdNRiR3JIE9GC6xfFcua60JYi+R9z+nW8JtwumNz3Ak7SxCgfMkAfEjH3MpJbz5ZJvcW04AuNYpxuEDCswv8AMDshTQCb6ngKegESJLLpYzANxvMQJ83a9q+C4rz7vZnds+B8RSb8O8Krl/w3x3qaauzkcWtAVxuqqwSwAEgmxjVG9xYgFf8Ay+Y8D9UalkcXrr5aHr7AmsyaYjcQpUizN4xEktANOCWVJmdRHVRpmxEwJkKBjyEz0afIZODc30lCJrWRUpgXF1aAwsxJMkwIuSMers+1ZYRhxzLyb1+p52NszlJyrTK/NbvobOy+dK7Wx9JVnhosrx04XKMSjmU4ZRFIV46Duo/djURLeWzVI+ZcbUZGPM2Xy9Si6aD16VtqB86kwQZFhuMebt8msB9tL1O/Y/8AlTXD7GmeJcrU9QASpHT3rz1FT3fshb7GE9ox8ldcfU+nzN70v/FBXKcnUfCYsjgimT5q6iepRM1D+qLH179lff6g+LJcF/4oAcN4ZWUuKeYYBBrVTfvYErUEaiG6hT7GxM4tHHnGqb8xXh4cv3RL+b59qVFZK0rVin0gAJUFNm0xp02BqObWmD0lQBbEx8TF3vl6X92Ths8MPd2+tfZGx/Y5zXT8OqtZ6aBGUUwzaSQxdnszGdLNdhvIm4x6ewY2WDjJpJbta5nn7bhZpJxT7fp7D1W5nyo/TUv9S/zx6n+Rh/7LzPO+DP8A1Ys+0fmum9HRQqprNRQ6rpM0yG1hpDQNiIgkgC4LY83bNpWSoS1vWuVP8HobLgvPco+fMGtzytbhzLVYfSDSamw1e8Y030s7BVXSzqhfSosDYtuZy2hS2epNZtNL1eu/h3lY4Djj2k8vOtNxDlKXVlR/6TEeb/LXuLd/rfK848FPR+HX9Hqvf/fXmJQok1XgT7+tcX2zD/s7/s9trxjoS08uHYTT6vtMuI0mFVyVgGYJIAvXXYlLWlrz6dxC1otPTs7x83V/gZOTCdf/ALLiNQP6Qeij13+z7cTmuqo19XYO4+n/AC+VsAKdZREMIEHsW1bD6xbeb2xSEqnfiI1caA/M/GgalNaTSoV3Y9S9SlAoYECVhiwi4YTa2Pc27a1NJYb03ur38PueZsmzuNua13a+oSyfNaAAF7gCbMb/AG6YJte/x7jHo4e24ORZpa1ro9/E4p7JiZnUePYXk5woneoPub/64L23A/29H9hP8XF/1FvinGEaoT4oWnuYsTKqsGVDAkr6gAKpEkynze1z+JiuS1XDyR7uzwyYai1rx82WeDcOfMEEFqWXMAsWJeoNpphulVgfnCIhekPvjkljzrLb9jpjgwi80kr63/Yvcq8p0hUqhg1QhRoV+pQQRJAKqklWA1EGLgGcRTvePKdL5dO464xwVNRApJMVQBFMeWiGUgeEQIaoouTAv1eQVrQ588ubIcjk6Qdh4SHrYranYVA1SmB0L5VXp6jYm5tJ7RJTe62H/EOPvYyTSa4qz5Vqm0SU6uNYS2mZGBYGyFqxAvsO+NKSire4jGLbpFLI8yIzMoZDoUEjUNYMtqld7AKdu/2Y4obZhym4qS0S771v23HdLZZxgpZXq33cPzvDObzUKTEEKx3jYHuYA+ZAxx/qs6hCHN/Rfk6f0+PzSfJdfQR85SHiMBpEEoICfokamvcdqiD4AKLAY+bvrXiz2+uAbqwKDRF/BS2nZglWOkmwNV4VtiSRZlLJICqxa4eOmoxHoL+pJJImNwwEgzbsRjMoUOKZJXCqy6utI7EEsAYPTF7SCp7XvgxHuibIcFpEKfDkaajecx0pA/SmwYST3jGd8+QVN9JBarwKiJIpi1NH3JuagGqxO6tEX723IBs76os0+WKOtwaKkK9BQCBYkywkkTqIuAWF4gjpwtuvPriM8SXMAZOgAtYKFA8OtCgMbHUoEKR9kJBvbcHF+Xhy68yV7/ybJypAeheCKLQsm8KgYgbECR5tptuYin8rfd1z8gvf58xIn3hvvUqm5XvXqeg7bRvAg3Bxbhu5cOxC9b1zJM7PjuJmzwNQ7V0+FtJtBnf7tWi09H2j89fUYeVQdYBt7ut9cHZ6MW038xGr6uxB1iEmtPxXMVPq7KHMdIfRaUQdOZGwYgaazqbOQ3Y9RnaQCIBb+T7vbyBenXMT8nwdWchkVgaVYAMncLII1Te1jYx3GGb3a8jJ1utDDnuXqI8Q+DROk0yB4SbEdvc7HVeJ2O0EYnW7xKrEnzfmWKXL1Gx8CjBrFY8NNmClR+Z8oCmDMSd9sK0vQZTlzfmUc3wGmFU+DSllqmPDUGULNf3VjBVRJEgWnG018DZ5VvY4cKzHSGO8CB2B7afiLXEmP1cSBZVyQ0ZqoB9bUZtMMsL3LSfBF4GwidJg8OuuInAy4sOtTeBUpT540k1Ne1p6EtHrO64utV5kXvA9OiwcDc6KRM64mm60TEn0DnY2gmRct+fuIwlUVgSJAvj6/Y55sCD7K8tD5zaFlxJFTM1mFRF0O2vUIUpbpL6nUuGChUkMAZGqJi/FibVOOJFqLp6b1vfmtK79+h14eBFwks2q13Pdu7HrfduCmUyitNx0sVPy27ekTEwZEmMehDEk1r2nnzik9HyKXCee8rVIWprpqV1mqCzKGUyARTQ1ATBIhSBFyLT5f+fHEVSTSPQ/wpQ1i0NnDOVcnUNRjnKCAVmChqwErTp00kkLqKlkZlMgMCZDDeWHtOG3J8L0rdokvbnxZbEwMRKKS1rW+1t/R8jvmvI0k0inXp1wSoZ6TSqk1ArKSV8wWWKxsRcTbh/UNoWNOCjwT69C2yYTwoyzca69TVbksdQ30ltxGpqgBvp9aD9v1rG0cda9cF3ncpaDVzE2misdqz+h6afiKOw2hbWiNzuZ0BPUU8kAKb/tVAPkqIvqZ8voPSO5PKx+JVzdWCv/AHT/AKeo9/2Z32+eCgtkfK3GxUFUAqRSR0lW1HqjzCRpaWNuoQB1dhSUarwMpDFVMq4/Zy6feFPxifj/ACwi3+YQtlanvHI75gj0PQtSRus7ftbbbxJ7vDrmMxSylcFagj9ExPS3qnoLzq+reNtjF73eH+vXmJV348zY7SK1GQ2gZeoSwJ0A66IQFQh1FhqKmQV0mx12gtYtcbXv+Cj0YjZnK1dTFKTEzWKgrALeNUZATBIDggzBsdpkY6VFVrXryRPNyv0AGSzXEamYlsjoRmAbrRjTVnDVCYaXIsQAon5yKVh1o9fEFz6o2Ny5l3V1LK4WKwNlgavo5TtMkq8QTs0z0RCUdOHDn2/gbN1oVeY8q30Q6lYFc0CAZeV8YlGBIUkEEH0Qgjq03D0l4d3DrvAt3T69hU4PQ9/tEmspOkjdXIuTfcfOTbYPKXyrw4+xq3/YOcQEpUgeahSaYnvTAJPhvNp3ZrT0xJCcfFjxVktJtzB6a2Xfb1WT+iPwBgk79SnCcPB9bxxb4hxoDNLlyd1zBC+G25YJIfw9OkiZHYhettQXFK+Ry7ibetMbuXcxKCfS/wA7QfkTvAk/DEGNwCOa/vFNpu6IT9ygxYiZqev8SBwAc5pyEqwCnykeWfr0/wBoEdOv1veRENSMurIsEZrLnWCFNzXE6P8AMQV1mWFtddu3mUjp3wVL24mcTLmPjtKmyh1aXQMIj10kXYGQYm0XF749rY9sjh4eR3vPMx9lliSuIHznM1ErCoZDKQG8phuoWLbgMJg9+4MDatvjkTitVJP1p+jY2z7HPM1J6NNdu616pAZOet51k6jAppKhTdZLJJN9xYxIjbEpbdi3pQVsMH/YppxSnSqaQCG1CdKiDeIA1iJubdyp+GPNd0exCDavQLDmLSpk1BJbampUFhbesNXWrNsJDEdwTz4MLhF89d/PX3L41Z5arTv7qNg8vZucsjrPvPpDgtpDaSKqoCCzCFlIhuyk6QSMNGKu6OLG+WWUsUc0T4d4l8uCJp/WTW4O5/xCSBvCxudVHFa+PPrgSUjPnPMTTojcmmzGYMlggvFjuRK2sYmwwL3jxFsN7pLRLu0bX1tG3xMyd9yLxhhgdmFk2tCsY73UgbMvlJ+UdjBAbaWivd9R0k3q+f0OcJy6qtbSFHl1NTXpd2ZAagis2pm2c6hLBtwIxWVtq+vQnFIZG8zC969FNpuA/fULRHYR6GREVw7mU661LvDKgGs+uaqGfsoubRqmNrle/eAwl7e5k+urFHIVUCMzMNIpAt1ssA1KIuzQqiwBdtIW+w1HF2np9kKmtfuw8PazSMhmyq6DpAfOUSSNIE+7ZhFyN9wfhjRwnHdZnJPRsk/4r0B+lyUg2P0qYPbYX/HDOEt2plkJl9tYBP8AzORIg6gazRDRE6VnuBM9/liSwX2lXOJHU9sdK8VclZdUCtViImfzJ7Ed/wCGLZH2kXlA3MPtTSsPDNTLPTZQYSuBcMYCipTWozSJhdUkxBJjA+G07Ncao64ZSIrqbfnD6z1ahvqINiO2El+zy5f2ZVf9/wBBnMMAP/idyARpIO7kv9W5YnuSSbhPuUW7UgzFUaGEQTSotEpNmC95BI1QCQVtEGbrrfnzG06oSk9o1CrXChgpXNVNLHTD9YUQQrwG003VyYbqAOpQjVlhyUX3dvWhOM4uSv21H/lyBI3AkRvBVimwAHYk9gfSIEHrqPuYW45mSBRcE31CJABI1vaAbhac2iATvMFaECvMlIsCAQZ1xZvr03UGFINi4kyQBOxAKvEk2LdNZCEfVag5JDAQgrU2AJO5WgljMSpM6lOH/PIws+1aoUTLvp1EO9Ei67RUFpkhjl5FzqH62q5jq6HglTYr1fEQBiiwCgMOWYBgyCRrYke9qXNrlyRplZ4kFOMoJ70y+HOMZKWu9eRhwfjrE1EJUGk0bvtLAeVrXU2PaIjBw3mgp80mDGw1GTUeDaFXhlMtmCx2EmSIHSoW3bqj7h8MPtEsuG+71ei+pXBirXWi19hx43xj3RCwSdBjWGHuwCAFNOASRFpaYIgiwhBROfM5NWOmWzIXLUqat1U8vTUzpA1TSJJ1Ab+HUIvBv3AIZdpLE+abkuZcoVDK3BINcyCqxpU0lPVqg66I7nT3nTGBCOivs+4JVbOc95n3gFgFpp6W6mY+m4UY1aAiL+caFpr3WmuwA3WDYWEkbbfhhgoDcRzYGonyhGk72LIP1W3BIsf5qsluS5r019ikN7b5P7e5a5f4sKqO4mKtSkDIi6yD0w+kSsxrYfEEmaTVNdzFiMlGp1LP/WE/JemfII8x9f8AvNziP2649chyfh2Z6O8k1nj/AMNNh0k+b9U3PbBl9gCoMzNCrBmEQfnZ/SoNwLbGx3uv1rVa1Xjw7DRd7/qJnNPDw2XySiFgVKkjuTm657dyCBO98Ug/ml1wQZR0XeA81QWK+ogCpWDSdIFmqHci/m7zi8WvlIyupFquEmvLLdaYa6EgBqRE+m1tUjGj/HvGl/LuRXr5SdRGzZMUwwiIKU7z32n09Im63p4h4v8A6hRTpyuXWfJmXv8AB6FTVcSYbwl1R+qN9Iif8n3e4VuQ/ZbMzmVAEkVKZAGokyL2iNjPewO2IU8n4RrV/kZ6+Zug9UzKW/Z1AbaRNto+f1sS/A6ZXyuale8/RmPqehpG7GTY3Prve+Xv1wM3xPLuYzBSo5vqWq/VPUCrk9jczB3MxveceotTjZ6k5frz1diviTuAr3kkkgAapna3YQMePBPIu5emh34lKb72Ec9xinUQeG6sUqCVVpgOVQTHaSYkaZG4iQa1J2nuGKvBpo1z0o+zGSulrCZJ6bDe4sZuU6EkLA4aWplIYCmK9M6VaCUei4m5kEtViCNRm8SC0ufan9/Q0d9d/wBAb7SsvqyjMR5K1GrBBFqjJr7mZ8Z5IiDO2mcOn8wcPV12MRTxmaWn0CL5U06hdAbiob7Cf1RILDU1U7GyvcAuN5dhUZ6YIWqEbZp8g3hT1Cb/AMMcuzSuGV/xbXr9qPSxVG063pP0BXCs4TLWBNB27AhnqhEkiPMS51ESdIvbF9oinljzmvJa+xy4WI/ma3KN+L09zr8vDxBTqLrVqaLOvR4ZfZvK8rTpkNoGib3iAOxQTjbOaWI4yqGlGxs97QqAZQjM8lB7sCAqhtZYxK9LkROokCIGo453CSg2+T9dARVyXeQJ7bKQM6KmsU4CkrDE1Q5JIpe78zggeJYLEFyRf4fXgRpmvuJc+ZirVNR3MEeUEgARpAHuipI3MpBM2gxg5EtBFGW8kfnquXLF1MiNGkwBuI6BsPU/fgLDSGyyCdTmxnRzAM01BFRWaWNRAJ6wWUCSo1WtYiVMpJKcO9+kWdEI/LLu/wD0vsVeXudXpSGuhq+IBRDU1UzJWzoAu+giShY9iIvJKW4klQxJ7TlUqwRiBVdyWhZdgIAMsBEAzJ72tePw9PQqYp7VVVFUB1ISqpKGCGqabroMjRchrNIERJw8cNW2/Am0+HiUv+IqslRTSYtUCw+qoxOltUuShJYHqm+o2MATjODbuxopLd7g7iPGfEp0F8N/c01ElWCkrVaoYOny3Ik99xgqOVt8x/3UgXxvJVHpuugiXVjqmEjVY9MSZ/Z22OHWjFy2t617TDMcMqnx30HTX0UpOqFZNLaS3hwWgTp6WiPS7bq0enYZLfqte0vLk6gpqGp2ej4SkmFYIAjOpK9RkXUCxtqwj97Gy79VureY18w3hqnhkqlVHnqKmKdVCphLT4n6x2O02yW9gcWqQbq87yZWlUUmAxUOGIAWQGEagdMFWWNO+q+EjBriLS4l7iPtFqMiFaRpk+KKVU7FnPUUVqThitxC1SJFwY0gvCTdpaAvSr1F7J88ZhFK6g40st0pyA2ubg+rargwVA9cBwV2DK1xEjiOXZ6lRgjaXqMYA1QXMkSFAm8xHcb2nojuRGTVj5xHmKuUFJKZ1GnTqErdlHgqjgLolQG1SxNgYgQCOPDgnem5yVeL1LTql816L6Cxks3WpEFWqrq0t3GoKwYXDCVnuI/E4s4JrUilyY1Zr2u5vVIJVY0+GQGpbGRpcFTKm6n17CAEjgoZvmwjkfa7WOkvSpkeM7O2mBqqiotRhAsQtTyzHSLXkDFwrg4rfQ8GlJNvkGM37VBUy9Wi9CoC1FqXiU19yrKXRHLmoCFAFOIErpIDNbBWE9JfU2idJiJlEzNZKpanU1KAZp0BTCg0nsEpU6aqVIUzpB6p+tJvKDtNIaE6jKLdaaeZCKVR6FAoRKCrSYnfoqSnfsjr8o9RjzYuGHjYilxyyXiqfqjtbm8KDjwtPwdr6mysl7P6FDOpl1c1qb0vEZq4BRVpiq1JGCeCWZSJMQGcpciRj15YEbUnwuvFU7PHjjSUWlpdXz05DTxzkjhrkgaaYMsSiUBV1inoUK8k06QEEUaaoo0iSwnDSnhpU2l5Ek53bA2W9nHC6Z6q2ZqbmVrKohhGhgKUSLjUt7z1QpEPjYC3tMLlN7tCjT5C4VDy+cYtZQKsFLkyjeFBkHTpqo/lB1STMXtWAuPo/sG5cy5leG8OFJqPg1r31CuPEZgoAZ3I1rpA1hEZaepjNNgQAn/yOCouFeSVmaea0wj9I4fFAfRSRldWgF0GsltQNaABWNgC1YVC3USRIjnl+oQ4Q86Nl323qA6/B8oXYhK4SszvVTx1kksGphGFA6KaHVNPqDAqJENri9vevyq32ddcB9Fu3BXifCsoaviV8nUdisAVcxXXyjSJA8NSFFtK00E91MkvLb3duD+nsCNJUmGuCc0U6K0xQyiBKJdlUuaqqXnVGoMd2dgXLMDUchh06cv1KS/bD1v2GcVL9zAX5cyyisoyiqua0GqlJmBIpvrAWoZZZaZ623NtsBbdJ38q15y/A74dm4pU+LZUVFccPpsqoV8NqtU6ulll5qMXbqDayZJCm0CKraFdtLu1r6B+LOqt9+gV4dmVrqtNMg1XwU0rp8Woaalk1G2YJhiqL1dF7KJwf8iUtFG63VmdegvxHFt7r39pZzXEqamo1XK6RW0q6MKiKSpL61P0oFaoawKFYWwgGMTlt2Pd5O+83DdwAlGlT3Plz39cS/lfaZp0wi6EYulFnrGkG8LwtZX6X7yoVJJqVGZ9TatXSukv9Rx27cPr9aFWHBaLu3exS4n7QRVREqIjrTdqiSCdLNGoKDmQFQiQVC6SHeQ2t9Sf5uM0vl+v2DlSur8t5Woc3jwqlGnQXw696tJU93UIIKsyDNFAyEAq1NUIhVuoC4aO04u7Ku3SWvoFyd277Owk5az1V6yeBw6ka1EOy+DTCkDSVYtRWsKNg5BqMmuWEsemLfGxJVHD38srFct7lfXaZ53jxCrla2XCDL1PERKr1C1Nzc6QM28AhvJo0DUzBQzuzxntO0w0yq+6WgVUtSrxLP5eoZOU4fJJLacqgLlmVjJgFfKFHhGnClgI1tqj/l47/h6P7j0RcCoIXFOhk8tUZm1/R1pO6OUlxroioUqCmAWGtGiJ7TgrH2mX7YvyfvYrklvS7zH8oGg9VTl6SVCTqlawr0w6UxpV/EFUJChlDu0GrUiBVYGv+RtK0p33E1W/h1oZNnBXbwxw7J1GcdKU8oVZVQM5FIU4KKFktog6VAJKiMVhte0Nr5Ne5gypb7OcS5h0M6V8llw2lVZHoBBbVpL0dC0qjjXKvVpO6wCpBGKS2rGb+fDbfN3a9CkJtRyxby76T0fh4FpeG00oK9ThlL6PVenU8UU9GtVhVAYEKQxU3am2oliSScUW0Yijbw3XMlo5aPXkRZbmzK03rGllaNNa4CspWnIUEFlTR4K0g5nV4K0yQBBEE4y2mWtQl9R8u67GPgftJyaKq/R1UikyHSA1MgQqKaasoKhf01U1swCo95FsdEdppftkvA2JGU3cm336gziPJdSstN6eTqU0ZSy+HSIRw8FXlw7OSIAdnYlVUSAqgXwoRkrcV4pbvE5sXGknV/jgDeHV8mtU1Bpd9BX3uqogDRPSxC6osGiRMjCrKtNK5cC0k2hoy/NlN0akQGp6STSoqtJZLL1QSsKDcgOZNoILAunCstKuwk4tarfzYu5nKZMmPCKbdDMzGSf2ajLedgfuxFxwk6KxzVrTM8rkssfKgI32J/FpMfAGN/jhaw0Upl/M88pUprQapNNVVFphSFApiVEhQbQWktckzM4dzjWXgKsOndGGQ5xoU6ZRVowSxJaiXqXUAwzdQEAEDaZN5ODGUIqjSw7dg7lzieSFVCtKk7DWyrUmnT1U1JBLONIKEhgDMkWuLCGTNQZqWWwpzvzVSrVFNZVLLTYrpY1AF8zHUD5jaRuYG8YfFlFvUXCjS0MeFc6ilTanSYpTeajIq2bpCkmQTJAA3G2EjiJKkyko29S3xDmlfoyU9OX8Hw6Y0qnvI1Suvr82oEk6L2+GGc1loCj816lDk/NZVvFJy1CqFpx72KYUzIKmDqNjYYGFV6jYlpaegKrc8U8vUfwlNE1LEUB06NUqupQsqDBFvjbCOVN5R0tFm9SPmv2reMFFfXVVCNKtSDAGCJAKi8EificaUnLRixjGLbRNyJzbQmuoy+Xb3ak/SKVMLAafdFhBc9wpnb0jBw9BcRXpr4AfinN9PxH90ASzEinTUU9zZQDGn0AtiUkm2y0LpIv8l8/+EzPQmizIUZvDUEqWViNm3KibD7Rgwllegs1mWpYPPTiuzBnFaoCGrLCkggBgzLpMEKJEAWB9DgZnd8QUlFR4B3ljmeqv0go1ANUWmaj1xLPpOoaSGUluog6muLAbYeEnb9xJpUtPIVc9nk8R9S0yxqnUyooUsxJLDuVmTP78JJqyieiA9fninQqdKurrtUpJEapU6XUqQSCQYIJB+OCuaNLtGDknnlvG8Skxp1KivTNWovUV0iQxKuxB0rBg+VewMGM2pdvMnKKcddxjm+PMuY8TV74n8+liNSaPOArDo6Da4tebh4jUr4hUVlrgR5v3rM1Qqzd2qdTGCRuVY2+J7/HCyxb1djKKS0GHlTmqtR1JTrU1VkjS2pqY0OrQq6YQksdgAYa8gTfCxGtxDEgnvQCzVUtUZiyFmIJcWBnpkQBsDeYME/HEptNvT0KRVJATPZwLUZfCLGfzgVSragCTq3O8H474y1W4fxLlPnOsoCr44VRpCqzBQBsAAwAHoAMVjZGUVfA//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13" name="AutoShape 5" descr="Санкт-Петербургский государственный университет - Helper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3" name="Picture 7" descr="C:\Users\HOME\Desktop\img.png"/>
          <p:cNvPicPr>
            <a:picLocks noChangeAspect="1" noChangeArrowheads="1"/>
          </p:cNvPicPr>
          <p:nvPr/>
        </p:nvPicPr>
        <p:blipFill>
          <a:blip r:embed="rId3" cstate="print"/>
          <a:srcRect/>
          <a:stretch>
            <a:fillRect/>
          </a:stretch>
        </p:blipFill>
        <p:spPr bwMode="auto">
          <a:xfrm>
            <a:off x="5286380" y="1428742"/>
            <a:ext cx="3286148" cy="2143140"/>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6" y="143803"/>
            <a:ext cx="8190071" cy="553998"/>
          </a:xfrm>
        </p:spPr>
        <p:txBody>
          <a:bodyPr anchor="ctr"/>
          <a:lstStyle/>
          <a:p>
            <a:pPr algn="ctr"/>
            <a:r>
              <a:rPr lang="ru-RU" sz="3600" dirty="0" smtClean="0"/>
              <a:t>Биография С.В.Михалкова </a:t>
            </a:r>
            <a:endParaRPr lang="ru-RU" sz="3600" dirty="0"/>
          </a:p>
        </p:txBody>
      </p:sp>
      <p:sp>
        <p:nvSpPr>
          <p:cNvPr id="3" name="Текст 2"/>
          <p:cNvSpPr>
            <a:spLocks noGrp="1"/>
          </p:cNvSpPr>
          <p:nvPr>
            <p:ph type="body" idx="1"/>
          </p:nvPr>
        </p:nvSpPr>
        <p:spPr>
          <a:xfrm>
            <a:off x="4786314" y="1071552"/>
            <a:ext cx="4204143" cy="1000132"/>
          </a:xfrm>
        </p:spPr>
        <p:txBody>
          <a:bodyPr/>
          <a:lstStyle/>
          <a:p>
            <a:r>
              <a:rPr lang="ru-RU" dirty="0" smtClean="0">
                <a:solidFill>
                  <a:schemeClr val="tx1"/>
                </a:solidFill>
              </a:rPr>
              <a:t> </a:t>
            </a:r>
          </a:p>
        </p:txBody>
      </p:sp>
      <p:sp>
        <p:nvSpPr>
          <p:cNvPr id="5" name="Прямоугольник 4"/>
          <p:cNvSpPr/>
          <p:nvPr/>
        </p:nvSpPr>
        <p:spPr>
          <a:xfrm>
            <a:off x="357158" y="928676"/>
            <a:ext cx="5214974" cy="3539430"/>
          </a:xfrm>
          <a:prstGeom prst="rect">
            <a:avLst/>
          </a:prstGeom>
        </p:spPr>
        <p:txBody>
          <a:bodyPr wrap="square">
            <a:spAutoFit/>
          </a:bodyPr>
          <a:lstStyle/>
          <a:p>
            <a:r>
              <a:rPr lang="ru-RU" sz="2800" b="1" spc="-32" dirty="0" smtClean="0">
                <a:solidFill>
                  <a:srgbClr val="FF0000"/>
                </a:solidFill>
                <a:latin typeface="Arial" pitchFamily="34" charset="0"/>
                <a:cs typeface="Arial" pitchFamily="34" charset="0"/>
              </a:rPr>
              <a:t>Сергей Владимирович Михалков</a:t>
            </a:r>
            <a:r>
              <a:rPr lang="en-US" sz="2800" b="1" spc="-32" dirty="0" smtClean="0">
                <a:solidFill>
                  <a:srgbClr val="FF0000"/>
                </a:solidFill>
                <a:latin typeface="Arial" pitchFamily="34" charset="0"/>
                <a:cs typeface="Arial" pitchFamily="34" charset="0"/>
              </a:rPr>
              <a:t> </a:t>
            </a:r>
            <a:r>
              <a:rPr lang="ru-RU" sz="2800" b="1" dirty="0" smtClean="0">
                <a:solidFill>
                  <a:srgbClr val="0000FF"/>
                </a:solidFill>
                <a:latin typeface="Arial" pitchFamily="34" charset="0"/>
                <a:cs typeface="Arial" pitchFamily="34" charset="0"/>
              </a:rPr>
              <a:t>– русский писатель, поэт, баснописец, драматург, общественный деятель, автор двух государственных </a:t>
            </a:r>
            <a:r>
              <a:rPr lang="ru-RU" sz="2800" b="1" dirty="0" smtClean="0">
                <a:solidFill>
                  <a:srgbClr val="0000FF"/>
                </a:solidFill>
                <a:latin typeface="Arial" pitchFamily="34" charset="0"/>
                <a:cs typeface="Arial" pitchFamily="34" charset="0"/>
              </a:rPr>
              <a:t>гимнов </a:t>
            </a:r>
            <a:r>
              <a:rPr lang="ru-RU" sz="2800" b="1" dirty="0" smtClean="0">
                <a:solidFill>
                  <a:srgbClr val="0000FF"/>
                </a:solidFill>
                <a:latin typeface="Arial" pitchFamily="34" charset="0"/>
                <a:cs typeface="Arial" pitchFamily="34" charset="0"/>
              </a:rPr>
              <a:t>и гимна Российской Федерации.</a:t>
            </a:r>
            <a:endParaRPr lang="ru-RU" sz="2800" b="1" dirty="0">
              <a:solidFill>
                <a:srgbClr val="0000FF"/>
              </a:solidFill>
              <a:latin typeface="Arial" pitchFamily="34" charset="0"/>
              <a:cs typeface="Arial" pitchFamily="34" charset="0"/>
            </a:endParaRPr>
          </a:p>
        </p:txBody>
      </p:sp>
      <p:pic>
        <p:nvPicPr>
          <p:cNvPr id="41990" name="Picture 6" descr="Сергей Михалков"/>
          <p:cNvPicPr>
            <a:picLocks noChangeAspect="1" noChangeArrowheads="1"/>
          </p:cNvPicPr>
          <p:nvPr/>
        </p:nvPicPr>
        <p:blipFill>
          <a:blip r:embed="rId3"/>
          <a:srcRect/>
          <a:stretch>
            <a:fillRect/>
          </a:stretch>
        </p:blipFill>
        <p:spPr bwMode="auto">
          <a:xfrm>
            <a:off x="5572132" y="1071552"/>
            <a:ext cx="3047998" cy="3071834"/>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14282" y="142858"/>
            <a:ext cx="8452755" cy="446276"/>
          </a:xfrm>
        </p:spPr>
        <p:txBody>
          <a:bodyPr/>
          <a:lstStyle/>
          <a:p>
            <a:pPr algn="ctr"/>
            <a:r>
              <a:rPr lang="ru-RU" sz="2900" smtClean="0"/>
              <a:t> Задание </a:t>
            </a:r>
            <a:r>
              <a:rPr lang="ru-RU" sz="2900" dirty="0" smtClean="0"/>
              <a:t>для самостоятельного выполнения</a:t>
            </a:r>
            <a:endParaRPr lang="ru-RU" sz="2900" dirty="0"/>
          </a:p>
        </p:txBody>
      </p:sp>
      <p:sp>
        <p:nvSpPr>
          <p:cNvPr id="3" name="Текст 2"/>
          <p:cNvSpPr>
            <a:spLocks noGrp="1"/>
          </p:cNvSpPr>
          <p:nvPr>
            <p:ph type="body" idx="1"/>
          </p:nvPr>
        </p:nvSpPr>
        <p:spPr>
          <a:xfrm>
            <a:off x="642911" y="986415"/>
            <a:ext cx="3071834" cy="1154162"/>
          </a:xfrm>
        </p:spPr>
        <p:txBody>
          <a:bodyPr/>
          <a:lstStyle/>
          <a:p>
            <a:endParaRPr lang="ru-RU" sz="2500" dirty="0" smtClean="0">
              <a:solidFill>
                <a:schemeClr val="tx1"/>
              </a:solidFill>
            </a:endParaRPr>
          </a:p>
          <a:p>
            <a:endParaRPr lang="ru-RU" sz="2500" dirty="0" smtClean="0">
              <a:solidFill>
                <a:schemeClr val="tx1"/>
              </a:solidFill>
            </a:endParaRPr>
          </a:p>
          <a:p>
            <a:endParaRPr lang="ru-RU" sz="2500" dirty="0">
              <a:solidFill>
                <a:schemeClr val="tx1"/>
              </a:solidFill>
            </a:endParaRPr>
          </a:p>
        </p:txBody>
      </p:sp>
      <p:pic>
        <p:nvPicPr>
          <p:cNvPr id="7" name="Picture 10" descr="545428"/>
          <p:cNvPicPr>
            <a:picLocks noChangeAspect="1" noChangeArrowheads="1"/>
          </p:cNvPicPr>
          <p:nvPr/>
        </p:nvPicPr>
        <p:blipFill>
          <a:blip r:embed="rId2" cstate="print"/>
          <a:srcRect/>
          <a:stretch>
            <a:fillRect/>
          </a:stretch>
        </p:blipFill>
        <p:spPr bwMode="auto">
          <a:xfrm rot="1336043">
            <a:off x="14219524" y="563671"/>
            <a:ext cx="5287004" cy="5284418"/>
          </a:xfrm>
          <a:prstGeom prst="rect">
            <a:avLst/>
          </a:prstGeom>
          <a:noFill/>
          <a:ln w="9525">
            <a:noFill/>
            <a:miter lim="800000"/>
            <a:headEnd/>
            <a:tailEnd/>
          </a:ln>
        </p:spPr>
      </p:pic>
      <p:pic>
        <p:nvPicPr>
          <p:cNvPr id="9" name="Picture 10" descr="545428"/>
          <p:cNvPicPr>
            <a:picLocks noChangeAspect="1" noChangeArrowheads="1"/>
          </p:cNvPicPr>
          <p:nvPr/>
        </p:nvPicPr>
        <p:blipFill>
          <a:blip r:embed="rId2" cstate="print"/>
          <a:srcRect/>
          <a:stretch>
            <a:fillRect/>
          </a:stretch>
        </p:blipFill>
        <p:spPr bwMode="auto">
          <a:xfrm rot="1336043">
            <a:off x="14506214" y="1503396"/>
            <a:ext cx="3789301" cy="4062137"/>
          </a:xfrm>
          <a:prstGeom prst="rect">
            <a:avLst/>
          </a:prstGeom>
          <a:noFill/>
          <a:ln w="9525">
            <a:noFill/>
            <a:miter lim="800000"/>
            <a:headEnd/>
            <a:tailEnd/>
          </a:ln>
        </p:spPr>
      </p:pic>
      <p:sp>
        <p:nvSpPr>
          <p:cNvPr id="10" name="Прямоугольник 9"/>
          <p:cNvSpPr/>
          <p:nvPr/>
        </p:nvSpPr>
        <p:spPr>
          <a:xfrm>
            <a:off x="4643438" y="1214428"/>
            <a:ext cx="3214710" cy="1323439"/>
          </a:xfrm>
          <a:prstGeom prst="rect">
            <a:avLst/>
          </a:prstGeom>
        </p:spPr>
        <p:txBody>
          <a:bodyPr wrap="square">
            <a:spAutoFit/>
          </a:bodyPr>
          <a:lstStyle/>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a:p>
            <a:endParaRPr lang="ru-RU" sz="1600" b="1" dirty="0" smtClean="0">
              <a:latin typeface="Arial" pitchFamily="34" charset="0"/>
              <a:cs typeface="Arial" pitchFamily="34" charset="0"/>
            </a:endParaRPr>
          </a:p>
        </p:txBody>
      </p:sp>
      <p:sp>
        <p:nvSpPr>
          <p:cNvPr id="11" name="Прямоугольник 10"/>
          <p:cNvSpPr/>
          <p:nvPr/>
        </p:nvSpPr>
        <p:spPr>
          <a:xfrm>
            <a:off x="3571868" y="1571618"/>
            <a:ext cx="3429024" cy="1938992"/>
          </a:xfrm>
          <a:prstGeom prst="rect">
            <a:avLst/>
          </a:prstGeom>
        </p:spPr>
        <p:txBody>
          <a:bodyPr wrap="square">
            <a:spAutoFit/>
          </a:bodyPr>
          <a:lstStyle/>
          <a:p>
            <a:r>
              <a:rPr lang="ru-RU" sz="3600" b="1" dirty="0" smtClean="0">
                <a:solidFill>
                  <a:srgbClr val="002060"/>
                </a:solidFill>
                <a:latin typeface="Arial" pitchFamily="34" charset="0"/>
                <a:cs typeface="Arial" pitchFamily="34" charset="0"/>
              </a:rPr>
              <a:t> </a:t>
            </a:r>
            <a:r>
              <a:rPr lang="ru-RU" sz="2800" b="1" dirty="0" smtClean="0">
                <a:solidFill>
                  <a:srgbClr val="7030A0"/>
                </a:solidFill>
                <a:latin typeface="Arial" pitchFamily="34" charset="0"/>
                <a:cs typeface="Arial" pitchFamily="34" charset="0"/>
              </a:rPr>
              <a:t>Подготовить   </a:t>
            </a:r>
          </a:p>
          <a:p>
            <a:r>
              <a:rPr lang="ru-RU" sz="2800" b="1" dirty="0" smtClean="0">
                <a:solidFill>
                  <a:srgbClr val="7030A0"/>
                </a:solidFill>
                <a:latin typeface="Arial" pitchFamily="34" charset="0"/>
                <a:cs typeface="Arial" pitchFamily="34" charset="0"/>
              </a:rPr>
              <a:t> презентацию    </a:t>
            </a:r>
          </a:p>
          <a:p>
            <a:r>
              <a:rPr lang="ru-RU" sz="2800" b="1" dirty="0" smtClean="0">
                <a:solidFill>
                  <a:srgbClr val="7030A0"/>
                </a:solidFill>
                <a:latin typeface="Arial" pitchFamily="34" charset="0"/>
                <a:cs typeface="Arial" pitchFamily="34" charset="0"/>
              </a:rPr>
              <a:t> по биографии   </a:t>
            </a:r>
          </a:p>
          <a:p>
            <a:r>
              <a:rPr lang="ru-RU" sz="2800" b="1" dirty="0" smtClean="0">
                <a:solidFill>
                  <a:srgbClr val="7030A0"/>
                </a:solidFill>
                <a:latin typeface="Arial" pitchFamily="34" charset="0"/>
                <a:cs typeface="Arial" pitchFamily="34" charset="0"/>
              </a:rPr>
              <a:t> С.В.Михалкова. </a:t>
            </a:r>
          </a:p>
        </p:txBody>
      </p:sp>
      <p:pic>
        <p:nvPicPr>
          <p:cNvPr id="13" name="Picture 9" descr="C:\Users\HOME\Desktop\unnamed.png"/>
          <p:cNvPicPr>
            <a:picLocks noChangeAspect="1" noChangeArrowheads="1"/>
          </p:cNvPicPr>
          <p:nvPr/>
        </p:nvPicPr>
        <p:blipFill>
          <a:blip r:embed="rId3"/>
          <a:srcRect/>
          <a:stretch>
            <a:fillRect/>
          </a:stretch>
        </p:blipFill>
        <p:spPr bwMode="auto">
          <a:xfrm>
            <a:off x="6500826" y="928676"/>
            <a:ext cx="2357454" cy="3243262"/>
          </a:xfrm>
          <a:prstGeom prst="rect">
            <a:avLst/>
          </a:prstGeom>
          <a:noFill/>
          <a:ln w="9525">
            <a:noFill/>
            <a:miter lim="800000"/>
            <a:headEnd/>
            <a:tailEnd/>
          </a:ln>
        </p:spPr>
      </p:pic>
      <p:pic>
        <p:nvPicPr>
          <p:cNvPr id="4" name="Picture 2" descr="Сергей Михалков"/>
          <p:cNvPicPr>
            <a:picLocks noChangeAspect="1" noChangeArrowheads="1"/>
          </p:cNvPicPr>
          <p:nvPr/>
        </p:nvPicPr>
        <p:blipFill>
          <a:blip r:embed="rId4"/>
          <a:srcRect/>
          <a:stretch>
            <a:fillRect/>
          </a:stretch>
        </p:blipFill>
        <p:spPr bwMode="auto">
          <a:xfrm>
            <a:off x="928662" y="1285866"/>
            <a:ext cx="2286016" cy="271464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with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 calcmode="lin" valueType="num">
                                      <p:cBhvr>
                                        <p:cTn id="9" dur="500" fill="hold"/>
                                        <p:tgtEl>
                                          <p:spTgt spid="7"/>
                                        </p:tgtEl>
                                        <p:attrNameLst>
                                          <p:attrName>style.rotation</p:attrName>
                                        </p:attrNameLst>
                                      </p:cBhvr>
                                      <p:tavLst>
                                        <p:tav tm="0">
                                          <p:val>
                                            <p:fltVal val="360"/>
                                          </p:val>
                                        </p:tav>
                                        <p:tav tm="100000">
                                          <p:val>
                                            <p:fltVal val="0"/>
                                          </p:val>
                                        </p:tav>
                                      </p:tavLst>
                                    </p:anim>
                                    <p:animEffect transition="in" filter="fade">
                                      <p:cBhvr>
                                        <p:cTn id="10" dur="500"/>
                                        <p:tgtEl>
                                          <p:spTgt spid="7"/>
                                        </p:tgtEl>
                                      </p:cBhvr>
                                    </p:animEffect>
                                  </p:childTnLst>
                                </p:cTn>
                              </p:par>
                              <p:par>
                                <p:cTn id="11" presetID="49" presetClass="entr" presetSubtype="0" decel="100000" fill="hold" nodeType="with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p:cTn id="13" dur="500" fill="hold"/>
                                        <p:tgtEl>
                                          <p:spTgt spid="9"/>
                                        </p:tgtEl>
                                        <p:attrNameLst>
                                          <p:attrName>ppt_w</p:attrName>
                                        </p:attrNameLst>
                                      </p:cBhvr>
                                      <p:tavLst>
                                        <p:tav tm="0">
                                          <p:val>
                                            <p:fltVal val="0"/>
                                          </p:val>
                                        </p:tav>
                                        <p:tav tm="100000">
                                          <p:val>
                                            <p:strVal val="#ppt_w"/>
                                          </p:val>
                                        </p:tav>
                                      </p:tavLst>
                                    </p:anim>
                                    <p:anim calcmode="lin" valueType="num">
                                      <p:cBhvr>
                                        <p:cTn id="14" dur="500" fill="hold"/>
                                        <p:tgtEl>
                                          <p:spTgt spid="9"/>
                                        </p:tgtEl>
                                        <p:attrNameLst>
                                          <p:attrName>ppt_h</p:attrName>
                                        </p:attrNameLst>
                                      </p:cBhvr>
                                      <p:tavLst>
                                        <p:tav tm="0">
                                          <p:val>
                                            <p:fltVal val="0"/>
                                          </p:val>
                                        </p:tav>
                                        <p:tav tm="100000">
                                          <p:val>
                                            <p:strVal val="#ppt_h"/>
                                          </p:val>
                                        </p:tav>
                                      </p:tavLst>
                                    </p:anim>
                                    <p:anim calcmode="lin" valueType="num">
                                      <p:cBhvr>
                                        <p:cTn id="15" dur="500" fill="hold"/>
                                        <p:tgtEl>
                                          <p:spTgt spid="9"/>
                                        </p:tgtEl>
                                        <p:attrNameLst>
                                          <p:attrName>style.rotation</p:attrName>
                                        </p:attrNameLst>
                                      </p:cBhvr>
                                      <p:tavLst>
                                        <p:tav tm="0">
                                          <p:val>
                                            <p:fltVal val="360"/>
                                          </p:val>
                                        </p:tav>
                                        <p:tav tm="100000">
                                          <p:val>
                                            <p:fltVal val="0"/>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6" name="Заголовок 5"/>
          <p:cNvSpPr txBox="1">
            <a:spLocks/>
          </p:cNvSpPr>
          <p:nvPr/>
        </p:nvSpPr>
        <p:spPr>
          <a:xfrm>
            <a:off x="142844" y="274639"/>
            <a:ext cx="9001156" cy="397545"/>
          </a:xfrm>
          <a:prstGeom prst="rect">
            <a:avLst/>
          </a:prstGeom>
        </p:spPr>
        <p:txBody>
          <a:bodyPr wrap="square" lIns="0" tIns="0" rIns="0" bIns="0">
            <a:spAutoFit/>
          </a:bodyPr>
          <a:lstStyle/>
          <a:p>
            <a:pPr marL="29196">
              <a:lnSpc>
                <a:spcPts val="3092"/>
              </a:lnSpc>
              <a:spcBef>
                <a:spcPts val="174"/>
              </a:spcBef>
            </a:pPr>
            <a:r>
              <a:rPr lang="ru-RU" sz="3300" b="1" kern="0" dirty="0" smtClean="0">
                <a:solidFill>
                  <a:schemeClr val="bg1">
                    <a:lumMod val="85000"/>
                    <a:lumOff val="15000"/>
                  </a:schemeClr>
                </a:solidFill>
                <a:latin typeface="Arial"/>
                <a:ea typeface="+mj-ea"/>
                <a:cs typeface="Arial"/>
              </a:rPr>
              <a:t>      </a:t>
            </a:r>
            <a:r>
              <a:rPr lang="ru-RU" sz="3600" b="1" kern="0" dirty="0" smtClean="0">
                <a:solidFill>
                  <a:schemeClr val="bg1">
                    <a:lumMod val="85000"/>
                    <a:lumOff val="15000"/>
                  </a:schemeClr>
                </a:solidFill>
                <a:latin typeface="Arial" pitchFamily="34" charset="0"/>
                <a:ea typeface="+mj-ea"/>
                <a:cs typeface="Arial" pitchFamily="34" charset="0"/>
              </a:rPr>
              <a:t>Детство и юность </a:t>
            </a:r>
            <a:r>
              <a:rPr lang="ru-RU" sz="3600" b="1" dirty="0" smtClean="0">
                <a:solidFill>
                  <a:schemeClr val="bg1"/>
                </a:solidFill>
                <a:latin typeface="Arial" pitchFamily="34" charset="0"/>
                <a:cs typeface="Arial" pitchFamily="34" charset="0"/>
              </a:rPr>
              <a:t>С.В.Михалкова </a:t>
            </a:r>
            <a:endParaRPr lang="ru-RU" sz="3600" b="1" kern="0" dirty="0">
              <a:solidFill>
                <a:schemeClr val="bg1"/>
              </a:solidFill>
              <a:latin typeface="Arial" pitchFamily="34" charset="0"/>
              <a:ea typeface="+mj-ea"/>
              <a:cs typeface="Arial" pitchFamily="34" charset="0"/>
            </a:endParaRPr>
          </a:p>
        </p:txBody>
      </p:sp>
      <p:sp>
        <p:nvSpPr>
          <p:cNvPr id="8" name="Текст 2"/>
          <p:cNvSpPr txBox="1">
            <a:spLocks/>
          </p:cNvSpPr>
          <p:nvPr/>
        </p:nvSpPr>
        <p:spPr>
          <a:xfrm>
            <a:off x="4714876" y="1071552"/>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4" name="Прямоугольник 13"/>
          <p:cNvSpPr/>
          <p:nvPr/>
        </p:nvSpPr>
        <p:spPr>
          <a:xfrm>
            <a:off x="214282" y="677891"/>
            <a:ext cx="5072098" cy="1661981"/>
          </a:xfrm>
          <a:prstGeom prst="rect">
            <a:avLst/>
          </a:prstGeom>
        </p:spPr>
        <p:txBody>
          <a:bodyPr wrap="square" lIns="91429" tIns="45714" rIns="91429" bIns="45714">
            <a:spAutoFit/>
          </a:bodyPr>
          <a:lstStyle/>
          <a:p>
            <a:r>
              <a:rPr lang="ru-RU" sz="2100" b="1" dirty="0" smtClean="0">
                <a:latin typeface="Arial" pitchFamily="34" charset="0"/>
                <a:cs typeface="Arial" pitchFamily="34" charset="0"/>
              </a:rPr>
              <a:t>    </a:t>
            </a:r>
          </a:p>
          <a:p>
            <a:r>
              <a:rPr lang="ru-RU" sz="2100" b="1" dirty="0" smtClean="0">
                <a:latin typeface="Arial" pitchFamily="34" charset="0"/>
                <a:cs typeface="Arial" pitchFamily="34" charset="0"/>
              </a:rPr>
              <a:t>    </a:t>
            </a:r>
            <a:r>
              <a:rPr lang="ru-RU" sz="2000" b="1" dirty="0" smtClean="0">
                <a:solidFill>
                  <a:schemeClr val="accent2">
                    <a:lumMod val="50000"/>
                  </a:schemeClr>
                </a:solidFill>
                <a:latin typeface="Arial" pitchFamily="34" charset="0"/>
                <a:cs typeface="Arial" pitchFamily="34" charset="0"/>
              </a:rPr>
              <a:t>Сергей Владимирович Михалков родился 13 марта (28 февраля по старому стилю) 1913 года в Москве в семье потомственных дворян.</a:t>
            </a:r>
            <a:endParaRPr lang="ru-RU" sz="2000" b="1" dirty="0">
              <a:solidFill>
                <a:schemeClr val="accent2">
                  <a:lumMod val="50000"/>
                </a:schemeClr>
              </a:solidFill>
              <a:latin typeface="Arial" pitchFamily="34" charset="0"/>
              <a:cs typeface="Arial" pitchFamily="34" charset="0"/>
            </a:endParaRPr>
          </a:p>
        </p:txBody>
      </p:sp>
      <p:sp>
        <p:nvSpPr>
          <p:cNvPr id="15" name="Прямоугольник 14"/>
          <p:cNvSpPr/>
          <p:nvPr/>
        </p:nvSpPr>
        <p:spPr>
          <a:xfrm>
            <a:off x="4283968" y="3071816"/>
            <a:ext cx="4574312" cy="2010430"/>
          </a:xfrm>
          <a:prstGeom prst="rect">
            <a:avLst/>
          </a:prstGeom>
        </p:spPr>
        <p:txBody>
          <a:bodyPr wrap="square">
            <a:spAutoFit/>
          </a:bodyPr>
          <a:lstStyle/>
          <a:p>
            <a:r>
              <a:rPr lang="ru-RU" sz="1600" b="1" dirty="0" smtClean="0">
                <a:solidFill>
                  <a:schemeClr val="tx2">
                    <a:lumMod val="75000"/>
                  </a:schemeClr>
                </a:solidFill>
                <a:latin typeface="Arial" pitchFamily="34" charset="0"/>
                <a:cs typeface="Arial" pitchFamily="34" charset="0"/>
              </a:rPr>
              <a:t>                         </a:t>
            </a:r>
            <a:r>
              <a:rPr lang="ru-RU" sz="1600" b="1" dirty="0" smtClean="0">
                <a:solidFill>
                  <a:srgbClr val="FF0000"/>
                </a:solidFill>
                <a:latin typeface="Arial" pitchFamily="34" charset="0"/>
                <a:cs typeface="Arial" pitchFamily="34" charset="0"/>
              </a:rPr>
              <a:t>С.В.Михалков в детстве</a:t>
            </a:r>
            <a:r>
              <a:rPr lang="ru-RU" sz="2400" b="1" dirty="0" smtClean="0">
                <a:solidFill>
                  <a:srgbClr val="FF0000"/>
                </a:solidFill>
                <a:latin typeface="Arial" pitchFamily="34" charset="0"/>
                <a:cs typeface="Arial" pitchFamily="34" charset="0"/>
              </a:rPr>
              <a:t> </a:t>
            </a:r>
            <a:r>
              <a:rPr lang="ru-RU" sz="1600" b="1" dirty="0" smtClean="0">
                <a:solidFill>
                  <a:srgbClr val="FF0000"/>
                </a:solidFill>
                <a:latin typeface="Arial" pitchFamily="34" charset="0"/>
                <a:cs typeface="Arial" pitchFamily="34" charset="0"/>
              </a:rPr>
              <a:t> </a:t>
            </a:r>
          </a:p>
          <a:p>
            <a:endParaRPr lang="ru-RU" sz="1600" b="1" dirty="0" smtClean="0">
              <a:solidFill>
                <a:srgbClr val="FF0000"/>
              </a:solidFill>
              <a:latin typeface="Arial" pitchFamily="34" charset="0"/>
              <a:cs typeface="Arial" pitchFamily="34" charset="0"/>
            </a:endParaRPr>
          </a:p>
          <a:p>
            <a:endParaRPr lang="ru-RU" sz="1600" b="1" dirty="0" smtClean="0">
              <a:solidFill>
                <a:srgbClr val="FF0000"/>
              </a:solidFill>
              <a:latin typeface="Arial" pitchFamily="34" charset="0"/>
              <a:cs typeface="Arial" pitchFamily="34" charset="0"/>
            </a:endParaRPr>
          </a:p>
          <a:p>
            <a:endParaRPr lang="ru-RU" sz="1600" b="1" dirty="0" smtClean="0">
              <a:solidFill>
                <a:srgbClr val="FF0000"/>
              </a:solidFill>
              <a:latin typeface="Arial" pitchFamily="34" charset="0"/>
              <a:cs typeface="Arial" pitchFamily="34" charset="0"/>
            </a:endParaRPr>
          </a:p>
          <a:p>
            <a:endParaRPr lang="ru-RU" sz="1600" b="1" dirty="0" smtClean="0">
              <a:solidFill>
                <a:srgbClr val="FF0000"/>
              </a:solidFill>
              <a:latin typeface="Arial" pitchFamily="34" charset="0"/>
              <a:cs typeface="Arial" pitchFamily="34" charset="0"/>
            </a:endParaRPr>
          </a:p>
          <a:p>
            <a:endParaRPr lang="ru-RU" sz="1600" b="1" dirty="0" smtClean="0">
              <a:solidFill>
                <a:srgbClr val="FF0000"/>
              </a:solidFill>
              <a:latin typeface="Arial" pitchFamily="34" charset="0"/>
              <a:cs typeface="Arial" pitchFamily="34" charset="0"/>
            </a:endParaRPr>
          </a:p>
          <a:p>
            <a:r>
              <a:rPr lang="ru-RU" sz="1600" b="1" dirty="0" smtClean="0">
                <a:solidFill>
                  <a:srgbClr val="FF0000"/>
                </a:solidFill>
                <a:latin typeface="Arial" pitchFamily="34" charset="0"/>
                <a:cs typeface="Arial" pitchFamily="34" charset="0"/>
              </a:rPr>
              <a:t> </a:t>
            </a:r>
            <a:r>
              <a:rPr lang="ru-RU" sz="1600" b="1" dirty="0" smtClean="0">
                <a:solidFill>
                  <a:schemeClr val="tx2">
                    <a:lumMod val="75000"/>
                  </a:schemeClr>
                </a:solidFill>
                <a:latin typeface="Arial" pitchFamily="34" charset="0"/>
                <a:cs typeface="Arial" pitchFamily="34" charset="0"/>
              </a:rPr>
              <a:t> </a:t>
            </a:r>
            <a:endParaRPr lang="ru-RU" sz="1600" dirty="0">
              <a:solidFill>
                <a:srgbClr val="FF0000"/>
              </a:solidFill>
            </a:endParaRPr>
          </a:p>
        </p:txBody>
      </p:sp>
      <p:sp>
        <p:nvSpPr>
          <p:cNvPr id="2" name="TextBox 1"/>
          <p:cNvSpPr txBox="1"/>
          <p:nvPr/>
        </p:nvSpPr>
        <p:spPr>
          <a:xfrm>
            <a:off x="167843" y="4659984"/>
            <a:ext cx="8118933" cy="307777"/>
          </a:xfrm>
          <a:prstGeom prst="rect">
            <a:avLst/>
          </a:prstGeom>
          <a:noFill/>
        </p:spPr>
        <p:txBody>
          <a:bodyPr wrap="square" rtlCol="0">
            <a:spAutoFit/>
          </a:bodyPr>
          <a:lstStyle/>
          <a:p>
            <a:r>
              <a:rPr lang="ru-RU" sz="1400" b="1" dirty="0" smtClean="0">
                <a:solidFill>
                  <a:srgbClr val="C00000"/>
                </a:solidFill>
                <a:latin typeface="Arial" panose="020B0604020202020204" pitchFamily="34" charset="0"/>
                <a:cs typeface="Arial" panose="020B0604020202020204" pitchFamily="34" charset="0"/>
              </a:rPr>
              <a:t>        Усадьба </a:t>
            </a:r>
            <a:r>
              <a:rPr lang="ru-RU" sz="1400" b="1" dirty="0" err="1" smtClean="0">
                <a:solidFill>
                  <a:srgbClr val="C00000"/>
                </a:solidFill>
                <a:latin typeface="Arial" panose="020B0604020202020204" pitchFamily="34" charset="0"/>
                <a:cs typeface="Arial" panose="020B0604020202020204" pitchFamily="34" charset="0"/>
              </a:rPr>
              <a:t>Назарьево</a:t>
            </a:r>
            <a:r>
              <a:rPr lang="ru-RU" sz="1400" b="1" dirty="0" smtClean="0">
                <a:solidFill>
                  <a:srgbClr val="C00000"/>
                </a:solidFill>
                <a:latin typeface="Arial" panose="020B0604020202020204" pitchFamily="34" charset="0"/>
                <a:cs typeface="Arial" panose="020B0604020202020204" pitchFamily="34" charset="0"/>
              </a:rPr>
              <a:t>, где родился С.В.Михалков</a:t>
            </a:r>
            <a:endParaRPr lang="ru-RU" sz="1400" b="1" dirty="0">
              <a:solidFill>
                <a:srgbClr val="C00000"/>
              </a:solidFill>
              <a:latin typeface="Arial" panose="020B0604020202020204" pitchFamily="34" charset="0"/>
              <a:cs typeface="Arial" panose="020B0604020202020204" pitchFamily="34" charset="0"/>
            </a:endParaRPr>
          </a:p>
        </p:txBody>
      </p:sp>
      <p:pic>
        <p:nvPicPr>
          <p:cNvPr id="39938" name="Picture 2" descr="http://t0.gstatic.com/images?q=tbn:ANd9GcS1WII3e3SP46zDA_joxZuQTJ7NsbVnROuo9-8ebF_z81IjcWAmlgm7kAM69Mw&amp;s"/>
          <p:cNvPicPr>
            <a:picLocks noChangeAspect="1" noChangeArrowheads="1"/>
          </p:cNvPicPr>
          <p:nvPr/>
        </p:nvPicPr>
        <p:blipFill>
          <a:blip r:embed="rId3"/>
          <a:srcRect/>
          <a:stretch>
            <a:fillRect/>
          </a:stretch>
        </p:blipFill>
        <p:spPr bwMode="auto">
          <a:xfrm>
            <a:off x="7143768" y="1000114"/>
            <a:ext cx="1747840" cy="2143140"/>
          </a:xfrm>
          <a:prstGeom prst="rect">
            <a:avLst/>
          </a:prstGeom>
          <a:noFill/>
        </p:spPr>
      </p:pic>
      <p:pic>
        <p:nvPicPr>
          <p:cNvPr id="31746" name="Picture 2" descr="Сергей Михалков в детстве"/>
          <p:cNvPicPr>
            <a:picLocks noChangeAspect="1" noChangeArrowheads="1"/>
          </p:cNvPicPr>
          <p:nvPr/>
        </p:nvPicPr>
        <p:blipFill>
          <a:blip r:embed="rId4"/>
          <a:srcRect/>
          <a:stretch>
            <a:fillRect/>
          </a:stretch>
        </p:blipFill>
        <p:spPr bwMode="auto">
          <a:xfrm>
            <a:off x="5357818" y="1000114"/>
            <a:ext cx="1643044" cy="2143140"/>
          </a:xfrm>
          <a:prstGeom prst="rect">
            <a:avLst/>
          </a:prstGeom>
          <a:noFill/>
        </p:spPr>
      </p:pic>
      <p:pic>
        <p:nvPicPr>
          <p:cNvPr id="3" name="Picture 2" descr="http://4.bp.blogspot.com/-xK0gcggPK9c/TkOTJbWB4xI/AAAAAAAALas/DEK2mrq5Ywc/s400/4.jpg"/>
          <p:cNvPicPr>
            <a:picLocks noChangeAspect="1" noChangeArrowheads="1"/>
          </p:cNvPicPr>
          <p:nvPr/>
        </p:nvPicPr>
        <p:blipFill>
          <a:blip r:embed="rId5"/>
          <a:srcRect/>
          <a:stretch>
            <a:fillRect/>
          </a:stretch>
        </p:blipFill>
        <p:spPr bwMode="auto">
          <a:xfrm>
            <a:off x="785786" y="2500312"/>
            <a:ext cx="3810000" cy="214314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76966" y="162356"/>
            <a:ext cx="8190071" cy="561045"/>
          </a:xfrm>
        </p:spPr>
        <p:txBody>
          <a:bodyPr/>
          <a:lstStyle/>
          <a:p>
            <a:r>
              <a:rPr lang="ru-RU" dirty="0" smtClean="0"/>
              <a:t>                         </a:t>
            </a:r>
            <a:r>
              <a:rPr lang="ru-RU" sz="3600" dirty="0" smtClean="0">
                <a:solidFill>
                  <a:schemeClr val="bg1">
                    <a:lumMod val="85000"/>
                    <a:lumOff val="15000"/>
                  </a:schemeClr>
                </a:solidFill>
                <a:latin typeface="Arial" pitchFamily="34" charset="0"/>
                <a:cs typeface="Arial" pitchFamily="34" charset="0"/>
              </a:rPr>
              <a:t> </a:t>
            </a:r>
            <a:endParaRPr lang="ru-RU" dirty="0">
              <a:latin typeface="Arial" pitchFamily="34" charset="0"/>
              <a:cs typeface="Arial" pitchFamily="34" charset="0"/>
            </a:endParaRPr>
          </a:p>
        </p:txBody>
      </p:sp>
      <p:sp>
        <p:nvSpPr>
          <p:cNvPr id="12" name="Заголовок 1"/>
          <p:cNvSpPr txBox="1">
            <a:spLocks/>
          </p:cNvSpPr>
          <p:nvPr/>
        </p:nvSpPr>
        <p:spPr>
          <a:xfrm>
            <a:off x="285719" y="214299"/>
            <a:ext cx="8429684" cy="500065"/>
          </a:xfrm>
          <a:prstGeom prst="rect">
            <a:avLst/>
          </a:prstGeom>
        </p:spPr>
        <p:txBody>
          <a:bodyPr wrap="square" lIns="0" tIns="0" rIns="0" bIns="0">
            <a:normAutofit fontScale="25000" lnSpcReduction="20000"/>
          </a:bodyPr>
          <a:lstStyle/>
          <a:p>
            <a:pPr defTabSz="914290">
              <a:defRPr/>
            </a:pPr>
            <a:r>
              <a:rPr lang="ru-RU" sz="2400" b="1" kern="0" dirty="0" smtClean="0">
                <a:solidFill>
                  <a:schemeClr val="bg1">
                    <a:lumMod val="75000"/>
                    <a:lumOff val="25000"/>
                  </a:schemeClr>
                </a:solidFill>
                <a:latin typeface="Comic Sans MS" pitchFamily="66" charset="0"/>
                <a:ea typeface="+mj-ea"/>
                <a:cs typeface="Arial"/>
              </a:rPr>
              <a:t>        </a:t>
            </a:r>
            <a:br>
              <a:rPr lang="ru-RU" sz="2400" b="1" kern="0" dirty="0" smtClean="0">
                <a:solidFill>
                  <a:schemeClr val="bg1">
                    <a:lumMod val="75000"/>
                    <a:lumOff val="25000"/>
                  </a:schemeClr>
                </a:solidFill>
                <a:latin typeface="Comic Sans MS" pitchFamily="66" charset="0"/>
                <a:ea typeface="+mj-ea"/>
                <a:cs typeface="Arial"/>
              </a:rPr>
            </a:br>
            <a:r>
              <a:rPr lang="ru-RU" sz="12800" b="1" kern="0" dirty="0" smtClean="0">
                <a:solidFill>
                  <a:schemeClr val="tx1">
                    <a:lumMod val="95000"/>
                  </a:schemeClr>
                </a:solidFill>
                <a:latin typeface="Comic Sans MS" pitchFamily="66" charset="0"/>
                <a:ea typeface="+mj-ea"/>
                <a:cs typeface="Arial"/>
              </a:rPr>
              <a:t>        </a:t>
            </a:r>
            <a:r>
              <a:rPr lang="ru-RU" sz="12800" b="1" kern="0" dirty="0" smtClean="0">
                <a:solidFill>
                  <a:schemeClr val="bg1"/>
                </a:solidFill>
                <a:latin typeface="Arial" pitchFamily="34" charset="0"/>
                <a:ea typeface="+mj-ea"/>
                <a:cs typeface="Arial" pitchFamily="34" charset="0"/>
              </a:rPr>
              <a:t>Родители</a:t>
            </a:r>
            <a:r>
              <a:rPr lang="ru-RU" sz="12800" b="1" dirty="0" smtClean="0">
                <a:solidFill>
                  <a:schemeClr val="bg1"/>
                </a:solidFill>
                <a:latin typeface="Arial" pitchFamily="34" charset="0"/>
                <a:cs typeface="Arial" pitchFamily="34" charset="0"/>
              </a:rPr>
              <a:t> С.В.Михалкова</a:t>
            </a:r>
            <a:r>
              <a:rPr lang="ru-RU" sz="12800" dirty="0" smtClean="0"/>
              <a:t> </a:t>
            </a:r>
            <a:endParaRPr lang="ru-RU" sz="12800" b="1" kern="0" dirty="0">
              <a:solidFill>
                <a:schemeClr val="bg1"/>
              </a:solidFill>
              <a:latin typeface="Arial" pitchFamily="34" charset="0"/>
              <a:ea typeface="+mj-ea"/>
              <a:cs typeface="Arial" pitchFamily="34" charset="0"/>
            </a:endParaRPr>
          </a:p>
        </p:txBody>
      </p:sp>
      <p:sp>
        <p:nvSpPr>
          <p:cNvPr id="12290" name="AutoShape 2" descr="Картинки по запросу отец и мать лермонтова фото"/>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2292" name="AutoShape 4" descr="Картинки по запросу отец и мать лермонтова фото"/>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2296" name="AutoShape 8" descr="Лермонтов М.Ю.: Семья Лермонтова"/>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 name="Прямоугольник 7"/>
          <p:cNvSpPr/>
          <p:nvPr/>
        </p:nvSpPr>
        <p:spPr>
          <a:xfrm>
            <a:off x="285720" y="857238"/>
            <a:ext cx="4857784" cy="3970318"/>
          </a:xfrm>
          <a:prstGeom prst="rect">
            <a:avLst/>
          </a:prstGeom>
        </p:spPr>
        <p:txBody>
          <a:bodyPr wrap="square">
            <a:spAutoFit/>
          </a:bodyPr>
          <a:lstStyle/>
          <a:p>
            <a:pPr fontAlgn="base"/>
            <a:r>
              <a:rPr lang="ru-RU" sz="1600" b="1" dirty="0" smtClean="0">
                <a:latin typeface="Arial" pitchFamily="34" charset="0"/>
                <a:cs typeface="Arial" pitchFamily="34" charset="0"/>
              </a:rPr>
              <a:t>     </a:t>
            </a:r>
            <a:endParaRPr lang="en-US" sz="1600" b="1" dirty="0" smtClean="0">
              <a:latin typeface="Arial" pitchFamily="34" charset="0"/>
              <a:cs typeface="Arial" pitchFamily="34" charset="0"/>
            </a:endParaRPr>
          </a:p>
          <a:p>
            <a:pPr fontAlgn="base"/>
            <a:r>
              <a:rPr lang="ru-RU" sz="2000" b="1" dirty="0" smtClean="0">
                <a:solidFill>
                  <a:srgbClr val="5B1B49"/>
                </a:solidFill>
                <a:latin typeface="Arial" pitchFamily="34" charset="0"/>
                <a:cs typeface="Arial" pitchFamily="34" charset="0"/>
              </a:rPr>
              <a:t>     Отец – коллежский асессор Владимир Михалков, выходец из старинного дворянского рода.</a:t>
            </a:r>
            <a:endParaRPr lang="en-US" sz="2000" b="1" dirty="0" smtClean="0">
              <a:solidFill>
                <a:srgbClr val="5B1B49"/>
              </a:solidFill>
              <a:latin typeface="Arial" pitchFamily="34" charset="0"/>
              <a:cs typeface="Arial" pitchFamily="34" charset="0"/>
            </a:endParaRPr>
          </a:p>
          <a:p>
            <a:r>
              <a:rPr lang="ru-RU" sz="2000" b="1" dirty="0" smtClean="0">
                <a:solidFill>
                  <a:srgbClr val="5B1B49"/>
                </a:solidFill>
                <a:latin typeface="Arial" pitchFamily="34" charset="0"/>
                <a:cs typeface="Arial" pitchFamily="34" charset="0"/>
              </a:rPr>
              <a:t>     Маму звали Ольга Михалкова (Глебова), по образованию педагог и медсестра. Владимир был старшим из трёх сыновей, после него родились Александр и Михаил. Детство мальчика – весёлое и счастливое, прошло в Подмосковье.</a:t>
            </a:r>
          </a:p>
          <a:p>
            <a:r>
              <a:rPr lang="ru-RU" sz="2000" dirty="0" smtClean="0"/>
              <a:t/>
            </a:r>
            <a:br>
              <a:rPr lang="ru-RU" sz="2000" dirty="0" smtClean="0"/>
            </a:br>
            <a:endParaRPr lang="ru-RU" sz="1600" b="1" dirty="0">
              <a:solidFill>
                <a:schemeClr val="tx2">
                  <a:lumMod val="75000"/>
                </a:schemeClr>
              </a:solidFill>
              <a:latin typeface="Arial" pitchFamily="34" charset="0"/>
              <a:cs typeface="Arial" pitchFamily="34" charset="0"/>
            </a:endParaRPr>
          </a:p>
        </p:txBody>
      </p:sp>
      <p:sp>
        <p:nvSpPr>
          <p:cNvPr id="11" name="Прямоугольник 10"/>
          <p:cNvSpPr/>
          <p:nvPr/>
        </p:nvSpPr>
        <p:spPr>
          <a:xfrm>
            <a:off x="5429256" y="3929072"/>
            <a:ext cx="3429024" cy="338554"/>
          </a:xfrm>
          <a:prstGeom prst="rect">
            <a:avLst/>
          </a:prstGeom>
        </p:spPr>
        <p:txBody>
          <a:bodyPr wrap="square">
            <a:spAutoFit/>
          </a:bodyPr>
          <a:lstStyle/>
          <a:p>
            <a:r>
              <a:rPr lang="ru-RU" sz="1600" b="1" dirty="0" smtClean="0">
                <a:solidFill>
                  <a:srgbClr val="FF0000"/>
                </a:solidFill>
                <a:latin typeface="Arial" pitchFamily="34" charset="0"/>
                <a:cs typeface="Arial" pitchFamily="34" charset="0"/>
              </a:rPr>
              <a:t>     Отец и мать С.В.Михалкова</a:t>
            </a:r>
            <a:endParaRPr lang="ru-RU" sz="1600" dirty="0">
              <a:solidFill>
                <a:srgbClr val="FF0000"/>
              </a:solidFill>
            </a:endParaRPr>
          </a:p>
        </p:txBody>
      </p:sp>
      <p:pic>
        <p:nvPicPr>
          <p:cNvPr id="29702" name="Picture 6" descr="http://3.bp.blogspot.com/-U83u38SErOY/TkPQEslzTBI/AAAAAAAALc0/x80aHGPne_Q/s320/15.jpg"/>
          <p:cNvPicPr>
            <a:picLocks noChangeAspect="1" noChangeArrowheads="1"/>
          </p:cNvPicPr>
          <p:nvPr/>
        </p:nvPicPr>
        <p:blipFill>
          <a:blip r:embed="rId3"/>
          <a:srcRect/>
          <a:stretch>
            <a:fillRect/>
          </a:stretch>
        </p:blipFill>
        <p:spPr bwMode="auto">
          <a:xfrm>
            <a:off x="5072066" y="1000115"/>
            <a:ext cx="2000264" cy="2857519"/>
          </a:xfrm>
          <a:prstGeom prst="rect">
            <a:avLst/>
          </a:prstGeom>
          <a:noFill/>
        </p:spPr>
      </p:pic>
      <p:pic>
        <p:nvPicPr>
          <p:cNvPr id="29704" name="Picture 8" descr="http://t0.gstatic.com/images?q=tbn:ANd9GcTBjHhF60QlBvQoZTsdF6hOuJuUpLrg4tG2BjlNlwEmCE8yy7ogPh7IXFnwE_4&amp;s"/>
          <p:cNvPicPr>
            <a:picLocks noChangeAspect="1" noChangeArrowheads="1"/>
          </p:cNvPicPr>
          <p:nvPr/>
        </p:nvPicPr>
        <p:blipFill>
          <a:blip r:embed="rId4"/>
          <a:srcRect/>
          <a:stretch>
            <a:fillRect/>
          </a:stretch>
        </p:blipFill>
        <p:spPr bwMode="auto">
          <a:xfrm>
            <a:off x="7143768" y="1000114"/>
            <a:ext cx="1785950" cy="28575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867504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4" name="Прямоугольник 13"/>
          <p:cNvSpPr/>
          <p:nvPr/>
        </p:nvSpPr>
        <p:spPr>
          <a:xfrm>
            <a:off x="155577" y="928676"/>
            <a:ext cx="4630737" cy="338542"/>
          </a:xfrm>
          <a:prstGeom prst="rect">
            <a:avLst/>
          </a:prstGeom>
        </p:spPr>
        <p:txBody>
          <a:bodyPr wrap="square" lIns="91429" tIns="45714" rIns="91429" bIns="45714">
            <a:spAutoFit/>
          </a:bodyPr>
          <a:lstStyle/>
          <a:p>
            <a:pPr fontAlgn="base"/>
            <a:r>
              <a:rPr lang="ru-RU" sz="1600" b="1" dirty="0" smtClean="0">
                <a:latin typeface="Arial" panose="020B0604020202020204" pitchFamily="34" charset="0"/>
                <a:cs typeface="Arial" panose="020B0604020202020204" pitchFamily="34" charset="0"/>
              </a:rPr>
              <a:t>     </a:t>
            </a:r>
            <a:endParaRPr lang="ru-RU" sz="1600" b="1" dirty="0">
              <a:solidFill>
                <a:srgbClr val="7030A0"/>
              </a:solidFill>
              <a:latin typeface="Arial" pitchFamily="34" charset="0"/>
              <a:cs typeface="Arial" pitchFamily="34" charset="0"/>
            </a:endParaRPr>
          </a:p>
        </p:txBody>
      </p:sp>
      <p:sp>
        <p:nvSpPr>
          <p:cNvPr id="16" name="Прямоугольник 15"/>
          <p:cNvSpPr/>
          <p:nvPr/>
        </p:nvSpPr>
        <p:spPr>
          <a:xfrm>
            <a:off x="71406" y="71421"/>
            <a:ext cx="8929750" cy="646331"/>
          </a:xfrm>
          <a:prstGeom prst="rect">
            <a:avLst/>
          </a:prstGeom>
        </p:spPr>
        <p:txBody>
          <a:bodyPr wrap="square">
            <a:spAutoFit/>
          </a:bodyPr>
          <a:lstStyle/>
          <a:p>
            <a:pPr algn="just" defTabSz="914290">
              <a:defRPr/>
            </a:pPr>
            <a:r>
              <a:rPr lang="ru-RU" sz="3600" b="1" spc="-32" dirty="0" smtClean="0">
                <a:solidFill>
                  <a:schemeClr val="bg1"/>
                </a:solidFill>
                <a:latin typeface="Arial" pitchFamily="34" charset="0"/>
                <a:cs typeface="Arial" pitchFamily="34" charset="0"/>
              </a:rPr>
              <a:t>              Детство С.В.Михалкова </a:t>
            </a:r>
            <a:endParaRPr lang="ru-RU" sz="3600" b="1" kern="0" dirty="0">
              <a:solidFill>
                <a:schemeClr val="bg1"/>
              </a:solidFill>
              <a:latin typeface="Arial" pitchFamily="34" charset="0"/>
              <a:cs typeface="Arial" pitchFamily="34" charset="0"/>
            </a:endParaRPr>
          </a:p>
        </p:txBody>
      </p:sp>
      <p:sp>
        <p:nvSpPr>
          <p:cNvPr id="18" name="Прямоугольник 17"/>
          <p:cNvSpPr/>
          <p:nvPr/>
        </p:nvSpPr>
        <p:spPr>
          <a:xfrm>
            <a:off x="4071934" y="928676"/>
            <a:ext cx="4714908" cy="3970318"/>
          </a:xfrm>
          <a:prstGeom prst="rect">
            <a:avLst/>
          </a:prstGeom>
        </p:spPr>
        <p:txBody>
          <a:bodyPr wrap="square">
            <a:spAutoFit/>
          </a:bodyPr>
          <a:lstStyle/>
          <a:p>
            <a:pPr fontAlgn="base"/>
            <a:r>
              <a:rPr lang="ru-RU" sz="1600" b="1" dirty="0" smtClean="0">
                <a:solidFill>
                  <a:srgbClr val="FF0000"/>
                </a:solidFill>
                <a:latin typeface="Arial" pitchFamily="34" charset="0"/>
                <a:cs typeface="Arial" pitchFamily="34" charset="0"/>
              </a:rPr>
              <a:t>       </a:t>
            </a:r>
            <a:r>
              <a:rPr lang="ru-RU" sz="1800" b="1" dirty="0" smtClean="0">
                <a:solidFill>
                  <a:srgbClr val="0000FF"/>
                </a:solidFill>
                <a:latin typeface="Arial" pitchFamily="34" charset="0"/>
                <a:cs typeface="Arial" pitchFamily="34" charset="0"/>
              </a:rPr>
              <a:t>С.В.Михалков не посещал сельскую школу по той причине, что она была слишком далеко от усадьбы Михалковых. Поэтому обучением детей занимался персональный воспитатель – гувернантка Эмма Розенберг, немка по происхождению. Эмма была женщиной строгой и требовательной, у мальчишек даже мысли не возникало ослушаться её. Больше всего Сергею нравились занятия по немецкому языку, он с детства отлично изъяснялся на нём, читал Гёте и Шиллера в подлиннике. </a:t>
            </a:r>
            <a:endParaRPr lang="ru-RU" sz="1800" b="1" dirty="0">
              <a:solidFill>
                <a:srgbClr val="0000FF"/>
              </a:solidFill>
              <a:latin typeface="Arial" pitchFamily="34" charset="0"/>
              <a:cs typeface="Arial" pitchFamily="34" charset="0"/>
            </a:endParaRPr>
          </a:p>
        </p:txBody>
      </p:sp>
      <p:pic>
        <p:nvPicPr>
          <p:cNvPr id="27650" name="Picture 2" descr="Сергей Михалков в молодости"/>
          <p:cNvPicPr>
            <a:picLocks noChangeAspect="1" noChangeArrowheads="1"/>
          </p:cNvPicPr>
          <p:nvPr/>
        </p:nvPicPr>
        <p:blipFill>
          <a:blip r:embed="rId3"/>
          <a:srcRect/>
          <a:stretch>
            <a:fillRect/>
          </a:stretch>
        </p:blipFill>
        <p:spPr bwMode="auto">
          <a:xfrm>
            <a:off x="500034" y="1142990"/>
            <a:ext cx="3143272" cy="3429024"/>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619099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142857"/>
            <a:ext cx="8929750" cy="1559779"/>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Образование С.В.Михалкова </a:t>
            </a:r>
            <a:endParaRPr lang="ru-RU" sz="3200" b="1" kern="0" dirty="0" smtClean="0">
              <a:solidFill>
                <a:schemeClr val="bg1"/>
              </a:solidFill>
              <a:latin typeface="Arial" pitchFamily="34" charset="0"/>
              <a:cs typeface="Arial" pitchFamily="34" charset="0"/>
            </a:endParaRPr>
          </a:p>
          <a:p>
            <a:pPr algn="just" defTabSz="914290">
              <a:defRPr/>
            </a:pPr>
            <a:r>
              <a:rPr lang="ru-RU" sz="3200" b="1" spc="-32" dirty="0" smtClean="0">
                <a:solidFill>
                  <a:schemeClr val="bg1"/>
                </a:solidFill>
                <a:latin typeface="Arial" pitchFamily="34" charset="0"/>
                <a:cs typeface="Arial" pitchFamily="34" charset="0"/>
              </a:rPr>
              <a:t>  </a:t>
            </a:r>
            <a:r>
              <a:rPr lang="ru-RU" sz="3200" b="1" kern="0" dirty="0" smtClean="0">
                <a:solidFill>
                  <a:schemeClr val="bg1"/>
                </a:solidFill>
                <a:latin typeface="Arial"/>
                <a:cs typeface="Arial"/>
              </a:rPr>
              <a:t> </a:t>
            </a:r>
            <a:endParaRPr lang="ru-RU" sz="3200" b="1" kern="0" dirty="0" smtClean="0">
              <a:solidFill>
                <a:schemeClr val="bg1"/>
              </a:solidFill>
              <a:latin typeface="Arial" pitchFamily="34" charset="0"/>
              <a:cs typeface="Arial" pitchFamily="34" charset="0"/>
            </a:endParaRPr>
          </a:p>
          <a:p>
            <a:pPr algn="just" defTabSz="914290">
              <a:defRPr/>
            </a:pPr>
            <a:r>
              <a:rPr lang="ru-RU" sz="3200" b="1" spc="-32" dirty="0" smtClean="0">
                <a:solidFill>
                  <a:schemeClr val="bg1"/>
                </a:solidFill>
                <a:latin typeface="Arial" pitchFamily="34" charset="0"/>
                <a:cs typeface="Arial" pitchFamily="34" charset="0"/>
              </a:rPr>
              <a:t> </a:t>
            </a: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285720" y="928676"/>
            <a:ext cx="4572032" cy="4093428"/>
          </a:xfrm>
          <a:prstGeom prst="rect">
            <a:avLst/>
          </a:prstGeom>
        </p:spPr>
        <p:txBody>
          <a:bodyPr wrap="square">
            <a:spAutoFit/>
          </a:bodyPr>
          <a:lstStyle/>
          <a:p>
            <a:pPr fontAlgn="base"/>
            <a:r>
              <a:rPr lang="ru-RU" sz="1600" b="1" dirty="0" smtClean="0">
                <a:solidFill>
                  <a:schemeClr val="accent2">
                    <a:lumMod val="75000"/>
                  </a:schemeClr>
                </a:solidFill>
                <a:latin typeface="Arial" pitchFamily="34" charset="0"/>
                <a:cs typeface="Arial" pitchFamily="34" charset="0"/>
              </a:rPr>
              <a:t>      </a:t>
            </a:r>
            <a:r>
              <a:rPr lang="ru-RU" sz="2000" b="1" dirty="0" smtClean="0">
                <a:solidFill>
                  <a:schemeClr val="tx2">
                    <a:lumMod val="75000"/>
                  </a:schemeClr>
                </a:solidFill>
                <a:latin typeface="Arial" pitchFamily="34" charset="0"/>
                <a:cs typeface="Arial" pitchFamily="34" charset="0"/>
              </a:rPr>
              <a:t>Через некоторое время семейство переехало в Москву, и тогда мальчики наконец-то пошли в школу. Сергей смог сразу перевестись в четвёртый класс. Одноклассники поначалу насмехались над новичком, который достаточно сильно заикался. Но весёлый и дружелюбный нрав будущего поэта позволил ему завоевать сердца своих обидчиков и стать их лучшим другом.</a:t>
            </a: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5602" name="Picture 2" descr="7 фактов из жизни Сергея Михалкова"/>
          <p:cNvPicPr>
            <a:picLocks noChangeAspect="1" noChangeArrowheads="1"/>
          </p:cNvPicPr>
          <p:nvPr/>
        </p:nvPicPr>
        <p:blipFill>
          <a:blip r:embed="rId3"/>
          <a:srcRect/>
          <a:stretch>
            <a:fillRect/>
          </a:stretch>
        </p:blipFill>
        <p:spPr bwMode="auto">
          <a:xfrm>
            <a:off x="5072066" y="1071552"/>
            <a:ext cx="3714776" cy="28575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619099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142857"/>
            <a:ext cx="8929750" cy="1508105"/>
          </a:xfrm>
          <a:prstGeom prst="rect">
            <a:avLst/>
          </a:prstGeom>
        </p:spPr>
        <p:txBody>
          <a:bodyPr wrap="square">
            <a:spAutoFit/>
          </a:bodyPr>
          <a:lstStyle/>
          <a:p>
            <a:pPr algn="just" defTabSz="914290">
              <a:defRPr/>
            </a:pPr>
            <a:r>
              <a:rPr lang="ru-RU" sz="2800" b="1" spc="-32" dirty="0" smtClean="0">
                <a:solidFill>
                  <a:schemeClr val="bg1"/>
                </a:solidFill>
                <a:latin typeface="Arial" pitchFamily="34" charset="0"/>
                <a:cs typeface="Arial" pitchFamily="34" charset="0"/>
              </a:rPr>
              <a:t>   Начало трудовой деятельности С.В.Михалкова </a:t>
            </a:r>
            <a:endParaRPr lang="ru-RU" sz="2800" b="1" kern="0" dirty="0" smtClean="0">
              <a:solidFill>
                <a:schemeClr val="bg1"/>
              </a:solidFill>
              <a:latin typeface="Arial" pitchFamily="34" charset="0"/>
              <a:cs typeface="Arial" pitchFamily="34" charset="0"/>
            </a:endParaRPr>
          </a:p>
          <a:p>
            <a:pPr algn="just" defTabSz="914290">
              <a:defRPr/>
            </a:pPr>
            <a:r>
              <a:rPr lang="ru-RU" sz="3200" b="1" spc="-32" dirty="0" smtClean="0">
                <a:solidFill>
                  <a:schemeClr val="bg1"/>
                </a:solidFill>
                <a:latin typeface="Arial" pitchFamily="34" charset="0"/>
                <a:cs typeface="Arial" pitchFamily="34" charset="0"/>
              </a:rPr>
              <a:t>  </a:t>
            </a:r>
            <a:r>
              <a:rPr lang="ru-RU" sz="3200" b="1" kern="0" dirty="0" smtClean="0">
                <a:solidFill>
                  <a:schemeClr val="bg1"/>
                </a:solidFill>
                <a:latin typeface="Arial"/>
                <a:cs typeface="Arial"/>
              </a:rPr>
              <a:t> </a:t>
            </a:r>
            <a:endParaRPr lang="ru-RU" sz="3200" b="1" kern="0" dirty="0" smtClean="0">
              <a:solidFill>
                <a:schemeClr val="bg1"/>
              </a:solidFill>
              <a:latin typeface="Arial" pitchFamily="34" charset="0"/>
              <a:cs typeface="Arial" pitchFamily="34" charset="0"/>
            </a:endParaRPr>
          </a:p>
          <a:p>
            <a:pPr algn="just" defTabSz="914290">
              <a:defRPr/>
            </a:pPr>
            <a:r>
              <a:rPr lang="ru-RU" sz="3200" b="1" spc="-32" dirty="0" smtClean="0">
                <a:solidFill>
                  <a:schemeClr val="bg1"/>
                </a:solidFill>
                <a:latin typeface="Arial" pitchFamily="34" charset="0"/>
                <a:cs typeface="Arial" pitchFamily="34" charset="0"/>
              </a:rPr>
              <a:t> </a:t>
            </a: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3071802" y="928676"/>
            <a:ext cx="6072198" cy="4093428"/>
          </a:xfrm>
          <a:prstGeom prst="rect">
            <a:avLst/>
          </a:prstGeom>
        </p:spPr>
        <p:txBody>
          <a:bodyPr wrap="square">
            <a:spAutoFit/>
          </a:bodyPr>
          <a:lstStyle/>
          <a:p>
            <a:pPr fontAlgn="base"/>
            <a:r>
              <a:rPr lang="ru-RU" sz="2000" b="1" dirty="0" smtClean="0">
                <a:solidFill>
                  <a:srgbClr val="5B1B49"/>
                </a:solidFill>
                <a:latin typeface="Arial" pitchFamily="34" charset="0"/>
                <a:cs typeface="Arial" pitchFamily="34" charset="0"/>
              </a:rPr>
              <a:t>Потомок старинного русского дворянского рода юные годы провёл в Пятигорске. Способности к поэзии у Сергея обнаружились уже в девять лет. Его отец послал несколько стихотворений сына известному поэту Александру Безыменскому, который положительно отозвался о них. В 1927 году семья переезжает в Ставропольский край и тогда Михалков начинает печататься. В 1928 году в журнале «На подъёме» (Ростов-на-Дону) публикуется первое стихотворение «Дорога».</a:t>
            </a:r>
          </a:p>
          <a:p>
            <a:pPr fontAlgn="base"/>
            <a:endParaRPr lang="ru-RU" sz="2000" b="1" dirty="0" smtClean="0">
              <a:solidFill>
                <a:srgbClr val="5B1B49"/>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3554" name="Picture 2" descr="Михалков Сергей Владимирович"/>
          <p:cNvPicPr>
            <a:picLocks noChangeAspect="1" noChangeArrowheads="1"/>
          </p:cNvPicPr>
          <p:nvPr/>
        </p:nvPicPr>
        <p:blipFill>
          <a:blip r:embed="rId3"/>
          <a:srcRect/>
          <a:stretch>
            <a:fillRect/>
          </a:stretch>
        </p:blipFill>
        <p:spPr bwMode="auto">
          <a:xfrm>
            <a:off x="357158" y="1071552"/>
            <a:ext cx="2500330" cy="3409951"/>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619099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214282" y="928676"/>
            <a:ext cx="5072098" cy="3785652"/>
          </a:xfrm>
          <a:prstGeom prst="rect">
            <a:avLst/>
          </a:prstGeom>
        </p:spPr>
        <p:txBody>
          <a:bodyPr wrap="square">
            <a:spAutoFit/>
          </a:bodyPr>
          <a:lstStyle/>
          <a:p>
            <a:pPr fontAlgn="base"/>
            <a:r>
              <a:rPr lang="ru-RU" sz="1800" dirty="0" smtClean="0"/>
              <a:t>     </a:t>
            </a:r>
            <a:r>
              <a:rPr lang="ru-RU" sz="2000" b="1" dirty="0" smtClean="0">
                <a:solidFill>
                  <a:schemeClr val="accent5">
                    <a:lumMod val="50000"/>
                  </a:schemeClr>
                </a:solidFill>
                <a:latin typeface="Arial" pitchFamily="34" charset="0"/>
                <a:cs typeface="Arial" pitchFamily="34" charset="0"/>
              </a:rPr>
              <a:t>Окончив школу, юный поэт возвратился в столицу. Он работал в нескольких местах до тех пор, пока наконец не стал сотрудником газеты «Известия», пусть даже внештатным. В биографии Сергея Михалкова важно заметить, что в то время его стихи печатались в самых известных газетах и журналах страны. Например, в «Огоньке», «Правде», «Комсомольской правде», «Известиях» и т.д. </a:t>
            </a:r>
            <a:endParaRPr lang="ru-RU" sz="2000" b="1" dirty="0">
              <a:solidFill>
                <a:schemeClr val="accent5">
                  <a:lumMod val="50000"/>
                </a:schemeClr>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646331"/>
          </a:xfrm>
          <a:prstGeom prst="rect">
            <a:avLst/>
          </a:prstGeom>
        </p:spPr>
        <p:txBody>
          <a:bodyPr wrap="square">
            <a:spAutoFit/>
          </a:bodyPr>
          <a:lstStyle/>
          <a:p>
            <a:r>
              <a:rPr lang="ru-RU" dirty="0" smtClean="0"/>
              <a:t>     </a:t>
            </a:r>
            <a:r>
              <a:rPr lang="ru-RU" sz="3600" b="1" dirty="0" smtClean="0">
                <a:solidFill>
                  <a:schemeClr val="bg1"/>
                </a:solidFill>
                <a:latin typeface="Arial" pitchFamily="34" charset="0"/>
                <a:cs typeface="Arial" pitchFamily="34" charset="0"/>
              </a:rPr>
              <a:t>Начало творческой деятельности</a:t>
            </a:r>
            <a:endParaRPr lang="ru-RU" sz="3600" b="1" dirty="0">
              <a:solidFill>
                <a:schemeClr val="bg1"/>
              </a:solidFill>
              <a:latin typeface="Arial" pitchFamily="34" charset="0"/>
              <a:cs typeface="Arial" pitchFamily="34" charset="0"/>
            </a:endParaRPr>
          </a:p>
        </p:txBody>
      </p:sp>
      <p:pic>
        <p:nvPicPr>
          <p:cNvPr id="21506" name="Picture 2" descr="http://obshe.net/upload/000/u11/67/7c/4c5403bb.jpg"/>
          <p:cNvPicPr>
            <a:picLocks noChangeAspect="1" noChangeArrowheads="1"/>
          </p:cNvPicPr>
          <p:nvPr/>
        </p:nvPicPr>
        <p:blipFill>
          <a:blip r:embed="rId3"/>
          <a:srcRect/>
          <a:stretch>
            <a:fillRect/>
          </a:stretch>
        </p:blipFill>
        <p:spPr bwMode="auto">
          <a:xfrm>
            <a:off x="5500694" y="1071552"/>
            <a:ext cx="3262282" cy="314327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object 4"/>
          <p:cNvSpPr txBox="1">
            <a:spLocks noGrp="1"/>
          </p:cNvSpPr>
          <p:nvPr>
            <p:ph type="title"/>
          </p:nvPr>
        </p:nvSpPr>
        <p:spPr>
          <a:xfrm>
            <a:off x="468951" y="175199"/>
            <a:ext cx="6190999" cy="587467"/>
          </a:xfrm>
          <a:prstGeom prst="rect">
            <a:avLst/>
          </a:prstGeom>
        </p:spPr>
        <p:txBody>
          <a:bodyPr vert="horz" wrap="square" lIns="0" tIns="26175" rIns="0" bIns="0" rtlCol="0">
            <a:spAutoFit/>
          </a:bodyPr>
          <a:lstStyle/>
          <a:p>
            <a:pPr marL="20134" algn="ctr">
              <a:spcBef>
                <a:spcPts val="206"/>
              </a:spcBef>
            </a:pPr>
            <a:r>
              <a:rPr lang="ru-RU" sz="3600" spc="-8" dirty="0" smtClean="0"/>
              <a:t>                 </a:t>
            </a:r>
            <a:endParaRPr sz="3600" spc="-8" dirty="0"/>
          </a:p>
        </p:txBody>
      </p:sp>
      <p:sp>
        <p:nvSpPr>
          <p:cNvPr id="19" name="Rectangle 4"/>
          <p:cNvSpPr>
            <a:spLocks noChangeArrowheads="1"/>
          </p:cNvSpPr>
          <p:nvPr/>
        </p:nvSpPr>
        <p:spPr bwMode="auto">
          <a:xfrm>
            <a:off x="167843" y="789749"/>
            <a:ext cx="3497809" cy="5209312"/>
          </a:xfrm>
          <a:prstGeom prst="rect">
            <a:avLst/>
          </a:prstGeom>
          <a:noFill/>
          <a:ln w="9525">
            <a:noFill/>
            <a:miter lim="800000"/>
            <a:headEnd/>
            <a:tailEnd/>
          </a:ln>
        </p:spPr>
        <p:txBody>
          <a:bodyPr wrap="square" lIns="144970" tIns="72486" rIns="144970" bIns="72486" anchor="ctr">
            <a:spAutoFit/>
          </a:bodyPr>
          <a:lstStyle/>
          <a:p>
            <a:endParaRPr lang="ru-RU"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smtClean="0">
              <a:latin typeface="Arial" pitchFamily="34" charset="0"/>
              <a:cs typeface="Arial" pitchFamily="34" charset="0"/>
            </a:endParaRPr>
          </a:p>
          <a:p>
            <a:endParaRPr lang="ru-RU" sz="2500" dirty="0">
              <a:latin typeface="Arial" pitchFamily="34" charset="0"/>
              <a:cs typeface="Arial" pitchFamily="34" charset="0"/>
            </a:endParaRPr>
          </a:p>
        </p:txBody>
      </p:sp>
      <p:sp>
        <p:nvSpPr>
          <p:cNvPr id="20" name="Прямоугольник 19"/>
          <p:cNvSpPr/>
          <p:nvPr/>
        </p:nvSpPr>
        <p:spPr>
          <a:xfrm>
            <a:off x="4932041" y="942209"/>
            <a:ext cx="3960439" cy="592664"/>
          </a:xfrm>
          <a:prstGeom prst="rect">
            <a:avLst/>
          </a:prstGeom>
        </p:spPr>
        <p:txBody>
          <a:bodyPr wrap="square" lIns="144970" tIns="72486" rIns="144970" bIns="72486">
            <a:spAutoFit/>
          </a:bodyPr>
          <a:lstStyle/>
          <a:p>
            <a:r>
              <a:rPr lang="ru-RU" dirty="0" smtClean="0"/>
              <a:t>   </a:t>
            </a:r>
            <a:endParaRPr lang="ru-RU" sz="2200" b="1" dirty="0">
              <a:latin typeface="Arial" pitchFamily="34" charset="0"/>
              <a:cs typeface="Arial" pitchFamily="34" charset="0"/>
            </a:endParaRPr>
          </a:p>
        </p:txBody>
      </p:sp>
      <p:sp>
        <p:nvSpPr>
          <p:cNvPr id="8" name="Текст 2"/>
          <p:cNvSpPr txBox="1">
            <a:spLocks/>
          </p:cNvSpPr>
          <p:nvPr/>
        </p:nvSpPr>
        <p:spPr>
          <a:xfrm>
            <a:off x="4648199" y="1047890"/>
            <a:ext cx="4038601" cy="5078274"/>
          </a:xfrm>
          <a:prstGeom prst="rect">
            <a:avLst/>
          </a:prstGeom>
        </p:spPr>
        <p:txBody>
          <a:bodyPr lIns="91429" tIns="45714" rIns="91429" bIns="45714"/>
          <a:lstStyle/>
          <a:p>
            <a:pPr algn="just" defTabSz="914290">
              <a:lnSpc>
                <a:spcPct val="90000"/>
              </a:lnSpc>
              <a:defRPr/>
            </a:pPr>
            <a:endParaRPr lang="ru-RU" sz="2200" b="1" kern="0" dirty="0" smtClean="0"/>
          </a:p>
        </p:txBody>
      </p:sp>
      <p:sp>
        <p:nvSpPr>
          <p:cNvPr id="8194" name="AutoShape 2" descr="Тарханы — Википеди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198" name="AutoShape 6"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0" name="AutoShape 8"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8202" name="AutoShape 10" descr="Тарханы (усадьба М. Ю. Лермонтова) — Россия — Планета Земля"/>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2" name="AutoShape 2" descr="Биография М.Ю. Лермонтова timeline | Timetoast timelines"/>
          <p:cNvSpPr>
            <a:spLocks noChangeAspect="1" noChangeArrowheads="1"/>
          </p:cNvSpPr>
          <p:nvPr/>
        </p:nvSpPr>
        <p:spPr bwMode="auto">
          <a:xfrm>
            <a:off x="155577" y="-144462"/>
            <a:ext cx="304799" cy="304801"/>
          </a:xfrm>
          <a:prstGeom prst="rect">
            <a:avLst/>
          </a:prstGeom>
          <a:noFill/>
        </p:spPr>
        <p:txBody>
          <a:bodyPr vert="horz" wrap="square" lIns="91429" tIns="45714" rIns="91429" bIns="45714" numCol="1" anchor="t" anchorCtr="0" compatLnSpc="1">
            <a:prstTxWarp prst="textNoShape">
              <a:avLst/>
            </a:prstTxWarp>
          </a:bodyPr>
          <a:lstStyle/>
          <a:p>
            <a:endParaRPr lang="ru-RU"/>
          </a:p>
        </p:txBody>
      </p:sp>
      <p:sp>
        <p:nvSpPr>
          <p:cNvPr id="16" name="Прямоугольник 15"/>
          <p:cNvSpPr/>
          <p:nvPr/>
        </p:nvSpPr>
        <p:spPr>
          <a:xfrm>
            <a:off x="71406" y="71421"/>
            <a:ext cx="8929750" cy="1138773"/>
          </a:xfrm>
          <a:prstGeom prst="rect">
            <a:avLst/>
          </a:prstGeom>
        </p:spPr>
        <p:txBody>
          <a:bodyPr wrap="square">
            <a:spAutoFit/>
          </a:bodyPr>
          <a:lstStyle/>
          <a:p>
            <a:pPr algn="just" defTabSz="914290">
              <a:defRPr/>
            </a:pPr>
            <a:r>
              <a:rPr lang="ru-RU" sz="3200" b="1" spc="-32" dirty="0" smtClean="0">
                <a:solidFill>
                  <a:schemeClr val="bg1"/>
                </a:solidFill>
                <a:latin typeface="Arial" pitchFamily="34" charset="0"/>
                <a:cs typeface="Arial" pitchFamily="34" charset="0"/>
              </a:rPr>
              <a:t>           </a:t>
            </a:r>
            <a:r>
              <a:rPr lang="ru-RU" sz="3600" b="1" spc="-32" dirty="0" smtClean="0">
                <a:solidFill>
                  <a:schemeClr val="bg1"/>
                </a:solidFill>
                <a:latin typeface="Arial" pitchFamily="34" charset="0"/>
                <a:cs typeface="Arial" pitchFamily="34" charset="0"/>
              </a:rPr>
              <a:t> </a:t>
            </a:r>
            <a:endParaRPr lang="ru-RU" sz="3600" b="1" kern="0" dirty="0" smtClean="0">
              <a:solidFill>
                <a:schemeClr val="bg1"/>
              </a:solidFill>
              <a:latin typeface="Arial" pitchFamily="34" charset="0"/>
              <a:cs typeface="Arial" pitchFamily="34" charset="0"/>
            </a:endParaRPr>
          </a:p>
          <a:p>
            <a:pPr algn="just" defTabSz="914290">
              <a:defRPr/>
            </a:pPr>
            <a:endParaRPr lang="ru-RU" sz="3200" b="1" kern="0" dirty="0">
              <a:solidFill>
                <a:schemeClr val="bg1"/>
              </a:solidFill>
              <a:latin typeface="Arial" pitchFamily="34" charset="0"/>
              <a:cs typeface="Arial" pitchFamily="34" charset="0"/>
            </a:endParaRPr>
          </a:p>
        </p:txBody>
      </p:sp>
      <p:sp>
        <p:nvSpPr>
          <p:cNvPr id="18" name="Прямоугольник 17"/>
          <p:cNvSpPr/>
          <p:nvPr/>
        </p:nvSpPr>
        <p:spPr>
          <a:xfrm>
            <a:off x="285720" y="928676"/>
            <a:ext cx="5286412" cy="4093428"/>
          </a:xfrm>
          <a:prstGeom prst="rect">
            <a:avLst/>
          </a:prstGeom>
        </p:spPr>
        <p:txBody>
          <a:bodyPr wrap="square">
            <a:spAutoFit/>
          </a:bodyPr>
          <a:lstStyle/>
          <a:p>
            <a:r>
              <a:rPr lang="ru-RU" sz="1800" dirty="0" smtClean="0">
                <a:solidFill>
                  <a:srgbClr val="5B1B49"/>
                </a:solidFill>
              </a:rPr>
              <a:t>      </a:t>
            </a:r>
            <a:r>
              <a:rPr lang="ru-RU" sz="2000" b="1" dirty="0" smtClean="0">
                <a:solidFill>
                  <a:srgbClr val="5B1B49"/>
                </a:solidFill>
                <a:latin typeface="Arial" pitchFamily="34" charset="0"/>
                <a:cs typeface="Arial" pitchFamily="34" charset="0"/>
              </a:rPr>
              <a:t>Однако после печати поэмы «Дядя Стёпа» ещё более прославился. </a:t>
            </a:r>
          </a:p>
          <a:p>
            <a:r>
              <a:rPr lang="ru-RU" sz="2000" b="1" dirty="0" smtClean="0">
                <a:solidFill>
                  <a:srgbClr val="5B1B49"/>
                </a:solidFill>
                <a:latin typeface="Arial" pitchFamily="34" charset="0"/>
                <a:cs typeface="Arial" pitchFamily="34" charset="0"/>
              </a:rPr>
              <a:t>В 1935 г. (год выхода поэмы) Михалков начинает учёбу в Литературном институте. А уже в 1937 году он входит в Союз писателей. Буквально за несколько лет поэт Сергей Михалков стал известен по всей стране.</a:t>
            </a:r>
          </a:p>
          <a:p>
            <a:r>
              <a:rPr lang="ru-RU" sz="2000" b="1" dirty="0" smtClean="0">
                <a:solidFill>
                  <a:srgbClr val="5B1B49"/>
                </a:solidFill>
                <a:latin typeface="Arial" pitchFamily="34" charset="0"/>
                <a:cs typeface="Arial" pitchFamily="34" charset="0"/>
              </a:rPr>
              <a:t>В краткой биографии Михалкова стоит обязательно упомянуть о получении Сергеем Владимировичем в 1939 году высшей </a:t>
            </a:r>
            <a:r>
              <a:rPr lang="ru-RU" sz="2000" b="1" dirty="0" smtClean="0">
                <a:solidFill>
                  <a:srgbClr val="5B1B49"/>
                </a:solidFill>
                <a:latin typeface="Arial" pitchFamily="34" charset="0"/>
                <a:cs typeface="Arial" pitchFamily="34" charset="0"/>
              </a:rPr>
              <a:t>награды.</a:t>
            </a:r>
            <a:endParaRPr lang="ru-RU" sz="2000" b="1" dirty="0" smtClean="0">
              <a:solidFill>
                <a:srgbClr val="5B1B49"/>
              </a:solidFill>
              <a:latin typeface="Arial" pitchFamily="34" charset="0"/>
              <a:cs typeface="Arial" pitchFamily="34" charset="0"/>
            </a:endParaRPr>
          </a:p>
          <a:p>
            <a:pPr fontAlgn="base"/>
            <a:endParaRPr lang="ru-RU" sz="2000" b="1" dirty="0">
              <a:solidFill>
                <a:schemeClr val="accent5">
                  <a:lumMod val="50000"/>
                </a:schemeClr>
              </a:solidFill>
              <a:latin typeface="Arial" pitchFamily="34" charset="0"/>
              <a:cs typeface="Arial" pitchFamily="34" charset="0"/>
            </a:endParaRPr>
          </a:p>
        </p:txBody>
      </p:sp>
      <p:sp>
        <p:nvSpPr>
          <p:cNvPr id="53250" name="AutoShape 2" descr="Державин, Гавриил Романович — Википедия"/>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 name="Прямоугольник 16"/>
          <p:cNvSpPr/>
          <p:nvPr/>
        </p:nvSpPr>
        <p:spPr>
          <a:xfrm>
            <a:off x="142844" y="142858"/>
            <a:ext cx="9001156" cy="646331"/>
          </a:xfrm>
          <a:prstGeom prst="rect">
            <a:avLst/>
          </a:prstGeom>
        </p:spPr>
        <p:txBody>
          <a:bodyPr wrap="square">
            <a:spAutoFit/>
          </a:bodyPr>
          <a:lstStyle/>
          <a:p>
            <a:r>
              <a:rPr lang="ru-RU" dirty="0" smtClean="0"/>
              <a:t>     </a:t>
            </a:r>
            <a:r>
              <a:rPr lang="ru-RU" sz="3600" b="1" dirty="0" smtClean="0">
                <a:solidFill>
                  <a:schemeClr val="bg1"/>
                </a:solidFill>
                <a:latin typeface="Arial" pitchFamily="34" charset="0"/>
                <a:cs typeface="Arial" pitchFamily="34" charset="0"/>
              </a:rPr>
              <a:t>Начало творческой деятельности</a:t>
            </a:r>
            <a:endParaRPr lang="ru-RU" sz="3600" b="1" dirty="0">
              <a:solidFill>
                <a:schemeClr val="bg1"/>
              </a:solidFill>
              <a:latin typeface="Arial" pitchFamily="34" charset="0"/>
              <a:cs typeface="Arial" pitchFamily="34" charset="0"/>
            </a:endParaRPr>
          </a:p>
        </p:txBody>
      </p:sp>
      <p:pic>
        <p:nvPicPr>
          <p:cNvPr id="19458" name="Picture 2" descr="Сергей Михалков и Наталья Кончаловская 2"/>
          <p:cNvPicPr>
            <a:picLocks noChangeAspect="1" noChangeArrowheads="1"/>
          </p:cNvPicPr>
          <p:nvPr/>
        </p:nvPicPr>
        <p:blipFill>
          <a:blip r:embed="rId3"/>
          <a:srcRect/>
          <a:stretch>
            <a:fillRect/>
          </a:stretch>
        </p:blipFill>
        <p:spPr bwMode="auto">
          <a:xfrm>
            <a:off x="5572132" y="1071552"/>
            <a:ext cx="3214710" cy="321471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nodePh="1">
                                  <p:stCondLst>
                                    <p:cond delay="0"/>
                                  </p:stCondLst>
                                  <p:endCondLst>
                                    <p:cond evt="begin" delay="0">
                                      <p:tn val="5"/>
                                    </p:cond>
                                  </p:endCondLst>
                                  <p:childTnLst>
                                    <p:set>
                                      <p:cBhvr>
                                        <p:cTn id="6" dur="1" fill="hold">
                                          <p:stCondLst>
                                            <p:cond delay="0"/>
                                          </p:stCondLst>
                                        </p:cTn>
                                        <p:tgtEl>
                                          <p:spTgt spid="19"/>
                                        </p:tgtEl>
                                        <p:attrNameLst>
                                          <p:attrName>style.visibility</p:attrName>
                                        </p:attrNameLst>
                                      </p:cBhvr>
                                      <p:to>
                                        <p:strVal val="visible"/>
                                      </p:to>
                                    </p:set>
                                    <p:animEffect transition="in" filter="checkerboard(across)">
                                      <p:cBhvr>
                                        <p:cTn id="7"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21752</TotalTime>
  <Words>1074</Words>
  <Application>Microsoft Office PowerPoint</Application>
  <PresentationFormat>Экран (16:9)</PresentationFormat>
  <Paragraphs>348</Paragraphs>
  <Slides>20</Slides>
  <Notes>16</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20</vt:i4>
      </vt:variant>
    </vt:vector>
  </HeadingPairs>
  <TitlesOfParts>
    <vt:vector size="25" baseType="lpstr">
      <vt:lpstr>Arial</vt:lpstr>
      <vt:lpstr>Calibri</vt:lpstr>
      <vt:lpstr>Comic Sans MS</vt:lpstr>
      <vt:lpstr>Wingdings 2</vt:lpstr>
      <vt:lpstr>Office Theme</vt:lpstr>
      <vt:lpstr>     Литературное                     чтение</vt:lpstr>
      <vt:lpstr>Биография С.В.Михалкова </vt:lpstr>
      <vt:lpstr>                 </vt:lpstr>
      <vt:lpstr>                          </vt:lpstr>
      <vt:lpstr>                 </vt:lpstr>
      <vt:lpstr>                 </vt:lpstr>
      <vt:lpstr>                 </vt:lpstr>
      <vt:lpstr>                 </vt:lpstr>
      <vt:lpstr>                 </vt:lpstr>
      <vt:lpstr>    Творчество поэта в годы Великой Отечественной войны                 </vt:lpstr>
      <vt:lpstr>                  </vt:lpstr>
      <vt:lpstr>                  </vt:lpstr>
      <vt:lpstr>                  </vt:lpstr>
      <vt:lpstr>                  </vt:lpstr>
      <vt:lpstr>   Последние годы жизни и смерть поэта</vt:lpstr>
      <vt:lpstr>               Решение кроссворда        </vt:lpstr>
      <vt:lpstr>              Решение кроссворда</vt:lpstr>
      <vt:lpstr>    Решение кроссворда. Проверьте!</vt:lpstr>
      <vt:lpstr>                 </vt:lpstr>
      <vt:lpstr> Задание для самостоятельного выполнения</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Русский язык</dc:title>
  <cp:lastModifiedBy>Пользователь</cp:lastModifiedBy>
  <cp:revision>830</cp:revision>
  <dcterms:created xsi:type="dcterms:W3CDTF">2020-04-13T08:05:42Z</dcterms:created>
  <dcterms:modified xsi:type="dcterms:W3CDTF">2021-03-15T11:33:43Z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LastSaved">
    <vt:filetime>2020-04-13T00:00:00Z</vt:filetime>
  </property>
</Properties>
</file>