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2" r:id="rId2"/>
    <p:sldId id="275" r:id="rId3"/>
    <p:sldId id="306" r:id="rId4"/>
    <p:sldId id="305" r:id="rId5"/>
    <p:sldId id="307" r:id="rId6"/>
    <p:sldId id="308" r:id="rId7"/>
    <p:sldId id="309" r:id="rId8"/>
    <p:sldId id="301" r:id="rId9"/>
    <p:sldId id="310" r:id="rId10"/>
    <p:sldId id="277" r:id="rId11"/>
    <p:sldId id="311" r:id="rId12"/>
    <p:sldId id="31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42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524031-4A61-4B54-A600-1F70A0DFC837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09B8A-3A8C-4E0C-8645-F20DB468E6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419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9pPr>
          </a:lstStyle>
          <a:p>
            <a:fld id="{6B12AB0F-355F-47E2-8DBF-F1FE9B042B9C}" type="slidenum">
              <a:rPr lang="en-US" altLang="ru-RU" sz="1200" smtClean="0">
                <a:latin typeface="Calibri" panose="020F0502020204030204" pitchFamily="34" charset="0"/>
              </a:rPr>
              <a:pPr/>
              <a:t>1</a:t>
            </a:fld>
            <a:endParaRPr lang="en-US" altLang="ru-RU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951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16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47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3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6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6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6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6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1490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53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48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53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21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87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36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0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77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6C168-6E88-49AA-AB36-504E2B283B01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264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0"/>
            <a:ext cx="12192000" cy="19320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430076" y="2469475"/>
            <a:ext cx="808021" cy="15443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986234" y="693783"/>
            <a:ext cx="1717044" cy="648405"/>
          </a:xfrm>
          <a:prstGeom prst="rect">
            <a:avLst/>
          </a:prstGeom>
        </p:spPr>
        <p:txBody>
          <a:bodyPr lIns="0" tIns="32534" rIns="0" bIns="0">
            <a:spAutoFit/>
          </a:bodyPr>
          <a:lstStyle/>
          <a:p>
            <a:pPr algn="ctr" defTabSz="1181967">
              <a:spcBef>
                <a:spcPts val="257"/>
              </a:spcBef>
              <a:defRPr/>
            </a:pPr>
            <a:r>
              <a:rPr lang="ru-RU" sz="4000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uz-Latn-UZ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0" y="307069"/>
            <a:ext cx="11732603" cy="1384483"/>
          </a:xfrm>
          <a:prstGeom prst="rect">
            <a:avLst/>
          </a:prstGeom>
        </p:spPr>
        <p:txBody>
          <a:bodyPr wrap="square" lIns="0" tIns="29973" rIns="0" bIns="0" anchor="ctr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065" algn="ctr" defTabSz="1876715">
              <a:spcBef>
                <a:spcPts val="234"/>
              </a:spcBef>
              <a:defRPr/>
            </a:pPr>
            <a:r>
              <a:rPr lang="en-US" sz="4400" spc="-5" dirty="0"/>
              <a:t>INFORMATIKA VA AXBOROT TEXNOLOGIYALARI</a:t>
            </a:r>
            <a:endParaRPr lang="en-US" sz="4400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4" name="object 6">
            <a:extLst/>
          </p:cNvPr>
          <p:cNvSpPr/>
          <p:nvPr/>
        </p:nvSpPr>
        <p:spPr>
          <a:xfrm>
            <a:off x="430077" y="4627419"/>
            <a:ext cx="808020" cy="16573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3" name="Прямоугольник 2"/>
          <p:cNvSpPr/>
          <p:nvPr/>
        </p:nvSpPr>
        <p:spPr>
          <a:xfrm>
            <a:off x="872537" y="2194222"/>
            <a:ext cx="108600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spcAft>
                <a:spcPts val="1200"/>
              </a:spcAft>
            </a:pPr>
            <a:r>
              <a:rPr lang="en-US" sz="7200" b="1" spc="-1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MUSTAHKAMLASH</a:t>
            </a:r>
            <a:endParaRPr lang="ru-RU" sz="7200" b="1" spc="-1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286" y="3687988"/>
            <a:ext cx="2377313" cy="31026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590" y="4177613"/>
            <a:ext cx="1677807" cy="16778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069" y="4165397"/>
            <a:ext cx="1724864" cy="16681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507" y="4199476"/>
            <a:ext cx="1863672" cy="13169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461" y="4948495"/>
            <a:ext cx="1770055" cy="17700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763" y="4976308"/>
            <a:ext cx="1881692" cy="188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8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000" b="1" dirty="0">
                <a:latin typeface="Arial" pitchFamily="34" charset="0"/>
                <a:cs typeface="Arial" pitchFamily="34" charset="0"/>
              </a:rPr>
              <a:t>MUSTAQIL BAJARISH UCHUN </a:t>
            </a:r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LAR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8140" y="1325529"/>
            <a:ext cx="1144328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/>
            </a:r>
            <a:br>
              <a:rPr lang="en-US" sz="2800" dirty="0"/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4868" y="1134239"/>
            <a:ext cx="7653865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muharrirlari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protsessorlari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nimasi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muharrirlarini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protsessorlarini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protsessorlari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imkoniyatlarga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tahrir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qilinganidan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Blok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Matndagi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o‘chiriladi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Matndagi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satrlar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o‘chiriladi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protsessorida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bo‘yash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975" y="1488215"/>
            <a:ext cx="3814206" cy="355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01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58723" y="-740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000" b="1" dirty="0">
                <a:latin typeface="Arial" pitchFamily="34" charset="0"/>
                <a:cs typeface="Arial" pitchFamily="34" charset="0"/>
              </a:rPr>
              <a:t>MUSTAQIL BAJARISH UCHUN </a:t>
            </a:r>
            <a:r>
              <a:rPr lang="uz-Latn-UZ" sz="4000" b="1" dirty="0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LAR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8140" y="1325529"/>
            <a:ext cx="1144328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/>
            </a:r>
            <a:br>
              <a:rPr lang="en-US" sz="2800" dirty="0"/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4869" y="1134239"/>
            <a:ext cx="702616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Matndagi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satrni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satrga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ko‘chirish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misollarda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nusxa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ko‘chirishni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formatlashni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tushuntirib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Hujjatda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xonasi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devorining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jihozlanishini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Word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imkoniyatlaridan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manzarasini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ettiruvchi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296" y="1725638"/>
            <a:ext cx="3834899" cy="328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2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60" y="166926"/>
            <a:ext cx="8019875" cy="63481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20469414">
            <a:off x="8111623" y="2132211"/>
            <a:ext cx="4906823" cy="227563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BE4286"/>
                </a:solidFill>
                <a:effectLst/>
              </a:rPr>
              <a:t>HAPPY </a:t>
            </a:r>
          </a:p>
          <a:p>
            <a:pPr algn="ctr"/>
            <a:r>
              <a:rPr lang="en-US" sz="66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BE4286"/>
                </a:solidFill>
                <a:effectLst/>
              </a:rPr>
              <a:t>HOLIDAYS!</a:t>
            </a:r>
            <a:endParaRPr lang="ru-RU" sz="66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BE4286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5606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038218" y="1032835"/>
            <a:ext cx="14889155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5394" y="1217143"/>
            <a:ext cx="62885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tahrirlash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ekranda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qog</a:t>
            </a:r>
            <a:r>
              <a:rPr lang="en-US" sz="32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32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rinishi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pochta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xabarlarini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tayyorlashda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formatlash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ynamaydi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oldindan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0" i="0" dirty="0">
              <a:solidFill>
                <a:srgbClr val="21252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266" y="1432866"/>
            <a:ext cx="5164667" cy="4212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564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5038218" y="1032835"/>
            <a:ext cx="14889155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1" y="1388533"/>
            <a:ext cx="6964276" cy="419946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47727" y="1032835"/>
            <a:ext cx="629700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protsessorlari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protsessorlari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r>
              <a:rPr lang="en-US" sz="28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28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llaniladi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matnga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jadvallar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lchami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rinishlarini</a:t>
            </a:r>
            <a:r>
              <a:rPr lang="en-US" sz="28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zgartirish</a:t>
            </a:r>
            <a:r>
              <a:rPr lang="en-US" sz="28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hokazo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protsessorlari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hujjatlar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tayyorlashda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llaniladi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protsessori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deb </a:t>
            </a:r>
            <a:r>
              <a:rPr lang="en-US" sz="28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yuritiladi</a:t>
            </a:r>
            <a:r>
              <a:rPr lang="en-US" sz="28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0" i="0" dirty="0">
              <a:solidFill>
                <a:srgbClr val="21252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98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7170" y="1262849"/>
            <a:ext cx="723131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muharrirlari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xususiyatlarni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terish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terilgan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odatdagi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tuzatish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harflarni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zlarni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parchalarini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tashlash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sessiyasi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fayllar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matndagi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fragmentlarni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matndan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zlarni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jumlalarni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zlarni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bir-birining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rnini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qisman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formatlash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parametrlar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ma’um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rinish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ustunining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xatboshi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tomonning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chekkalari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pastki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chetlari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satrlar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qirralarini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tekislash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256935" y="2049646"/>
            <a:ext cx="5173784" cy="3600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214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7170" y="1262849"/>
            <a:ext cx="6962863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muharrirlar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shimcha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funksiyalarga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ekranda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tugallangan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rish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printer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chiqarilishi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shriftlarning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doirasi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jadvallar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matniga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sahifada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ustunlarini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xatolarni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avtomatik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qidirish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tuzatish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uslublar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shablonlarni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33" y="1439016"/>
            <a:ext cx="4746156" cy="35524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2174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8447" y="1245197"/>
            <a:ext cx="765076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MATN PROTSESSORLARIGA ASOSIY ATAMALAR</a:t>
            </a:r>
            <a:endParaRPr lang="en-US" sz="240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Shrift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nemischa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alifbo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belgilarning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bosma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ko‘rinishlari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Shriftlar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Times 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Roman, Monotype Corsiva),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chizmasi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rinishi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tagchiziqli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rangga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yinganligi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lchami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11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punkt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14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pinkt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biridan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probel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vergul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vergul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tire,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tire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shtirnoq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chiziqda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zlar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protsessorlari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satrga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avtomatik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tkazadi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484" y="1154866"/>
            <a:ext cx="4018327" cy="40183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2225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8447" y="1245197"/>
            <a:ext cx="7894041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Hoshiya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chekkasidagi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saqlanadigan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hoshiyadan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chekinishi</a:t>
            </a:r>
            <a:r>
              <a:rPr lang="uz-Latn-UZ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kerak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Abzas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nemischa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— bosh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satrlar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Abzaslar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boshqalaridan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chekinishi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stili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sarlavha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intervali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satrlar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orasining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abzasga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qoldirish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klavishi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bosiladi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abzaslar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ilmasi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Fragment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—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varag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ining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protsessorlarida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bosma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ozga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Format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beraman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—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lcham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rinishi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interval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rinishlar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488" y="1245197"/>
            <a:ext cx="3850547" cy="38505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6873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173"/>
            <a:ext cx="9471170" cy="50328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523" y="1385173"/>
            <a:ext cx="1446887" cy="10224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393" y="2010854"/>
            <a:ext cx="1431263" cy="13841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7212" y="2759978"/>
            <a:ext cx="1699548" cy="16995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822" y="3609752"/>
            <a:ext cx="1527662" cy="152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71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10" y="280274"/>
            <a:ext cx="4798503" cy="6345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467" y="1357856"/>
            <a:ext cx="5623557" cy="4542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185" y="1232021"/>
            <a:ext cx="5163728" cy="4943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806" y="1588990"/>
            <a:ext cx="5746878" cy="32989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052" y="1846901"/>
            <a:ext cx="5898386" cy="4190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477" y="1736020"/>
            <a:ext cx="5956595" cy="4186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668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1571</TotalTime>
  <Words>338</Words>
  <Application>Microsoft Office PowerPoint</Application>
  <PresentationFormat>Широкоэкранный</PresentationFormat>
  <Paragraphs>76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140</cp:revision>
  <dcterms:created xsi:type="dcterms:W3CDTF">2020-04-06T10:42:52Z</dcterms:created>
  <dcterms:modified xsi:type="dcterms:W3CDTF">2021-03-15T12:50:21Z</dcterms:modified>
</cp:coreProperties>
</file>