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75" r:id="rId3"/>
    <p:sldId id="306" r:id="rId4"/>
    <p:sldId id="305" r:id="rId5"/>
    <p:sldId id="307" r:id="rId6"/>
    <p:sldId id="308" r:id="rId7"/>
    <p:sldId id="309" r:id="rId8"/>
    <p:sldId id="301" r:id="rId9"/>
    <p:sldId id="310" r:id="rId10"/>
    <p:sldId id="277" r:id="rId11"/>
    <p:sldId id="311" r:id="rId12"/>
    <p:sldId id="31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24031-4A61-4B54-A600-1F70A0DFC837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09B8A-3A8C-4E0C-8645-F20DB468E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1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9pPr>
          </a:lstStyle>
          <a:p>
            <a:fld id="{6B12AB0F-355F-47E2-8DBF-F1FE9B042B9C}" type="slidenum">
              <a:rPr lang="en-US" altLang="ru-RU" sz="1200" smtClean="0">
                <a:latin typeface="Calibri" panose="020F0502020204030204" pitchFamily="34" charset="0"/>
              </a:rPr>
              <a:pPr/>
              <a:t>1</a:t>
            </a:fld>
            <a:endParaRPr lang="en-US" altLang="ru-RU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5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4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6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6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6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6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49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7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6C168-6E88-49AA-AB36-504E2B283B01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6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0" y="0"/>
            <a:ext cx="12192000" cy="19320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430076" y="2469475"/>
            <a:ext cx="808021" cy="15443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9982975" y="400550"/>
            <a:ext cx="1749628" cy="123809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9982975" y="400550"/>
            <a:ext cx="1749628" cy="123809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9986234" y="693783"/>
            <a:ext cx="1717044" cy="648405"/>
          </a:xfrm>
          <a:prstGeom prst="rect">
            <a:avLst/>
          </a:prstGeom>
        </p:spPr>
        <p:txBody>
          <a:bodyPr lIns="0" tIns="32534" rIns="0" bIns="0">
            <a:spAutoFit/>
          </a:bodyPr>
          <a:lstStyle/>
          <a:p>
            <a:pPr algn="ctr" defTabSz="1181967">
              <a:spcBef>
                <a:spcPts val="257"/>
              </a:spcBef>
              <a:defRPr/>
            </a:pPr>
            <a:r>
              <a:rPr lang="ru-RU" sz="4000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000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uz-Latn-UZ" sz="4000" b="1" spc="2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b="1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0" y="307069"/>
            <a:ext cx="11732603" cy="1384483"/>
          </a:xfrm>
          <a:prstGeom prst="rect">
            <a:avLst/>
          </a:prstGeom>
        </p:spPr>
        <p:txBody>
          <a:bodyPr wrap="square" lIns="0" tIns="29973" rIns="0" bIns="0" anchor="ctr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065" algn="ctr" defTabSz="1876715">
              <a:spcBef>
                <a:spcPts val="234"/>
              </a:spcBef>
              <a:defRPr/>
            </a:pPr>
            <a:r>
              <a:rPr lang="en-US" sz="4400" spc="-5" dirty="0"/>
              <a:t>INFORMATIKA VA AXBOROT TEXNOLOGIYALARI</a:t>
            </a:r>
            <a:endParaRPr lang="en-US" sz="4400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14" name="object 6">
            <a:extLst/>
          </p:cNvPr>
          <p:cNvSpPr/>
          <p:nvPr/>
        </p:nvSpPr>
        <p:spPr>
          <a:xfrm>
            <a:off x="430077" y="4627419"/>
            <a:ext cx="808020" cy="16573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3" name="Прямоугольник 2"/>
          <p:cNvSpPr/>
          <p:nvPr/>
        </p:nvSpPr>
        <p:spPr>
          <a:xfrm>
            <a:off x="872537" y="2194222"/>
            <a:ext cx="10860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Aft>
                <a:spcPts val="1200"/>
              </a:spcAft>
            </a:pPr>
            <a:r>
              <a:rPr lang="en-US" sz="7200" b="1" spc="-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MUSTAHKAMLASH</a:t>
            </a:r>
            <a:endParaRPr lang="ru-RU" sz="7200" b="1" spc="-1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6" y="3687988"/>
            <a:ext cx="2377313" cy="31026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90" y="4177613"/>
            <a:ext cx="1677807" cy="1677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69" y="4165397"/>
            <a:ext cx="1724864" cy="1668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07" y="4199476"/>
            <a:ext cx="1863672" cy="1316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61" y="4948495"/>
            <a:ext cx="1770055" cy="17700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63" y="4976308"/>
            <a:ext cx="1881692" cy="18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4000" b="1" dirty="0">
                <a:latin typeface="Arial" pitchFamily="34" charset="0"/>
                <a:cs typeface="Arial" pitchFamily="34" charset="0"/>
              </a:rPr>
              <a:t>MUSTAQIL BAJARISH UCHUN </a:t>
            </a:r>
            <a:r>
              <a:rPr lang="uz-Latn-UZ" sz="4000" b="1" dirty="0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LAR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140" y="1325529"/>
            <a:ext cx="1144328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868" y="1134239"/>
            <a:ext cx="765386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muharrirlari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protsessorlari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farqlanadi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muharrirlarini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protsessorlarini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protsessorlari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imkoniyatlarga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Hujjat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tahrir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qilinganidan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Blok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Matndagi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ortiqcha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o‘chiriladi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Matndagi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satrlar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o‘chiriladi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protsessorida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to‘rtburchakning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bo‘yash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75" y="1488215"/>
            <a:ext cx="3814206" cy="35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8723" y="-740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4000" b="1" dirty="0">
                <a:latin typeface="Arial" pitchFamily="34" charset="0"/>
                <a:cs typeface="Arial" pitchFamily="34" charset="0"/>
              </a:rPr>
              <a:t>MUSTAQIL BAJARISH UCHUN </a:t>
            </a:r>
            <a:r>
              <a:rPr lang="uz-Latn-UZ" sz="4000" b="1" dirty="0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LAR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140" y="1325529"/>
            <a:ext cx="1144328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869" y="1134239"/>
            <a:ext cx="702616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Matndagi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satrni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satrga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ko‘chirish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jarayonini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misollarda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nusxa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ko‘chirishni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formatlashni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tushuntirib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Hujjatda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devorining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jihozlanishini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imkoniyatlaridan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ettiring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manzarasini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ettiruvchi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96" y="1725638"/>
            <a:ext cx="3834899" cy="32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2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60" y="166926"/>
            <a:ext cx="8019875" cy="6348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469414">
            <a:off x="8111623" y="2132211"/>
            <a:ext cx="4906823" cy="22756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BE4286"/>
                </a:solidFill>
                <a:effectLst/>
              </a:rPr>
              <a:t>HAPPY </a:t>
            </a:r>
          </a:p>
          <a:p>
            <a:pPr algn="ctr"/>
            <a:r>
              <a:rPr lang="en-US" sz="6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BE4286"/>
                </a:solidFill>
                <a:effectLst/>
              </a:rPr>
              <a:t>HOLIDAYS!</a:t>
            </a:r>
            <a:endParaRPr lang="ru-RU" sz="6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BE428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60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639" y="3433135"/>
            <a:ext cx="7414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38218" y="1032835"/>
            <a:ext cx="1488915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394" y="1217143"/>
            <a:ext cx="62885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muharrirlari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tahrirlash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ekranda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qog</a:t>
            </a:r>
            <a:r>
              <a:rPr lang="en-US" sz="32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32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rinishi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pochta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xabarlarini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tayyorlashda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formatlash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ynamaydi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dastur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oldindan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66" y="1432866"/>
            <a:ext cx="5164667" cy="421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64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639" y="3433135"/>
            <a:ext cx="7414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38218" y="1032835"/>
            <a:ext cx="1488915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388533"/>
            <a:ext cx="6964276" cy="41994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7727" y="1032835"/>
            <a:ext cx="629700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protsessorlari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protsessorlari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</a:t>
            </a:r>
            <a:r>
              <a:rPr lang="en-US" sz="2800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2800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llaniladi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matnga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jadvallar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joylashtirish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belgilarning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lchami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rinishlarini</a:t>
            </a:r>
            <a:r>
              <a:rPr lang="en-US" sz="2800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zgartirish</a:t>
            </a:r>
            <a:r>
              <a:rPr lang="en-US" sz="2800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hokazo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protsessorlari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rasmiy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hujjatlar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tayyorlashda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llaniladi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protsessori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tayyorlangan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hujjat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deb </a:t>
            </a:r>
            <a:r>
              <a:rPr lang="en-US" sz="28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yuritiladi</a:t>
            </a:r>
            <a:r>
              <a:rPr lang="en-US" sz="2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639" y="3433135"/>
            <a:ext cx="7414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170" y="1262849"/>
            <a:ext cx="72313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muharrirlari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xususiyatlarni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terish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terilgan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odatdagi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tuzatish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harflarni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zlarni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o‘zgartirish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parchalarini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kesib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tashlash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joriy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sessiyasi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fayllar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matndagi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joyga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fragmentlarni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zlarni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jumlalarni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zlarni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bir-birining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rnini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qisman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almashtirish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formatlash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parametrlar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ma’um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rinish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ustunining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kengligi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xatboshi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tomonning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chekkalari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pastki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chetlari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satrlar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qirralarini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tekislash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56935" y="2049646"/>
            <a:ext cx="5173784" cy="3600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14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639" y="3433135"/>
            <a:ext cx="7414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170" y="1262849"/>
            <a:ext cx="696286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muharrirlar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shimcha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funksiyalarga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ekranda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tugallangan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shaklda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rish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printer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chiqarilishi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shriftlarning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doirasi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formulalar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jadvallar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rasmlar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matniga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sahifada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ustunlarini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xatolarni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avtomatik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qidirish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tuzatish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uslublar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shablonlarni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33" y="1439016"/>
            <a:ext cx="4746156" cy="3552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17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639" y="3433135"/>
            <a:ext cx="7414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447" y="1245197"/>
            <a:ext cx="76507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MATN PROTSESSORLARIGA ASOSIY ATAMALAR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Shrift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nemischa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alifbo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harflari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yozma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bosma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ko‘rinishlari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Shriftlar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Roman, Monotype Corsiva),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chizmasi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rinishi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tagchiziqli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rangga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yinganligi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qalin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lchami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11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14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pinkt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ketma-ketligi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biridan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vergul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vergul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tire,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tire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shtirnoq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chiziqda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ketma-ketligi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protsessorlari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belgini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satrga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avtomatik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tkazadi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4" y="1154866"/>
            <a:ext cx="4018327" cy="4018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225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639" y="3433135"/>
            <a:ext cx="7414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447" y="1245197"/>
            <a:ext cx="789404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Hoshiya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chekkasidagi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saqlanadigan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hoshiyadan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chekinishi</a:t>
            </a:r>
            <a:r>
              <a:rPr lang="uz-Latn-UZ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kerak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Abzas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nemischa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— bosh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satrlar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ketma-ketligi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Abzaslar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boshqalaridan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chekinishi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sarlavha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satrlar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orasining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kengligi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abzasga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qoldirish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klavishi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bosiladi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abzaslar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ilmasi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Fragment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lotincha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—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varag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ining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protsessorlarida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bosma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ozga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lotincha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beraman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—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lcham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rinishi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interval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rinishlar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88" y="1245197"/>
            <a:ext cx="3850547" cy="3850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87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173"/>
            <a:ext cx="9471170" cy="50328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23" y="1385173"/>
            <a:ext cx="1446887" cy="1022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93" y="2010854"/>
            <a:ext cx="1431263" cy="1384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212" y="2759978"/>
            <a:ext cx="1699548" cy="1699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822" y="3609752"/>
            <a:ext cx="1527662" cy="152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0" y="280274"/>
            <a:ext cx="4798503" cy="6345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67" y="1357856"/>
            <a:ext cx="5623557" cy="454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85" y="1232021"/>
            <a:ext cx="5163728" cy="49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806" y="1588990"/>
            <a:ext cx="5746878" cy="3298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52" y="1846901"/>
            <a:ext cx="5898386" cy="4190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77" y="1736020"/>
            <a:ext cx="5956595" cy="4186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6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338</Words>
  <Application>Microsoft Office PowerPoint</Application>
  <PresentationFormat>Широкоэкранный</PresentationFormat>
  <Paragraphs>76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140</cp:revision>
  <dcterms:created xsi:type="dcterms:W3CDTF">2020-04-06T10:42:52Z</dcterms:created>
  <dcterms:modified xsi:type="dcterms:W3CDTF">2021-03-15T12:50:21Z</dcterms:modified>
</cp:coreProperties>
</file>