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2" r:id="rId2"/>
    <p:sldId id="275" r:id="rId3"/>
    <p:sldId id="295" r:id="rId4"/>
    <p:sldId id="299" r:id="rId5"/>
    <p:sldId id="300" r:id="rId6"/>
    <p:sldId id="301" r:id="rId7"/>
    <p:sldId id="302" r:id="rId8"/>
    <p:sldId id="303" r:id="rId9"/>
    <p:sldId id="304" r:id="rId10"/>
    <p:sldId id="297" r:id="rId11"/>
    <p:sldId id="305" r:id="rId12"/>
    <p:sldId id="306" r:id="rId13"/>
    <p:sldId id="307" r:id="rId14"/>
    <p:sldId id="277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48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524031-4A61-4B54-A600-1F70A0DFC837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09B8A-3A8C-4E0C-8645-F20DB468E6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419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28794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756" dirty="0"/>
          </a:p>
        </p:txBody>
      </p:sp>
      <p:sp>
        <p:nvSpPr>
          <p:cNvPr id="634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5pPr>
            <a:lvl6pPr marL="25146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6pPr>
            <a:lvl7pPr marL="29718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7pPr>
            <a:lvl8pPr marL="34290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8pPr>
            <a:lvl9pPr marL="38862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Open Sans Light"/>
                <a:cs typeface="Arial" panose="020B0604020202020204" pitchFamily="34" charset="0"/>
              </a:defRPr>
            </a:lvl9pPr>
          </a:lstStyle>
          <a:p>
            <a:fld id="{6B12AB0F-355F-47E2-8DBF-F1FE9B042B9C}" type="slidenum">
              <a:rPr lang="en-US" altLang="ru-RU" sz="1200" smtClean="0">
                <a:latin typeface="Calibri" panose="020F0502020204030204" pitchFamily="34" charset="0"/>
              </a:rPr>
              <a:pPr/>
              <a:t>1</a:t>
            </a:fld>
            <a:endParaRPr lang="en-US" altLang="ru-RU" sz="120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951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C168-6E88-49AA-AB36-504E2B283B01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AD3-8FD2-4FA4-A82E-9F7AD6D44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16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C168-6E88-49AA-AB36-504E2B283B01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AD3-8FD2-4FA4-A82E-9F7AD6D44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47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C168-6E88-49AA-AB36-504E2B283B01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AD3-8FD2-4FA4-A82E-9F7AD6D44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3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7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6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3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6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7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6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3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6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7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6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3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6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7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6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3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6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1490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C168-6E88-49AA-AB36-504E2B283B01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AD3-8FD2-4FA4-A82E-9F7AD6D44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53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C168-6E88-49AA-AB36-504E2B283B01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AD3-8FD2-4FA4-A82E-9F7AD6D44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48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C168-6E88-49AA-AB36-504E2B283B01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AD3-8FD2-4FA4-A82E-9F7AD6D44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53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C168-6E88-49AA-AB36-504E2B283B01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AD3-8FD2-4FA4-A82E-9F7AD6D44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21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C168-6E88-49AA-AB36-504E2B283B01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AD3-8FD2-4FA4-A82E-9F7AD6D44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87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C168-6E88-49AA-AB36-504E2B283B01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AD3-8FD2-4FA4-A82E-9F7AD6D44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36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C168-6E88-49AA-AB36-504E2B283B01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AD3-8FD2-4FA4-A82E-9F7AD6D44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20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C168-6E88-49AA-AB36-504E2B283B01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79AD3-8FD2-4FA4-A82E-9F7AD6D44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77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6C168-6E88-49AA-AB36-504E2B283B01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79AD3-8FD2-4FA4-A82E-9F7AD6D44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264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jpg"/><Relationship Id="rId5" Type="http://schemas.openxmlformats.org/officeDocument/2006/relationships/image" Target="../media/image1.jp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/>
          </p:cNvPr>
          <p:cNvSpPr/>
          <p:nvPr/>
        </p:nvSpPr>
        <p:spPr>
          <a:xfrm>
            <a:off x="0" y="0"/>
            <a:ext cx="12192000" cy="193208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lIns="0" tIns="0" rIns="0" bIns="0"/>
          <a:lstStyle/>
          <a:p>
            <a:pPr defTabSz="1181967">
              <a:defRPr/>
            </a:pPr>
            <a:endParaRPr sz="2323"/>
          </a:p>
        </p:txBody>
      </p:sp>
      <p:sp>
        <p:nvSpPr>
          <p:cNvPr id="16" name="object 5">
            <a:extLst/>
          </p:cNvPr>
          <p:cNvSpPr/>
          <p:nvPr/>
        </p:nvSpPr>
        <p:spPr>
          <a:xfrm>
            <a:off x="430076" y="2469475"/>
            <a:ext cx="808021" cy="154436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lIns="0" tIns="0" rIns="0" bIns="0"/>
          <a:lstStyle/>
          <a:p>
            <a:pPr defTabSz="1181967">
              <a:defRPr/>
            </a:pPr>
            <a:endParaRPr sz="2323"/>
          </a:p>
        </p:txBody>
      </p:sp>
      <p:sp>
        <p:nvSpPr>
          <p:cNvPr id="20" name="object 9">
            <a:extLst/>
          </p:cNvPr>
          <p:cNvSpPr/>
          <p:nvPr/>
        </p:nvSpPr>
        <p:spPr>
          <a:xfrm>
            <a:off x="9982975" y="400550"/>
            <a:ext cx="1749628" cy="1238097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 defTabSz="1181967">
              <a:defRPr/>
            </a:pPr>
            <a:endParaRPr sz="2323"/>
          </a:p>
        </p:txBody>
      </p:sp>
      <p:sp>
        <p:nvSpPr>
          <p:cNvPr id="21" name="object 10">
            <a:extLst/>
          </p:cNvPr>
          <p:cNvSpPr/>
          <p:nvPr/>
        </p:nvSpPr>
        <p:spPr>
          <a:xfrm>
            <a:off x="9982975" y="400550"/>
            <a:ext cx="1749628" cy="1238097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 defTabSz="1181967">
              <a:defRPr/>
            </a:pPr>
            <a:endParaRPr sz="2323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9986234" y="693783"/>
            <a:ext cx="1717044" cy="709960"/>
          </a:xfrm>
          <a:prstGeom prst="rect">
            <a:avLst/>
          </a:prstGeom>
        </p:spPr>
        <p:txBody>
          <a:bodyPr lIns="0" tIns="32534" rIns="0" bIns="0">
            <a:spAutoFit/>
          </a:bodyPr>
          <a:lstStyle/>
          <a:p>
            <a:pPr algn="ctr" defTabSz="1181967">
              <a:spcBef>
                <a:spcPts val="257"/>
              </a:spcBef>
              <a:defRPr/>
            </a:pPr>
            <a:r>
              <a:rPr lang="ru-RU" sz="4400" b="1" spc="21" dirty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r>
              <a:rPr lang="ru-RU" sz="4400" b="1" spc="21" dirty="0" smtClean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r>
              <a:rPr lang="uz-Latn-UZ" sz="4400" b="1" spc="21" dirty="0" smtClean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4400" b="1" dirty="0">
              <a:latin typeface="Arial"/>
              <a:cs typeface="Arial"/>
            </a:endParaRPr>
          </a:p>
        </p:txBody>
      </p:sp>
      <p:sp>
        <p:nvSpPr>
          <p:cNvPr id="24" name="object 2">
            <a:extLst/>
          </p:cNvPr>
          <p:cNvSpPr txBox="1">
            <a:spLocks/>
          </p:cNvSpPr>
          <p:nvPr/>
        </p:nvSpPr>
        <p:spPr>
          <a:xfrm>
            <a:off x="0" y="285358"/>
            <a:ext cx="11732603" cy="1384483"/>
          </a:xfrm>
          <a:prstGeom prst="rect">
            <a:avLst/>
          </a:prstGeom>
        </p:spPr>
        <p:txBody>
          <a:bodyPr wrap="square" lIns="0" tIns="29973" rIns="0" bIns="0" anchor="ctr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065" algn="ctr" defTabSz="1876715">
              <a:spcBef>
                <a:spcPts val="234"/>
              </a:spcBef>
              <a:defRPr/>
            </a:pPr>
            <a:r>
              <a:rPr lang="en-US" sz="4400" spc="-5" dirty="0"/>
              <a:t>INFORMATIKA VA AXBOROT TEXNOLOGIYALARI</a:t>
            </a:r>
            <a:endParaRPr lang="en-US" sz="4400" kern="0" spc="10" dirty="0">
              <a:solidFill>
                <a:sysClr val="window" lastClr="FFFFFF"/>
              </a:solidFill>
            </a:endParaRPr>
          </a:p>
        </p:txBody>
      </p:sp>
      <p:sp>
        <p:nvSpPr>
          <p:cNvPr id="14" name="object 6">
            <a:extLst/>
          </p:cNvPr>
          <p:cNvSpPr/>
          <p:nvPr/>
        </p:nvSpPr>
        <p:spPr>
          <a:xfrm>
            <a:off x="430077" y="4627419"/>
            <a:ext cx="808020" cy="165735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 defTabSz="1181967">
              <a:defRPr/>
            </a:pPr>
            <a:endParaRPr sz="2323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23" y="3653112"/>
            <a:ext cx="4433214" cy="247889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614" y="3241656"/>
            <a:ext cx="3184310" cy="3184310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1668471" y="2068908"/>
            <a:ext cx="9363332" cy="17235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 algn="ctr">
              <a:spcAft>
                <a:spcPts val="1200"/>
              </a:spcAft>
            </a:pPr>
            <a:r>
              <a:rPr lang="en-US" sz="4800" b="1" spc="-1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MAVZU</a:t>
            </a:r>
            <a:r>
              <a:rPr lang="en-US" sz="4000" b="1" spc="-1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: </a:t>
            </a:r>
            <a:r>
              <a:rPr lang="uz-Latn-UZ" sz="4800" b="1" spc="-1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“</a:t>
            </a:r>
            <a:r>
              <a:rPr lang="en-US" sz="4800" b="1" spc="-1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WORD</a:t>
            </a:r>
            <a:r>
              <a:rPr lang="uz-Latn-UZ" sz="4800" b="1" spc="-1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”</a:t>
            </a:r>
            <a:r>
              <a:rPr lang="en-US" sz="4800" b="1" spc="-1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DA </a:t>
            </a:r>
            <a:r>
              <a:rPr lang="uz-Latn-UZ" sz="4800" b="1" spc="-1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4800" b="1" spc="-1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HUJJATNI</a:t>
            </a:r>
            <a:endParaRPr lang="en-US" sz="4800" b="1" spc="-1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L="12700" marR="5080" algn="ctr">
              <a:spcAft>
                <a:spcPts val="1200"/>
              </a:spcAft>
            </a:pPr>
            <a:r>
              <a:rPr lang="en-US" sz="4800" b="1" spc="-1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4800" b="1" spc="-1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CHOP ETISH</a:t>
            </a:r>
            <a:endParaRPr lang="ru-RU" sz="2800" b="1" spc="-1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068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0328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smtClean="0">
                <a:latin typeface="Arial" pitchFamily="34" charset="0"/>
                <a:cs typeface="Arial" pitchFamily="34" charset="0"/>
              </a:rPr>
              <a:t>WORDDA HUJJATNI CHOP ETISH</a:t>
            </a:r>
            <a:endParaRPr lang="ru-RU"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2281" y="1218150"/>
            <a:ext cx="960539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2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6" b="784"/>
          <a:stretch/>
        </p:blipFill>
        <p:spPr>
          <a:xfrm>
            <a:off x="7762614" y="1032835"/>
            <a:ext cx="4429386" cy="331266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2281" y="1134260"/>
            <a:ext cx="807859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Zamonaviy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printerlar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usulda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chop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etish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imkoniyatiga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Masalan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qog‘ozning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bitta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sahifasiga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hujjatning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nechta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sahifasini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chop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etish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hujjatni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buklet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kitobcha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shaklida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chop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etish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hokazo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Hujjatni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chop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etish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parametrlarini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o‘zgartirish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Fayl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menyusining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Chop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etish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Печать)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bo‘limi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tanlanadi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Natijada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ekranga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Chop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etish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Печать)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lavhasi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chiqadi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Chop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etish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lavhasi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Printer (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Принтер)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Sah</a:t>
            </a:r>
            <a:r>
              <a:rPr lang="uz-Latn-UZ" sz="2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falar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Страницы),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Nusxalar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Копии),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Masshtab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Масштаб),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Qamrov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Включить),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Chop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etish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Напечатать)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bandlaridan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Sahifalar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bandida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barchasi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все),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joriy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текущая),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tartib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raqamlari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номера)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ajratilgan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выделенный фрагмент)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ko‘rsatmalari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ulardan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sichqoncha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tanlanadi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8655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0328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smtClean="0">
                <a:latin typeface="Arial" pitchFamily="34" charset="0"/>
                <a:cs typeface="Arial" pitchFamily="34" charset="0"/>
              </a:rPr>
              <a:t>WORDDA HUJJATNI CHOP ETISH</a:t>
            </a:r>
            <a:endParaRPr lang="ru-RU"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2281" y="1218150"/>
            <a:ext cx="960539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2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6" b="784"/>
          <a:stretch/>
        </p:blipFill>
        <p:spPr>
          <a:xfrm>
            <a:off x="7762614" y="1032835"/>
            <a:ext cx="4429386" cy="33126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17" y="1401601"/>
            <a:ext cx="6716062" cy="45916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855" y="1218150"/>
            <a:ext cx="5378389" cy="543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8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0328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smtClean="0">
                <a:latin typeface="Arial" pitchFamily="34" charset="0"/>
                <a:cs typeface="Arial" pitchFamily="34" charset="0"/>
              </a:rPr>
              <a:t>WORDDA HUJJATNI CHOP ETISH</a:t>
            </a:r>
            <a:endParaRPr lang="ru-RU"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2281" y="1218150"/>
            <a:ext cx="960539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2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36" y="1406536"/>
            <a:ext cx="5715000" cy="4191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112" y="1597036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7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0328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2281" y="1218150"/>
            <a:ext cx="960539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2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pic>
        <p:nvPicPr>
          <p:cNvPr id="3" name="video_2021-03-15_15-13-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4405" y="201334"/>
            <a:ext cx="5562957" cy="63588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64" y="3231921"/>
            <a:ext cx="3437750" cy="22918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676" y="1281052"/>
            <a:ext cx="2092052" cy="309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3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9697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0328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z-Latn-UZ" sz="4400" b="1" dirty="0">
                <a:latin typeface="Arial" pitchFamily="34" charset="0"/>
                <a:cs typeface="Arial" pitchFamily="34" charset="0"/>
              </a:rPr>
              <a:t>MUSTAQIL BAJARISH UCHUN TOPSHIRIQ:</a:t>
            </a:r>
            <a:endParaRPr lang="ru-RU" sz="4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7550" y="1208083"/>
            <a:ext cx="11736899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75-BET 3-MASHQ</a:t>
            </a:r>
          </a:p>
          <a:p>
            <a:pPr algn="just"/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Bilimingizni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takrorlash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davomida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olgan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ma’lumotlaringizni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Word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dasturi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beradigan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imkoniyatlar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jadvallar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matnlarning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ko‘rinishlari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chizmalar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hokazo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ko‘rinishida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daftaringizda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aks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ettiring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/>
              <a:t/>
            </a:r>
            <a:br>
              <a:rPr lang="en-US" sz="2800" dirty="0"/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157" y="3836963"/>
            <a:ext cx="3823916" cy="28648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737" y="3836964"/>
            <a:ext cx="1943824" cy="271483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669" y="3911986"/>
            <a:ext cx="1943824" cy="271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1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0328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z-Latn-UZ" sz="5400" b="1" dirty="0" smtClean="0">
                <a:latin typeface="Arial" pitchFamily="34" charset="0"/>
                <a:cs typeface="Arial" pitchFamily="34" charset="0"/>
              </a:rPr>
              <a:t>MUSTAHKAMLASH</a:t>
            </a:r>
            <a:endParaRPr lang="ru-RU" sz="5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46639" y="3433135"/>
            <a:ext cx="74148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7700" y="1861878"/>
            <a:ext cx="656877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 WORD </a:t>
            </a:r>
            <a:r>
              <a:rPr lang="en-US" sz="4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dasturida</a:t>
            </a:r>
            <a:r>
              <a:rPr lang="en-US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hujjatga</a:t>
            </a:r>
            <a:r>
              <a:rPr lang="en-US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rasm</a:t>
            </a:r>
            <a:r>
              <a:rPr lang="en-US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joylashtiriladi</a:t>
            </a:r>
            <a:r>
              <a:rPr lang="en-US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975" y="1399903"/>
            <a:ext cx="2245158" cy="1586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864" y="1562700"/>
            <a:ext cx="2305717" cy="358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4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0328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z-Latn-UZ" sz="5400" b="1" dirty="0" smtClean="0">
                <a:latin typeface="Arial" pitchFamily="34" charset="0"/>
                <a:cs typeface="Arial" pitchFamily="34" charset="0"/>
              </a:rPr>
              <a:t>MUSTAHKAMLASH</a:t>
            </a:r>
            <a:endParaRPr lang="ru-RU" sz="5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46639" y="3433135"/>
            <a:ext cx="74148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989" y="1445943"/>
            <a:ext cx="7397784" cy="42465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83" y="1781530"/>
            <a:ext cx="7412240" cy="41536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83" y="1529937"/>
            <a:ext cx="7422030" cy="50016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188" y="1538905"/>
            <a:ext cx="1853184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9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0328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z-Latn-UZ" sz="5400" b="1" dirty="0" smtClean="0">
                <a:latin typeface="Arial" pitchFamily="34" charset="0"/>
                <a:cs typeface="Arial" pitchFamily="34" charset="0"/>
              </a:rPr>
              <a:t>MUSTAHKAMLASH</a:t>
            </a:r>
            <a:endParaRPr lang="ru-RU" sz="5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46639" y="3433135"/>
            <a:ext cx="74148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7700" y="1861878"/>
            <a:ext cx="656877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 WORD </a:t>
            </a:r>
            <a:r>
              <a:rPr lang="en-US" sz="4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dasturida</a:t>
            </a:r>
            <a:r>
              <a:rPr lang="en-US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hujjatga</a:t>
            </a:r>
            <a:r>
              <a:rPr lang="en-US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jadval</a:t>
            </a:r>
            <a:r>
              <a:rPr lang="en-US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joylashtiriladi</a:t>
            </a:r>
            <a:r>
              <a:rPr lang="en-US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975" y="1399903"/>
            <a:ext cx="2245158" cy="1586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864" y="1562700"/>
            <a:ext cx="2305717" cy="358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41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0328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z-Latn-UZ" sz="5400" b="1" dirty="0" smtClean="0">
                <a:latin typeface="Arial" pitchFamily="34" charset="0"/>
                <a:cs typeface="Arial" pitchFamily="34" charset="0"/>
              </a:rPr>
              <a:t>MUSTAHKAMLASH</a:t>
            </a:r>
            <a:endParaRPr lang="ru-RU" sz="5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46639" y="3433135"/>
            <a:ext cx="74148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188" y="1538905"/>
            <a:ext cx="1853184" cy="2743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527" y="1450446"/>
            <a:ext cx="5277966" cy="41745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253" y="1214925"/>
            <a:ext cx="5332754" cy="51051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49" y="1214925"/>
            <a:ext cx="8353887" cy="37694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16" y="2270629"/>
            <a:ext cx="11083567" cy="253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7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0328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z-Latn-UZ" sz="5400" b="1" dirty="0" smtClean="0">
                <a:latin typeface="Arial" pitchFamily="34" charset="0"/>
                <a:cs typeface="Arial" pitchFamily="34" charset="0"/>
              </a:rPr>
              <a:t>MUSTAHKAMLASH</a:t>
            </a:r>
            <a:endParaRPr lang="ru-RU" sz="5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46639" y="3433135"/>
            <a:ext cx="74148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15134" y="1894252"/>
            <a:ext cx="668933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 WORD </a:t>
            </a:r>
            <a:r>
              <a:rPr lang="en-US" sz="4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dasturida</a:t>
            </a:r>
            <a:r>
              <a:rPr lang="en-US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hujjatga</a:t>
            </a:r>
            <a:r>
              <a:rPr lang="en-US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formula </a:t>
            </a:r>
            <a:r>
              <a:rPr lang="en-US" sz="4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joylashtiriladi</a:t>
            </a:r>
            <a:r>
              <a:rPr lang="en-US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622" y="1437740"/>
            <a:ext cx="2245158" cy="1586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201" y="1642286"/>
            <a:ext cx="2305717" cy="358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88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0328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z-Latn-UZ" sz="5400" b="1" dirty="0" smtClean="0">
                <a:latin typeface="Arial" pitchFamily="34" charset="0"/>
                <a:cs typeface="Arial" pitchFamily="34" charset="0"/>
              </a:rPr>
              <a:t>MUSTAHKAMLASH</a:t>
            </a:r>
            <a:endParaRPr lang="ru-RU" sz="5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46639" y="3433135"/>
            <a:ext cx="74148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188" y="1538905"/>
            <a:ext cx="1853184" cy="2743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322" y="1430216"/>
            <a:ext cx="6574026" cy="41775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430" y="1358600"/>
            <a:ext cx="4572000" cy="53186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43" y="1846041"/>
            <a:ext cx="10058400" cy="294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05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0328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z-Latn-UZ" sz="5400" b="1" dirty="0" smtClean="0">
                <a:latin typeface="Arial" pitchFamily="34" charset="0"/>
                <a:cs typeface="Arial" pitchFamily="34" charset="0"/>
              </a:rPr>
              <a:t>MUSTAHKAMLASH</a:t>
            </a:r>
            <a:endParaRPr lang="ru-RU" sz="5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46639" y="3433135"/>
            <a:ext cx="74148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515" y="1629710"/>
            <a:ext cx="736656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 WORD </a:t>
            </a:r>
            <a:r>
              <a:rPr lang="en-US" sz="4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dasturida</a:t>
            </a:r>
            <a:r>
              <a:rPr lang="en-US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hujjatga</a:t>
            </a:r>
            <a:r>
              <a:rPr lang="en-US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WordART</a:t>
            </a:r>
            <a:r>
              <a:rPr lang="en-US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</a:t>
            </a:r>
            <a:r>
              <a:rPr lang="uz-Latn-UZ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sz="4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yekti</a:t>
            </a:r>
            <a:r>
              <a:rPr lang="en-US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joylashtiriladi</a:t>
            </a:r>
            <a:r>
              <a:rPr lang="en-US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427" y="1316692"/>
            <a:ext cx="2245158" cy="1586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370" y="1620198"/>
            <a:ext cx="2305717" cy="358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1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0328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z-Latn-UZ" sz="5400" b="1" dirty="0" smtClean="0">
                <a:latin typeface="Arial" pitchFamily="34" charset="0"/>
                <a:cs typeface="Arial" pitchFamily="34" charset="0"/>
              </a:rPr>
              <a:t>MUSTAHKAMLASH</a:t>
            </a:r>
            <a:endParaRPr lang="ru-RU" sz="5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46639" y="3433135"/>
            <a:ext cx="74148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188" y="1538905"/>
            <a:ext cx="1853184" cy="2743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122" y="1250852"/>
            <a:ext cx="6213123" cy="50182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6" y="1915608"/>
            <a:ext cx="9812013" cy="30350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559" y="1250852"/>
            <a:ext cx="5729321" cy="530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71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1309</TotalTime>
  <Words>239</Words>
  <Application>Microsoft Office PowerPoint</Application>
  <PresentationFormat>Широкоэкранный</PresentationFormat>
  <Paragraphs>41</Paragraphs>
  <Slides>14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</cp:lastModifiedBy>
  <cp:revision>121</cp:revision>
  <dcterms:created xsi:type="dcterms:W3CDTF">2020-04-06T10:42:52Z</dcterms:created>
  <dcterms:modified xsi:type="dcterms:W3CDTF">2021-03-15T12:31:50Z</dcterms:modified>
</cp:coreProperties>
</file>