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57" r:id="rId2"/>
    <p:sldId id="353" r:id="rId3"/>
    <p:sldId id="354" r:id="rId4"/>
    <p:sldId id="344" r:id="rId5"/>
    <p:sldId id="352" r:id="rId6"/>
    <p:sldId id="355" r:id="rId7"/>
    <p:sldId id="356" r:id="rId8"/>
    <p:sldId id="347" r:id="rId9"/>
    <p:sldId id="349" r:id="rId10"/>
    <p:sldId id="350" r:id="rId11"/>
    <p:sldId id="359" r:id="rId12"/>
    <p:sldId id="360" r:id="rId13"/>
    <p:sldId id="358" r:id="rId14"/>
  </p:sldIdLst>
  <p:sldSz cx="12479338" cy="7019925"/>
  <p:notesSz cx="5765800" cy="3244850"/>
  <p:defaultTextStyle>
    <a:defPPr>
      <a:defRPr lang="ru-RU"/>
    </a:defPPr>
    <a:lvl1pPr marL="0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00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201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302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402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5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6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67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4806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2" pos="2268" userDrawn="1">
          <p15:clr>
            <a:srgbClr val="A4A3A4"/>
          </p15:clr>
        </p15:guide>
        <p15:guide id="3" orient="horz" pos="6230" userDrawn="1">
          <p15:clr>
            <a:srgbClr val="A4A3A4"/>
          </p15:clr>
        </p15:guide>
        <p15:guide id="4" pos="4675" userDrawn="1">
          <p15:clr>
            <a:srgbClr val="A4A3A4"/>
          </p15:clr>
        </p15:guide>
        <p15:guide id="5" pos="22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09" autoAdjust="0"/>
  </p:normalViewPr>
  <p:slideViewPr>
    <p:cSldViewPr>
      <p:cViewPr>
        <p:scale>
          <a:sx n="59" d="100"/>
          <a:sy n="59" d="100"/>
        </p:scale>
        <p:origin x="816" y="52"/>
      </p:cViewPr>
      <p:guideLst>
        <p:guide orient="horz" pos="2808"/>
        <p:guide pos="2268"/>
        <p:guide orient="horz" pos="6230"/>
        <p:guide pos="4675"/>
        <p:guide pos="22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7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00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201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302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402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5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6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67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4806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6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E4E08-E827-4C69-B5E3-EE74BE2A707A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Г.В.Дорофеев, Л.Г. Петерсон. 6 класс (часть 3).  № 126 (а).</a:t>
            </a:r>
          </a:p>
        </p:txBody>
      </p:sp>
    </p:spTree>
    <p:extLst>
      <p:ext uri="{BB962C8B-B14F-4D97-AF65-F5344CB8AC3E}">
        <p14:creationId xmlns:p14="http://schemas.microsoft.com/office/powerpoint/2010/main" val="133114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146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4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5955" y="2176175"/>
            <a:ext cx="10607438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71906" y="3931158"/>
            <a:ext cx="873553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6194" y="2903723"/>
            <a:ext cx="3486957" cy="905184"/>
          </a:xfrm>
        </p:spPr>
        <p:txBody>
          <a:bodyPr lIns="0" tIns="0" rIns="0" bIns="0"/>
          <a:lstStyle>
            <a:lvl1pPr>
              <a:defRPr sz="5882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33842" y="2125267"/>
            <a:ext cx="8611654" cy="759760"/>
          </a:xfrm>
        </p:spPr>
        <p:txBody>
          <a:bodyPr lIns="0" tIns="0" rIns="0" bIns="0"/>
          <a:lstStyle>
            <a:lvl1pPr>
              <a:defRPr sz="4937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4667" y="1159953"/>
            <a:ext cx="12230576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096"/>
          </a:p>
        </p:txBody>
      </p:sp>
      <p:sp>
        <p:nvSpPr>
          <p:cNvPr id="17" name="bg object 17"/>
          <p:cNvSpPr/>
          <p:nvPr/>
        </p:nvSpPr>
        <p:spPr>
          <a:xfrm>
            <a:off x="144685" y="153945"/>
            <a:ext cx="12230576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6194" y="2903723"/>
            <a:ext cx="3486957" cy="905184"/>
          </a:xfrm>
        </p:spPr>
        <p:txBody>
          <a:bodyPr lIns="0" tIns="0" rIns="0" bIns="0"/>
          <a:lstStyle>
            <a:lvl1pPr>
              <a:defRPr sz="5882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7006" y="1559304"/>
            <a:ext cx="3948584" cy="4689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47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26860" y="1614583"/>
            <a:ext cx="542851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423000" y="2285231"/>
            <a:ext cx="5674799" cy="223785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6194" y="2903723"/>
            <a:ext cx="3486957" cy="905184"/>
          </a:xfrm>
        </p:spPr>
        <p:txBody>
          <a:bodyPr lIns="0" tIns="0" rIns="0" bIns="0"/>
          <a:lstStyle>
            <a:lvl1pPr>
              <a:defRPr sz="5882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4667" y="1159953"/>
            <a:ext cx="12230576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09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6194" y="2903723"/>
            <a:ext cx="3486957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33842" y="2125265"/>
            <a:ext cx="861165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2975" y="6528529"/>
            <a:ext cx="399338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3967" y="6528529"/>
            <a:ext cx="287024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85123" y="6528529"/>
            <a:ext cx="287024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16911">
        <a:defRPr>
          <a:latin typeface="+mn-lt"/>
          <a:ea typeface="+mn-ea"/>
          <a:cs typeface="+mn-cs"/>
        </a:defRPr>
      </a:lvl2pPr>
      <a:lvl3pPr marL="2033823">
        <a:defRPr>
          <a:latin typeface="+mn-lt"/>
          <a:ea typeface="+mn-ea"/>
          <a:cs typeface="+mn-cs"/>
        </a:defRPr>
      </a:lvl3pPr>
      <a:lvl4pPr marL="3050736">
        <a:defRPr>
          <a:latin typeface="+mn-lt"/>
          <a:ea typeface="+mn-ea"/>
          <a:cs typeface="+mn-cs"/>
        </a:defRPr>
      </a:lvl4pPr>
      <a:lvl5pPr marL="4067646">
        <a:defRPr>
          <a:latin typeface="+mn-lt"/>
          <a:ea typeface="+mn-ea"/>
          <a:cs typeface="+mn-cs"/>
        </a:defRPr>
      </a:lvl5pPr>
      <a:lvl6pPr marL="5084560">
        <a:defRPr>
          <a:latin typeface="+mn-lt"/>
          <a:ea typeface="+mn-ea"/>
          <a:cs typeface="+mn-cs"/>
        </a:defRPr>
      </a:lvl6pPr>
      <a:lvl7pPr marL="6101471">
        <a:defRPr>
          <a:latin typeface="+mn-lt"/>
          <a:ea typeface="+mn-ea"/>
          <a:cs typeface="+mn-cs"/>
        </a:defRPr>
      </a:lvl7pPr>
      <a:lvl8pPr marL="7118382">
        <a:defRPr>
          <a:latin typeface="+mn-lt"/>
          <a:ea typeface="+mn-ea"/>
          <a:cs typeface="+mn-cs"/>
        </a:defRPr>
      </a:lvl8pPr>
      <a:lvl9pPr marL="8135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16911">
        <a:defRPr>
          <a:latin typeface="+mn-lt"/>
          <a:ea typeface="+mn-ea"/>
          <a:cs typeface="+mn-cs"/>
        </a:defRPr>
      </a:lvl2pPr>
      <a:lvl3pPr marL="2033823">
        <a:defRPr>
          <a:latin typeface="+mn-lt"/>
          <a:ea typeface="+mn-ea"/>
          <a:cs typeface="+mn-cs"/>
        </a:defRPr>
      </a:lvl3pPr>
      <a:lvl4pPr marL="3050736">
        <a:defRPr>
          <a:latin typeface="+mn-lt"/>
          <a:ea typeface="+mn-ea"/>
          <a:cs typeface="+mn-cs"/>
        </a:defRPr>
      </a:lvl4pPr>
      <a:lvl5pPr marL="4067646">
        <a:defRPr>
          <a:latin typeface="+mn-lt"/>
          <a:ea typeface="+mn-ea"/>
          <a:cs typeface="+mn-cs"/>
        </a:defRPr>
      </a:lvl5pPr>
      <a:lvl6pPr marL="5084560">
        <a:defRPr>
          <a:latin typeface="+mn-lt"/>
          <a:ea typeface="+mn-ea"/>
          <a:cs typeface="+mn-cs"/>
        </a:defRPr>
      </a:lvl6pPr>
      <a:lvl7pPr marL="6101471">
        <a:defRPr>
          <a:latin typeface="+mn-lt"/>
          <a:ea typeface="+mn-ea"/>
          <a:cs typeface="+mn-cs"/>
        </a:defRPr>
      </a:lvl7pPr>
      <a:lvl8pPr marL="7118382">
        <a:defRPr>
          <a:latin typeface="+mn-lt"/>
          <a:ea typeface="+mn-ea"/>
          <a:cs typeface="+mn-cs"/>
        </a:defRPr>
      </a:lvl8pPr>
      <a:lvl9pPr marL="8135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" y="-291091"/>
            <a:ext cx="12466440" cy="23442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2344" y="287721"/>
            <a:ext cx="6825268" cy="1206079"/>
          </a:xfrm>
          <a:prstGeom prst="rect">
            <a:avLst/>
          </a:prstGeom>
        </p:spPr>
        <p:txBody>
          <a:bodyPr vert="horz" wrap="square" lIns="0" tIns="31995" rIns="0" bIns="0" rtlCol="0">
            <a:spAutoFit/>
          </a:bodyPr>
          <a:lstStyle/>
          <a:p>
            <a:pPr marL="27824" algn="ctr">
              <a:spcBef>
                <a:spcPts val="251"/>
              </a:spcBef>
            </a:pPr>
            <a:r>
              <a:rPr lang="en-US" sz="7448" spc="10" dirty="0"/>
              <a:t>MATEMATIKA</a:t>
            </a:r>
            <a:endParaRPr lang="en-US" sz="7448" dirty="0"/>
          </a:p>
        </p:txBody>
      </p:sp>
      <p:sp>
        <p:nvSpPr>
          <p:cNvPr id="4" name="object 4"/>
          <p:cNvSpPr txBox="1"/>
          <p:nvPr/>
        </p:nvSpPr>
        <p:spPr>
          <a:xfrm>
            <a:off x="767061" y="2429842"/>
            <a:ext cx="9076135" cy="2766075"/>
          </a:xfrm>
          <a:prstGeom prst="rect">
            <a:avLst/>
          </a:prstGeom>
        </p:spPr>
        <p:txBody>
          <a:bodyPr vert="horz" wrap="square" lIns="0" tIns="30604" rIns="0" bIns="0" rtlCol="0">
            <a:spAutoFit/>
          </a:bodyPr>
          <a:lstStyle/>
          <a:p>
            <a:pPr marL="40342" algn="ctr">
              <a:lnSpc>
                <a:spcPct val="150000"/>
              </a:lnSpc>
              <a:spcBef>
                <a:spcPts val="240"/>
              </a:spcBef>
            </a:pPr>
            <a:r>
              <a:rPr lang="en-US" sz="5849" b="1" dirty="0" smtClean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FOIZLARGA </a:t>
            </a:r>
            <a:r>
              <a:rPr lang="en-US" sz="5849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DOIR MASALALAR</a:t>
            </a:r>
            <a:endParaRPr lang="en-US" sz="6146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3061" y="4628373"/>
            <a:ext cx="762528" cy="181949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grpSp>
        <p:nvGrpSpPr>
          <p:cNvPr id="7" name="object 7"/>
          <p:cNvGrpSpPr/>
          <p:nvPr/>
        </p:nvGrpSpPr>
        <p:grpSpPr>
          <a:xfrm>
            <a:off x="1015681" y="241707"/>
            <a:ext cx="10809436" cy="1244400"/>
            <a:chOff x="439458" y="228104"/>
            <a:chExt cx="4916283" cy="5420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4035"/>
            </a:p>
          </p:txBody>
        </p:sp>
        <p:sp>
          <p:nvSpPr>
            <p:cNvPr id="9" name="object 9"/>
            <p:cNvSpPr/>
            <p:nvPr/>
          </p:nvSpPr>
          <p:spPr>
            <a:xfrm>
              <a:off x="4285485" y="228104"/>
              <a:ext cx="1070256" cy="54201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4035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485" y="228104"/>
              <a:ext cx="1070256" cy="5333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4035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975974" y="125586"/>
            <a:ext cx="3158428" cy="1257794"/>
          </a:xfrm>
          <a:prstGeom prst="rect">
            <a:avLst/>
          </a:prstGeom>
        </p:spPr>
        <p:txBody>
          <a:bodyPr vert="horz" wrap="square" lIns="0" tIns="26430" rIns="0" bIns="0" rtlCol="0">
            <a:spAutoFit/>
          </a:bodyPr>
          <a:lstStyle/>
          <a:p>
            <a:pPr algn="ctr">
              <a:spcBef>
                <a:spcPts val="209"/>
              </a:spcBef>
            </a:pPr>
            <a:r>
              <a:rPr lang="en-US" sz="8000"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6000" b="1" spc="-10" dirty="0" smtClean="0">
                <a:solidFill>
                  <a:schemeClr val="bg1"/>
                </a:solidFill>
                <a:latin typeface="Arial"/>
                <a:cs typeface="Arial"/>
              </a:rPr>
              <a:t>5-</a:t>
            </a:r>
            <a:r>
              <a:rPr sz="6000" b="1" spc="-10" dirty="0" smtClean="0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324848" y="2321516"/>
            <a:ext cx="790566" cy="175422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959"/>
          </a:p>
        </p:txBody>
      </p:sp>
      <p:sp>
        <p:nvSpPr>
          <p:cNvPr id="12" name="object 11"/>
          <p:cNvSpPr/>
          <p:nvPr/>
        </p:nvSpPr>
        <p:spPr>
          <a:xfrm>
            <a:off x="9480029" y="2501850"/>
            <a:ext cx="2642874" cy="2556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202"/>
          </a:p>
        </p:txBody>
      </p:sp>
    </p:spTree>
    <p:extLst>
      <p:ext uri="{BB962C8B-B14F-4D97-AF65-F5344CB8AC3E}">
        <p14:creationId xmlns:p14="http://schemas.microsoft.com/office/powerpoint/2010/main" val="3255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5907" y="98346"/>
            <a:ext cx="3486957" cy="871512"/>
          </a:xfrm>
        </p:spPr>
        <p:txBody>
          <a:bodyPr/>
          <a:lstStyle/>
          <a:p>
            <a:r>
              <a:rPr lang="en-US" sz="5530" dirty="0" err="1"/>
              <a:t>Yechish</a:t>
            </a:r>
            <a:endParaRPr lang="ru-RU" sz="5530" dirty="0"/>
          </a:p>
        </p:txBody>
      </p:sp>
      <p:sp>
        <p:nvSpPr>
          <p:cNvPr id="5" name="TextBox 4"/>
          <p:cNvSpPr txBox="1"/>
          <p:nvPr/>
        </p:nvSpPr>
        <p:spPr>
          <a:xfrm>
            <a:off x="460050" y="1168850"/>
            <a:ext cx="9876564" cy="3774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87" dirty="0">
                <a:latin typeface="Arial" pitchFamily="34" charset="0"/>
                <a:cs typeface="Arial" pitchFamily="34" charset="0"/>
              </a:rPr>
              <a:t>                 100% +60% = 160% = 1,6</a:t>
            </a:r>
          </a:p>
          <a:p>
            <a:r>
              <a:rPr lang="en-US" sz="3687" dirty="0">
                <a:latin typeface="Arial" pitchFamily="34" charset="0"/>
                <a:cs typeface="Arial" pitchFamily="34" charset="0"/>
              </a:rPr>
              <a:t>                 100% - 60% = 40% = 0,4</a:t>
            </a:r>
          </a:p>
          <a:p>
            <a:r>
              <a:rPr lang="en-US" sz="4096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o‘rtancha</a:t>
            </a:r>
            <a:r>
              <a:rPr lang="en-US" sz="4096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aka  </a:t>
            </a:r>
            <a:r>
              <a:rPr lang="en-US" sz="4096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yoshini</a:t>
            </a:r>
            <a:r>
              <a:rPr lang="en-US" sz="4096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– x  </a:t>
            </a:r>
            <a:r>
              <a:rPr lang="en-US" sz="4096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desak</a:t>
            </a:r>
            <a:r>
              <a:rPr lang="en-US" sz="4096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4096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4096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aka </a:t>
            </a:r>
            <a:r>
              <a:rPr lang="en-US" sz="4096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yoshi</a:t>
            </a:r>
            <a:r>
              <a:rPr lang="en-US" sz="4096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-  1,6 x,</a:t>
            </a:r>
          </a:p>
          <a:p>
            <a:r>
              <a:rPr lang="en-US" sz="4096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ukasini</a:t>
            </a:r>
            <a:r>
              <a:rPr lang="en-US" sz="4096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96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yoshi</a:t>
            </a:r>
            <a:r>
              <a:rPr lang="en-US" sz="4096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-   0,4x.</a:t>
            </a:r>
            <a:endParaRPr lang="ru-RU" sz="3687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sz="368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8434461" y="2412566"/>
            <a:ext cx="512118" cy="1828993"/>
          </a:xfrm>
          <a:prstGeom prst="rightBrace">
            <a:avLst>
              <a:gd name="adj1" fmla="val 53666"/>
              <a:gd name="adj2" fmla="val 50000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994"/>
          </a:p>
        </p:txBody>
      </p:sp>
      <p:sp>
        <p:nvSpPr>
          <p:cNvPr id="7" name="TextBox 6"/>
          <p:cNvSpPr txBox="1"/>
          <p:nvPr/>
        </p:nvSpPr>
        <p:spPr>
          <a:xfrm>
            <a:off x="9385538" y="2924684"/>
            <a:ext cx="2190273" cy="740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94" dirty="0"/>
              <a:t> </a:t>
            </a:r>
            <a:r>
              <a:rPr lang="en-US" sz="4096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45 </a:t>
            </a:r>
            <a:r>
              <a:rPr lang="en-US" sz="4096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yosh</a:t>
            </a:r>
            <a:endParaRPr lang="ru-RU" sz="3994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370" y="4387879"/>
            <a:ext cx="4316424" cy="2031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96" dirty="0">
                <a:latin typeface="Arial" pitchFamily="34" charset="0"/>
                <a:cs typeface="Arial" pitchFamily="34" charset="0"/>
              </a:rPr>
              <a:t>x+1,6x+0,4x = 45</a:t>
            </a:r>
          </a:p>
          <a:p>
            <a:r>
              <a:rPr lang="en-US" sz="4096" dirty="0">
                <a:latin typeface="Arial" pitchFamily="34" charset="0"/>
                <a:cs typeface="Arial" pitchFamily="34" charset="0"/>
              </a:rPr>
              <a:t>3x =45</a:t>
            </a:r>
          </a:p>
          <a:p>
            <a:r>
              <a:rPr lang="en-US" sz="4096" dirty="0">
                <a:latin typeface="Arial" pitchFamily="34" charset="0"/>
                <a:cs typeface="Arial" pitchFamily="34" charset="0"/>
              </a:rPr>
              <a:t>x=15</a:t>
            </a:r>
            <a:endParaRPr lang="ru-RU" sz="4096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8593" y="4607358"/>
            <a:ext cx="4609063" cy="138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96" dirty="0">
                <a:latin typeface="Arial" pitchFamily="34" charset="0"/>
                <a:cs typeface="Arial" pitchFamily="34" charset="0"/>
              </a:rPr>
              <a:t>15</a:t>
            </a:r>
            <a:r>
              <a:rPr lang="ru-RU" sz="409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· 1,6= 24</a:t>
            </a:r>
          </a:p>
          <a:p>
            <a:r>
              <a:rPr lang="en-US" sz="4096" dirty="0">
                <a:latin typeface="Arial" pitchFamily="34" charset="0"/>
                <a:cs typeface="Arial" pitchFamily="34" charset="0"/>
              </a:rPr>
              <a:t>15 · 0,4 = 6</a:t>
            </a:r>
            <a:endParaRPr lang="ru-RU" sz="4096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1197" y="6056513"/>
            <a:ext cx="8852328" cy="74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96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96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6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yosh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,  15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yosh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,  24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yosh</a:t>
            </a:r>
            <a:endParaRPr lang="ru-RU" sz="4096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8463" y="283622"/>
            <a:ext cx="3486957" cy="738664"/>
          </a:xfrm>
        </p:spPr>
        <p:txBody>
          <a:bodyPr/>
          <a:lstStyle/>
          <a:p>
            <a:r>
              <a:rPr lang="en-US" sz="4800" dirty="0" smtClean="0"/>
              <a:t>MASALA</a:t>
            </a:r>
            <a:endParaRPr lang="ru-RU" sz="48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3289" y="1193252"/>
            <a:ext cx="117373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Arial" panose="020B0604020202020204" pitchFamily="34" charset="0"/>
              </a:rPr>
              <a:t>    </a:t>
            </a:r>
            <a:r>
              <a:rPr lang="en-US" altLang="ru-RU" sz="4000" dirty="0">
                <a:latin typeface="Arial" panose="020B0604020202020204" pitchFamily="34" charset="0"/>
              </a:rPr>
              <a:t>Jami 50 ta </a:t>
            </a:r>
            <a:r>
              <a:rPr lang="en-US" altLang="ru-RU" sz="4000" dirty="0" err="1">
                <a:latin typeface="Arial" panose="020B0604020202020204" pitchFamily="34" charset="0"/>
              </a:rPr>
              <a:t>drotik</a:t>
            </a:r>
            <a:r>
              <a:rPr lang="en-US" altLang="ru-RU" sz="4000" dirty="0">
                <a:latin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</a:rPr>
              <a:t>otildi</a:t>
            </a:r>
            <a:r>
              <a:rPr lang="en-US" altLang="ru-RU" sz="4000" dirty="0">
                <a:latin typeface="Arial" panose="020B0604020202020204" pitchFamily="34" charset="0"/>
              </a:rPr>
              <a:t>. </a:t>
            </a:r>
            <a:r>
              <a:rPr lang="en-US" altLang="ru-RU" sz="4000" dirty="0" err="1">
                <a:latin typeface="Arial" panose="020B0604020202020204" pitchFamily="34" charset="0"/>
              </a:rPr>
              <a:t>Ulardan</a:t>
            </a:r>
            <a:r>
              <a:rPr lang="en-US" altLang="ru-RU" sz="4000" dirty="0">
                <a:latin typeface="Arial" panose="020B0604020202020204" pitchFamily="34" charset="0"/>
              </a:rPr>
              <a:t> 5 </a:t>
            </a:r>
            <a:r>
              <a:rPr lang="en-US" altLang="ru-RU" sz="4000" dirty="0" err="1">
                <a:latin typeface="Arial" panose="020B0604020202020204" pitchFamily="34" charset="0"/>
              </a:rPr>
              <a:t>tasi</a:t>
            </a:r>
            <a:r>
              <a:rPr lang="en-US" altLang="ru-RU" sz="4000" dirty="0">
                <a:latin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</a:rPr>
              <a:t>nishonga</a:t>
            </a:r>
            <a:r>
              <a:rPr lang="en-US" altLang="ru-RU" sz="4000" dirty="0">
                <a:latin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</a:rPr>
              <a:t>tegmay</a:t>
            </a:r>
            <a:r>
              <a:rPr lang="en-US" altLang="ru-RU" sz="4000" dirty="0">
                <a:latin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</a:rPr>
              <a:t>o’tib</a:t>
            </a:r>
            <a:r>
              <a:rPr lang="en-US" altLang="ru-RU" sz="4000" dirty="0">
                <a:latin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</a:rPr>
              <a:t>ketdi</a:t>
            </a:r>
            <a:r>
              <a:rPr lang="en-US" altLang="ru-RU" sz="4000" dirty="0">
                <a:latin typeface="Arial" panose="020B0604020202020204" pitchFamily="34" charset="0"/>
              </a:rPr>
              <a:t>. </a:t>
            </a:r>
            <a:r>
              <a:rPr lang="en-US" altLang="ru-RU" sz="4000" dirty="0" err="1">
                <a:latin typeface="Arial" panose="020B0604020202020204" pitchFamily="34" charset="0"/>
              </a:rPr>
              <a:t>Nishonga</a:t>
            </a:r>
            <a:r>
              <a:rPr lang="en-US" altLang="ru-RU" sz="4000" dirty="0">
                <a:latin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</a:rPr>
              <a:t>to’gri</a:t>
            </a:r>
            <a:r>
              <a:rPr lang="en-US" altLang="ru-RU" sz="4000" dirty="0">
                <a:latin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</a:rPr>
              <a:t>urilganlari</a:t>
            </a:r>
            <a:r>
              <a:rPr lang="en-US" altLang="ru-RU" sz="4000" dirty="0">
                <a:latin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</a:rPr>
              <a:t>foizini</a:t>
            </a:r>
            <a:r>
              <a:rPr lang="en-US" altLang="ru-RU" sz="4000" dirty="0">
                <a:latin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</a:rPr>
              <a:t>aniqlang</a:t>
            </a:r>
            <a:r>
              <a:rPr lang="ru-RU" altLang="ru-RU" sz="40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60960" y="5190731"/>
            <a:ext cx="5810050" cy="82391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accent2"/>
                </a:solidFill>
                <a:latin typeface="Arial" pitchFamily="34" charset="0"/>
              </a:rPr>
              <a:t>5 </a:t>
            </a:r>
            <a:r>
              <a:rPr lang="en-US" sz="3200" b="1" dirty="0">
                <a:solidFill>
                  <a:schemeClr val="accent2"/>
                </a:solidFill>
                <a:latin typeface="Arial" pitchFamily="34" charset="0"/>
              </a:rPr>
              <a:t>ta </a:t>
            </a:r>
            <a:r>
              <a:rPr lang="en-US" sz="3200" b="1" dirty="0" err="1">
                <a:solidFill>
                  <a:schemeClr val="accent2"/>
                </a:solidFill>
                <a:latin typeface="Arial" pitchFamily="34" charset="0"/>
              </a:rPr>
              <a:t>muvaffaqiyatsizlik</a:t>
            </a:r>
            <a:endParaRPr lang="ru-RU" sz="32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65166" y="5076773"/>
            <a:ext cx="3810000" cy="82391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</a:rPr>
              <a:t>50 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</a:rPr>
              <a:t>ta </a:t>
            </a:r>
            <a:r>
              <a:rPr lang="en-US" sz="3200" b="1" dirty="0" err="1">
                <a:solidFill>
                  <a:schemeClr val="tx2"/>
                </a:solidFill>
                <a:latin typeface="Arial" pitchFamily="34" charset="0"/>
              </a:rPr>
              <a:t>otish</a:t>
            </a:r>
            <a:endParaRPr lang="ru-RU" sz="3200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9" name="Picture 6" descr="anim0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68" y="3279521"/>
            <a:ext cx="86455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8350226" y="2758975"/>
            <a:ext cx="1219200" cy="228600"/>
            <a:chOff x="1746" y="2055"/>
            <a:chExt cx="2334" cy="393"/>
          </a:xfrm>
        </p:grpSpPr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312" y="2055"/>
              <a:ext cx="666" cy="249"/>
            </a:xfrm>
            <a:custGeom>
              <a:avLst/>
              <a:gdLst>
                <a:gd name="T0" fmla="*/ 0 w 666"/>
                <a:gd name="T1" fmla="*/ 153 h 249"/>
                <a:gd name="T2" fmla="*/ 132 w 666"/>
                <a:gd name="T3" fmla="*/ 6 h 249"/>
                <a:gd name="T4" fmla="*/ 666 w 666"/>
                <a:gd name="T5" fmla="*/ 0 h 249"/>
                <a:gd name="T6" fmla="*/ 624 w 666"/>
                <a:gd name="T7" fmla="*/ 156 h 249"/>
                <a:gd name="T8" fmla="*/ 318 w 666"/>
                <a:gd name="T9" fmla="*/ 162 h 249"/>
                <a:gd name="T10" fmla="*/ 0 w 666"/>
                <a:gd name="T11" fmla="*/ 156 h 249"/>
                <a:gd name="T12" fmla="*/ 96 w 666"/>
                <a:gd name="T13" fmla="*/ 249 h 249"/>
                <a:gd name="T14" fmla="*/ 0 w 666"/>
                <a:gd name="T15" fmla="*/ 153 h 2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6"/>
                <a:gd name="T25" fmla="*/ 0 h 249"/>
                <a:gd name="T26" fmla="*/ 666 w 666"/>
                <a:gd name="T27" fmla="*/ 249 h 2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6" h="249">
                  <a:moveTo>
                    <a:pt x="0" y="153"/>
                  </a:moveTo>
                  <a:lnTo>
                    <a:pt x="132" y="6"/>
                  </a:lnTo>
                  <a:lnTo>
                    <a:pt x="666" y="0"/>
                  </a:lnTo>
                  <a:lnTo>
                    <a:pt x="624" y="156"/>
                  </a:lnTo>
                  <a:lnTo>
                    <a:pt x="318" y="162"/>
                  </a:lnTo>
                  <a:lnTo>
                    <a:pt x="0" y="156"/>
                  </a:lnTo>
                  <a:lnTo>
                    <a:pt x="96" y="249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33CC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312" y="2208"/>
              <a:ext cx="672" cy="240"/>
            </a:xfrm>
            <a:custGeom>
              <a:avLst/>
              <a:gdLst>
                <a:gd name="T0" fmla="*/ 0 w 672"/>
                <a:gd name="T1" fmla="*/ 0 h 240"/>
                <a:gd name="T2" fmla="*/ 96 w 672"/>
                <a:gd name="T3" fmla="*/ 240 h 240"/>
                <a:gd name="T4" fmla="*/ 672 w 672"/>
                <a:gd name="T5" fmla="*/ 240 h 240"/>
                <a:gd name="T6" fmla="*/ 672 w 672"/>
                <a:gd name="T7" fmla="*/ 96 h 240"/>
                <a:gd name="T8" fmla="*/ 96 w 672"/>
                <a:gd name="T9" fmla="*/ 96 h 240"/>
                <a:gd name="T10" fmla="*/ 0 w 67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2"/>
                <a:gd name="T19" fmla="*/ 0 h 240"/>
                <a:gd name="T20" fmla="*/ 672 w 67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2" h="240">
                  <a:moveTo>
                    <a:pt x="0" y="0"/>
                  </a:moveTo>
                  <a:lnTo>
                    <a:pt x="96" y="240"/>
                  </a:lnTo>
                  <a:lnTo>
                    <a:pt x="672" y="240"/>
                  </a:lnTo>
                  <a:lnTo>
                    <a:pt x="672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312" y="2208"/>
              <a:ext cx="768" cy="99"/>
            </a:xfrm>
            <a:custGeom>
              <a:avLst/>
              <a:gdLst>
                <a:gd name="T0" fmla="*/ 756 w 768"/>
                <a:gd name="T1" fmla="*/ 87 h 99"/>
                <a:gd name="T2" fmla="*/ 714 w 768"/>
                <a:gd name="T3" fmla="*/ 63 h 99"/>
                <a:gd name="T4" fmla="*/ 624 w 768"/>
                <a:gd name="T5" fmla="*/ 0 h 99"/>
                <a:gd name="T6" fmla="*/ 0 w 768"/>
                <a:gd name="T7" fmla="*/ 0 h 99"/>
                <a:gd name="T8" fmla="*/ 90 w 768"/>
                <a:gd name="T9" fmla="*/ 99 h 99"/>
                <a:gd name="T10" fmla="*/ 768 w 768"/>
                <a:gd name="T11" fmla="*/ 96 h 99"/>
                <a:gd name="T12" fmla="*/ 624 w 768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99"/>
                <a:gd name="T23" fmla="*/ 768 w 768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99">
                  <a:moveTo>
                    <a:pt x="756" y="87"/>
                  </a:moveTo>
                  <a:cubicBezTo>
                    <a:pt x="756" y="79"/>
                    <a:pt x="714" y="71"/>
                    <a:pt x="714" y="63"/>
                  </a:cubicBezTo>
                  <a:lnTo>
                    <a:pt x="624" y="0"/>
                  </a:lnTo>
                  <a:lnTo>
                    <a:pt x="0" y="0"/>
                  </a:lnTo>
                  <a:lnTo>
                    <a:pt x="90" y="99"/>
                  </a:lnTo>
                  <a:lnTo>
                    <a:pt x="768" y="96"/>
                  </a:lnTo>
                  <a:lnTo>
                    <a:pt x="624" y="0"/>
                  </a:lnTo>
                </a:path>
              </a:pathLst>
            </a:custGeom>
            <a:solidFill>
              <a:srgbClr val="007DD2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397" y="2110"/>
              <a:ext cx="927" cy="179"/>
            </a:xfrm>
            <a:custGeom>
              <a:avLst/>
              <a:gdLst>
                <a:gd name="T0" fmla="*/ 927 w 927"/>
                <a:gd name="T1" fmla="*/ 59 h 179"/>
                <a:gd name="T2" fmla="*/ 495 w 927"/>
                <a:gd name="T3" fmla="*/ 29 h 179"/>
                <a:gd name="T4" fmla="*/ 87 w 927"/>
                <a:gd name="T5" fmla="*/ 11 h 179"/>
                <a:gd name="T6" fmla="*/ 3 w 927"/>
                <a:gd name="T7" fmla="*/ 95 h 179"/>
                <a:gd name="T8" fmla="*/ 105 w 927"/>
                <a:gd name="T9" fmla="*/ 167 h 179"/>
                <a:gd name="T10" fmla="*/ 471 w 927"/>
                <a:gd name="T11" fmla="*/ 167 h 179"/>
                <a:gd name="T12" fmla="*/ 915 w 927"/>
                <a:gd name="T13" fmla="*/ 146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7"/>
                <a:gd name="T22" fmla="*/ 0 h 179"/>
                <a:gd name="T23" fmla="*/ 927 w 927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7" h="179">
                  <a:moveTo>
                    <a:pt x="927" y="59"/>
                  </a:moveTo>
                  <a:cubicBezTo>
                    <a:pt x="854" y="54"/>
                    <a:pt x="635" y="37"/>
                    <a:pt x="495" y="29"/>
                  </a:cubicBezTo>
                  <a:cubicBezTo>
                    <a:pt x="355" y="21"/>
                    <a:pt x="169" y="0"/>
                    <a:pt x="87" y="11"/>
                  </a:cubicBezTo>
                  <a:cubicBezTo>
                    <a:pt x="5" y="22"/>
                    <a:pt x="0" y="69"/>
                    <a:pt x="3" y="95"/>
                  </a:cubicBezTo>
                  <a:cubicBezTo>
                    <a:pt x="6" y="121"/>
                    <a:pt x="27" y="155"/>
                    <a:pt x="105" y="167"/>
                  </a:cubicBezTo>
                  <a:cubicBezTo>
                    <a:pt x="183" y="179"/>
                    <a:pt x="336" y="170"/>
                    <a:pt x="471" y="167"/>
                  </a:cubicBezTo>
                  <a:cubicBezTo>
                    <a:pt x="606" y="164"/>
                    <a:pt x="823" y="150"/>
                    <a:pt x="915" y="146"/>
                  </a:cubicBezTo>
                </a:path>
              </a:pathLst>
            </a:custGeom>
            <a:solidFill>
              <a:srgbClr val="F29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2688" y="2121"/>
              <a:ext cx="1" cy="156"/>
            </a:xfrm>
            <a:custGeom>
              <a:avLst/>
              <a:gdLst>
                <a:gd name="T0" fmla="*/ 0 w 1"/>
                <a:gd name="T1" fmla="*/ 0 h 156"/>
                <a:gd name="T2" fmla="*/ 0 w 1"/>
                <a:gd name="T3" fmla="*/ 156 h 156"/>
                <a:gd name="T4" fmla="*/ 0 60000 65536"/>
                <a:gd name="T5" fmla="*/ 0 60000 65536"/>
                <a:gd name="T6" fmla="*/ 0 w 1"/>
                <a:gd name="T7" fmla="*/ 0 h 156"/>
                <a:gd name="T8" fmla="*/ 1 w 1"/>
                <a:gd name="T9" fmla="*/ 156 h 1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6">
                  <a:moveTo>
                    <a:pt x="0" y="0"/>
                  </a:moveTo>
                  <a:lnTo>
                    <a:pt x="0" y="156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746" y="2157"/>
              <a:ext cx="654" cy="51"/>
            </a:xfrm>
            <a:custGeom>
              <a:avLst/>
              <a:gdLst>
                <a:gd name="T0" fmla="*/ 654 w 654"/>
                <a:gd name="T1" fmla="*/ 3 h 51"/>
                <a:gd name="T2" fmla="*/ 0 w 654"/>
                <a:gd name="T3" fmla="*/ 0 h 51"/>
                <a:gd name="T4" fmla="*/ 48 w 654"/>
                <a:gd name="T5" fmla="*/ 30 h 51"/>
                <a:gd name="T6" fmla="*/ 654 w 654"/>
                <a:gd name="T7" fmla="*/ 51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4"/>
                <a:gd name="T13" fmla="*/ 0 h 51"/>
                <a:gd name="T14" fmla="*/ 654 w 654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4" h="51">
                  <a:moveTo>
                    <a:pt x="654" y="3"/>
                  </a:moveTo>
                  <a:lnTo>
                    <a:pt x="0" y="0"/>
                  </a:lnTo>
                  <a:lnTo>
                    <a:pt x="48" y="30"/>
                  </a:lnTo>
                  <a:lnTo>
                    <a:pt x="654" y="51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2491061" y="3861618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8278789" y="4917975"/>
            <a:ext cx="1371600" cy="228600"/>
            <a:chOff x="1746" y="2055"/>
            <a:chExt cx="2334" cy="393"/>
          </a:xfrm>
        </p:grpSpPr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312" y="2055"/>
              <a:ext cx="666" cy="249"/>
            </a:xfrm>
            <a:custGeom>
              <a:avLst/>
              <a:gdLst>
                <a:gd name="T0" fmla="*/ 0 w 666"/>
                <a:gd name="T1" fmla="*/ 153 h 249"/>
                <a:gd name="T2" fmla="*/ 132 w 666"/>
                <a:gd name="T3" fmla="*/ 6 h 249"/>
                <a:gd name="T4" fmla="*/ 666 w 666"/>
                <a:gd name="T5" fmla="*/ 0 h 249"/>
                <a:gd name="T6" fmla="*/ 624 w 666"/>
                <a:gd name="T7" fmla="*/ 156 h 249"/>
                <a:gd name="T8" fmla="*/ 318 w 666"/>
                <a:gd name="T9" fmla="*/ 162 h 249"/>
                <a:gd name="T10" fmla="*/ 0 w 666"/>
                <a:gd name="T11" fmla="*/ 156 h 249"/>
                <a:gd name="T12" fmla="*/ 96 w 666"/>
                <a:gd name="T13" fmla="*/ 249 h 249"/>
                <a:gd name="T14" fmla="*/ 0 w 666"/>
                <a:gd name="T15" fmla="*/ 153 h 2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6"/>
                <a:gd name="T25" fmla="*/ 0 h 249"/>
                <a:gd name="T26" fmla="*/ 666 w 666"/>
                <a:gd name="T27" fmla="*/ 249 h 2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6" h="249">
                  <a:moveTo>
                    <a:pt x="0" y="153"/>
                  </a:moveTo>
                  <a:lnTo>
                    <a:pt x="132" y="6"/>
                  </a:lnTo>
                  <a:lnTo>
                    <a:pt x="666" y="0"/>
                  </a:lnTo>
                  <a:lnTo>
                    <a:pt x="624" y="156"/>
                  </a:lnTo>
                  <a:lnTo>
                    <a:pt x="318" y="162"/>
                  </a:lnTo>
                  <a:lnTo>
                    <a:pt x="0" y="156"/>
                  </a:lnTo>
                  <a:lnTo>
                    <a:pt x="96" y="249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11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3312" y="2208"/>
              <a:ext cx="672" cy="240"/>
            </a:xfrm>
            <a:custGeom>
              <a:avLst/>
              <a:gdLst>
                <a:gd name="T0" fmla="*/ 0 w 672"/>
                <a:gd name="T1" fmla="*/ 0 h 240"/>
                <a:gd name="T2" fmla="*/ 96 w 672"/>
                <a:gd name="T3" fmla="*/ 240 h 240"/>
                <a:gd name="T4" fmla="*/ 672 w 672"/>
                <a:gd name="T5" fmla="*/ 240 h 240"/>
                <a:gd name="T6" fmla="*/ 672 w 672"/>
                <a:gd name="T7" fmla="*/ 96 h 240"/>
                <a:gd name="T8" fmla="*/ 96 w 672"/>
                <a:gd name="T9" fmla="*/ 96 h 240"/>
                <a:gd name="T10" fmla="*/ 0 w 67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2"/>
                <a:gd name="T19" fmla="*/ 0 h 240"/>
                <a:gd name="T20" fmla="*/ 672 w 67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2" h="240">
                  <a:moveTo>
                    <a:pt x="0" y="0"/>
                  </a:moveTo>
                  <a:lnTo>
                    <a:pt x="96" y="240"/>
                  </a:lnTo>
                  <a:lnTo>
                    <a:pt x="672" y="240"/>
                  </a:lnTo>
                  <a:lnTo>
                    <a:pt x="672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3312" y="2208"/>
              <a:ext cx="768" cy="99"/>
            </a:xfrm>
            <a:custGeom>
              <a:avLst/>
              <a:gdLst>
                <a:gd name="T0" fmla="*/ 756 w 768"/>
                <a:gd name="T1" fmla="*/ 87 h 99"/>
                <a:gd name="T2" fmla="*/ 714 w 768"/>
                <a:gd name="T3" fmla="*/ 63 h 99"/>
                <a:gd name="T4" fmla="*/ 624 w 768"/>
                <a:gd name="T5" fmla="*/ 0 h 99"/>
                <a:gd name="T6" fmla="*/ 0 w 768"/>
                <a:gd name="T7" fmla="*/ 0 h 99"/>
                <a:gd name="T8" fmla="*/ 90 w 768"/>
                <a:gd name="T9" fmla="*/ 99 h 99"/>
                <a:gd name="T10" fmla="*/ 768 w 768"/>
                <a:gd name="T11" fmla="*/ 96 h 99"/>
                <a:gd name="T12" fmla="*/ 624 w 768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99"/>
                <a:gd name="T23" fmla="*/ 768 w 768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99">
                  <a:moveTo>
                    <a:pt x="756" y="87"/>
                  </a:moveTo>
                  <a:cubicBezTo>
                    <a:pt x="756" y="79"/>
                    <a:pt x="714" y="71"/>
                    <a:pt x="714" y="63"/>
                  </a:cubicBezTo>
                  <a:lnTo>
                    <a:pt x="624" y="0"/>
                  </a:lnTo>
                  <a:lnTo>
                    <a:pt x="0" y="0"/>
                  </a:lnTo>
                  <a:lnTo>
                    <a:pt x="90" y="99"/>
                  </a:lnTo>
                  <a:lnTo>
                    <a:pt x="768" y="96"/>
                  </a:lnTo>
                  <a:lnTo>
                    <a:pt x="624" y="0"/>
                  </a:lnTo>
                </a:path>
              </a:pathLst>
            </a:custGeom>
            <a:gradFill rotWithShape="1">
              <a:gsLst>
                <a:gs pos="0">
                  <a:srgbClr val="AC0000"/>
                </a:gs>
                <a:gs pos="100000">
                  <a:srgbClr val="50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397" y="2110"/>
              <a:ext cx="927" cy="179"/>
            </a:xfrm>
            <a:custGeom>
              <a:avLst/>
              <a:gdLst>
                <a:gd name="T0" fmla="*/ 927 w 927"/>
                <a:gd name="T1" fmla="*/ 59 h 179"/>
                <a:gd name="T2" fmla="*/ 495 w 927"/>
                <a:gd name="T3" fmla="*/ 29 h 179"/>
                <a:gd name="T4" fmla="*/ 87 w 927"/>
                <a:gd name="T5" fmla="*/ 11 h 179"/>
                <a:gd name="T6" fmla="*/ 3 w 927"/>
                <a:gd name="T7" fmla="*/ 95 h 179"/>
                <a:gd name="T8" fmla="*/ 105 w 927"/>
                <a:gd name="T9" fmla="*/ 167 h 179"/>
                <a:gd name="T10" fmla="*/ 471 w 927"/>
                <a:gd name="T11" fmla="*/ 167 h 179"/>
                <a:gd name="T12" fmla="*/ 915 w 927"/>
                <a:gd name="T13" fmla="*/ 146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7"/>
                <a:gd name="T22" fmla="*/ 0 h 179"/>
                <a:gd name="T23" fmla="*/ 927 w 927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7" h="179">
                  <a:moveTo>
                    <a:pt x="927" y="59"/>
                  </a:moveTo>
                  <a:cubicBezTo>
                    <a:pt x="854" y="54"/>
                    <a:pt x="635" y="37"/>
                    <a:pt x="495" y="29"/>
                  </a:cubicBezTo>
                  <a:cubicBezTo>
                    <a:pt x="355" y="21"/>
                    <a:pt x="169" y="0"/>
                    <a:pt x="87" y="11"/>
                  </a:cubicBezTo>
                  <a:cubicBezTo>
                    <a:pt x="5" y="22"/>
                    <a:pt x="0" y="69"/>
                    <a:pt x="3" y="95"/>
                  </a:cubicBezTo>
                  <a:cubicBezTo>
                    <a:pt x="6" y="121"/>
                    <a:pt x="27" y="155"/>
                    <a:pt x="105" y="167"/>
                  </a:cubicBezTo>
                  <a:cubicBezTo>
                    <a:pt x="183" y="179"/>
                    <a:pt x="336" y="170"/>
                    <a:pt x="471" y="167"/>
                  </a:cubicBezTo>
                  <a:cubicBezTo>
                    <a:pt x="606" y="164"/>
                    <a:pt x="823" y="150"/>
                    <a:pt x="915" y="146"/>
                  </a:cubicBezTo>
                </a:path>
              </a:pathLst>
            </a:custGeom>
            <a:solidFill>
              <a:srgbClr val="F29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688" y="2121"/>
              <a:ext cx="1" cy="156"/>
            </a:xfrm>
            <a:custGeom>
              <a:avLst/>
              <a:gdLst>
                <a:gd name="T0" fmla="*/ 0 w 1"/>
                <a:gd name="T1" fmla="*/ 0 h 156"/>
                <a:gd name="T2" fmla="*/ 0 w 1"/>
                <a:gd name="T3" fmla="*/ 156 h 156"/>
                <a:gd name="T4" fmla="*/ 0 60000 65536"/>
                <a:gd name="T5" fmla="*/ 0 60000 65536"/>
                <a:gd name="T6" fmla="*/ 0 w 1"/>
                <a:gd name="T7" fmla="*/ 0 h 156"/>
                <a:gd name="T8" fmla="*/ 1 w 1"/>
                <a:gd name="T9" fmla="*/ 156 h 1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6">
                  <a:moveTo>
                    <a:pt x="0" y="0"/>
                  </a:moveTo>
                  <a:lnTo>
                    <a:pt x="0" y="156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746" y="2157"/>
              <a:ext cx="654" cy="51"/>
            </a:xfrm>
            <a:custGeom>
              <a:avLst/>
              <a:gdLst>
                <a:gd name="T0" fmla="*/ 654 w 654"/>
                <a:gd name="T1" fmla="*/ 3 h 51"/>
                <a:gd name="T2" fmla="*/ 0 w 654"/>
                <a:gd name="T3" fmla="*/ 0 h 51"/>
                <a:gd name="T4" fmla="*/ 48 w 654"/>
                <a:gd name="T5" fmla="*/ 30 h 51"/>
                <a:gd name="T6" fmla="*/ 654 w 654"/>
                <a:gd name="T7" fmla="*/ 51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4"/>
                <a:gd name="T13" fmla="*/ 0 h 51"/>
                <a:gd name="T14" fmla="*/ 654 w 654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4" h="51">
                  <a:moveTo>
                    <a:pt x="654" y="3"/>
                  </a:moveTo>
                  <a:lnTo>
                    <a:pt x="0" y="0"/>
                  </a:lnTo>
                  <a:lnTo>
                    <a:pt x="48" y="30"/>
                  </a:lnTo>
                  <a:lnTo>
                    <a:pt x="654" y="51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1889101" y="4659212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6" name="Group 23"/>
          <p:cNvGrpSpPr>
            <a:grpSpLocks/>
          </p:cNvGrpSpPr>
          <p:nvPr/>
        </p:nvGrpSpPr>
        <p:grpSpPr bwMode="auto">
          <a:xfrm>
            <a:off x="8494689" y="4559200"/>
            <a:ext cx="1295400" cy="228600"/>
            <a:chOff x="1746" y="2055"/>
            <a:chExt cx="2334" cy="393"/>
          </a:xfrm>
        </p:grpSpPr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3312" y="2055"/>
              <a:ext cx="666" cy="249"/>
            </a:xfrm>
            <a:custGeom>
              <a:avLst/>
              <a:gdLst>
                <a:gd name="T0" fmla="*/ 0 w 666"/>
                <a:gd name="T1" fmla="*/ 153 h 249"/>
                <a:gd name="T2" fmla="*/ 132 w 666"/>
                <a:gd name="T3" fmla="*/ 6 h 249"/>
                <a:gd name="T4" fmla="*/ 666 w 666"/>
                <a:gd name="T5" fmla="*/ 0 h 249"/>
                <a:gd name="T6" fmla="*/ 624 w 666"/>
                <a:gd name="T7" fmla="*/ 156 h 249"/>
                <a:gd name="T8" fmla="*/ 318 w 666"/>
                <a:gd name="T9" fmla="*/ 162 h 249"/>
                <a:gd name="T10" fmla="*/ 0 w 666"/>
                <a:gd name="T11" fmla="*/ 156 h 249"/>
                <a:gd name="T12" fmla="*/ 96 w 666"/>
                <a:gd name="T13" fmla="*/ 249 h 249"/>
                <a:gd name="T14" fmla="*/ 0 w 666"/>
                <a:gd name="T15" fmla="*/ 153 h 2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6"/>
                <a:gd name="T25" fmla="*/ 0 h 249"/>
                <a:gd name="T26" fmla="*/ 666 w 666"/>
                <a:gd name="T27" fmla="*/ 249 h 2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6" h="249">
                  <a:moveTo>
                    <a:pt x="0" y="153"/>
                  </a:moveTo>
                  <a:lnTo>
                    <a:pt x="132" y="6"/>
                  </a:lnTo>
                  <a:lnTo>
                    <a:pt x="666" y="0"/>
                  </a:lnTo>
                  <a:lnTo>
                    <a:pt x="624" y="156"/>
                  </a:lnTo>
                  <a:lnTo>
                    <a:pt x="318" y="162"/>
                  </a:lnTo>
                  <a:lnTo>
                    <a:pt x="0" y="156"/>
                  </a:lnTo>
                  <a:lnTo>
                    <a:pt x="96" y="249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11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3312" y="2208"/>
              <a:ext cx="672" cy="240"/>
            </a:xfrm>
            <a:custGeom>
              <a:avLst/>
              <a:gdLst>
                <a:gd name="T0" fmla="*/ 0 w 672"/>
                <a:gd name="T1" fmla="*/ 0 h 240"/>
                <a:gd name="T2" fmla="*/ 96 w 672"/>
                <a:gd name="T3" fmla="*/ 240 h 240"/>
                <a:gd name="T4" fmla="*/ 672 w 672"/>
                <a:gd name="T5" fmla="*/ 240 h 240"/>
                <a:gd name="T6" fmla="*/ 672 w 672"/>
                <a:gd name="T7" fmla="*/ 96 h 240"/>
                <a:gd name="T8" fmla="*/ 96 w 672"/>
                <a:gd name="T9" fmla="*/ 96 h 240"/>
                <a:gd name="T10" fmla="*/ 0 w 67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2"/>
                <a:gd name="T19" fmla="*/ 0 h 240"/>
                <a:gd name="T20" fmla="*/ 672 w 67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2" h="240">
                  <a:moveTo>
                    <a:pt x="0" y="0"/>
                  </a:moveTo>
                  <a:lnTo>
                    <a:pt x="96" y="240"/>
                  </a:lnTo>
                  <a:lnTo>
                    <a:pt x="672" y="240"/>
                  </a:lnTo>
                  <a:lnTo>
                    <a:pt x="672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3312" y="2208"/>
              <a:ext cx="768" cy="99"/>
            </a:xfrm>
            <a:custGeom>
              <a:avLst/>
              <a:gdLst>
                <a:gd name="T0" fmla="*/ 756 w 768"/>
                <a:gd name="T1" fmla="*/ 87 h 99"/>
                <a:gd name="T2" fmla="*/ 714 w 768"/>
                <a:gd name="T3" fmla="*/ 63 h 99"/>
                <a:gd name="T4" fmla="*/ 624 w 768"/>
                <a:gd name="T5" fmla="*/ 0 h 99"/>
                <a:gd name="T6" fmla="*/ 0 w 768"/>
                <a:gd name="T7" fmla="*/ 0 h 99"/>
                <a:gd name="T8" fmla="*/ 90 w 768"/>
                <a:gd name="T9" fmla="*/ 99 h 99"/>
                <a:gd name="T10" fmla="*/ 768 w 768"/>
                <a:gd name="T11" fmla="*/ 96 h 99"/>
                <a:gd name="T12" fmla="*/ 624 w 768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99"/>
                <a:gd name="T23" fmla="*/ 768 w 768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99">
                  <a:moveTo>
                    <a:pt x="756" y="87"/>
                  </a:moveTo>
                  <a:cubicBezTo>
                    <a:pt x="756" y="79"/>
                    <a:pt x="714" y="71"/>
                    <a:pt x="714" y="63"/>
                  </a:cubicBezTo>
                  <a:lnTo>
                    <a:pt x="624" y="0"/>
                  </a:lnTo>
                  <a:lnTo>
                    <a:pt x="0" y="0"/>
                  </a:lnTo>
                  <a:lnTo>
                    <a:pt x="90" y="99"/>
                  </a:lnTo>
                  <a:lnTo>
                    <a:pt x="768" y="96"/>
                  </a:lnTo>
                  <a:lnTo>
                    <a:pt x="624" y="0"/>
                  </a:lnTo>
                </a:path>
              </a:pathLst>
            </a:custGeom>
            <a:gradFill rotWithShape="1">
              <a:gsLst>
                <a:gs pos="0">
                  <a:srgbClr val="AC0000"/>
                </a:gs>
                <a:gs pos="100000">
                  <a:srgbClr val="50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397" y="2110"/>
              <a:ext cx="927" cy="179"/>
            </a:xfrm>
            <a:custGeom>
              <a:avLst/>
              <a:gdLst>
                <a:gd name="T0" fmla="*/ 927 w 927"/>
                <a:gd name="T1" fmla="*/ 59 h 179"/>
                <a:gd name="T2" fmla="*/ 495 w 927"/>
                <a:gd name="T3" fmla="*/ 29 h 179"/>
                <a:gd name="T4" fmla="*/ 87 w 927"/>
                <a:gd name="T5" fmla="*/ 11 h 179"/>
                <a:gd name="T6" fmla="*/ 3 w 927"/>
                <a:gd name="T7" fmla="*/ 95 h 179"/>
                <a:gd name="T8" fmla="*/ 105 w 927"/>
                <a:gd name="T9" fmla="*/ 167 h 179"/>
                <a:gd name="T10" fmla="*/ 471 w 927"/>
                <a:gd name="T11" fmla="*/ 167 h 179"/>
                <a:gd name="T12" fmla="*/ 915 w 927"/>
                <a:gd name="T13" fmla="*/ 146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7"/>
                <a:gd name="T22" fmla="*/ 0 h 179"/>
                <a:gd name="T23" fmla="*/ 927 w 927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7" h="179">
                  <a:moveTo>
                    <a:pt x="927" y="59"/>
                  </a:moveTo>
                  <a:cubicBezTo>
                    <a:pt x="854" y="54"/>
                    <a:pt x="635" y="37"/>
                    <a:pt x="495" y="29"/>
                  </a:cubicBezTo>
                  <a:cubicBezTo>
                    <a:pt x="355" y="21"/>
                    <a:pt x="169" y="0"/>
                    <a:pt x="87" y="11"/>
                  </a:cubicBezTo>
                  <a:cubicBezTo>
                    <a:pt x="5" y="22"/>
                    <a:pt x="0" y="69"/>
                    <a:pt x="3" y="95"/>
                  </a:cubicBezTo>
                  <a:cubicBezTo>
                    <a:pt x="6" y="121"/>
                    <a:pt x="27" y="155"/>
                    <a:pt x="105" y="167"/>
                  </a:cubicBezTo>
                  <a:cubicBezTo>
                    <a:pt x="183" y="179"/>
                    <a:pt x="336" y="170"/>
                    <a:pt x="471" y="167"/>
                  </a:cubicBezTo>
                  <a:cubicBezTo>
                    <a:pt x="606" y="164"/>
                    <a:pt x="823" y="150"/>
                    <a:pt x="915" y="146"/>
                  </a:cubicBezTo>
                </a:path>
              </a:pathLst>
            </a:custGeom>
            <a:solidFill>
              <a:srgbClr val="F29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688" y="2121"/>
              <a:ext cx="1" cy="156"/>
            </a:xfrm>
            <a:custGeom>
              <a:avLst/>
              <a:gdLst>
                <a:gd name="T0" fmla="*/ 0 w 1"/>
                <a:gd name="T1" fmla="*/ 0 h 156"/>
                <a:gd name="T2" fmla="*/ 0 w 1"/>
                <a:gd name="T3" fmla="*/ 156 h 156"/>
                <a:gd name="T4" fmla="*/ 0 60000 65536"/>
                <a:gd name="T5" fmla="*/ 0 60000 65536"/>
                <a:gd name="T6" fmla="*/ 0 w 1"/>
                <a:gd name="T7" fmla="*/ 0 h 156"/>
                <a:gd name="T8" fmla="*/ 1 w 1"/>
                <a:gd name="T9" fmla="*/ 156 h 1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6">
                  <a:moveTo>
                    <a:pt x="0" y="0"/>
                  </a:moveTo>
                  <a:lnTo>
                    <a:pt x="0" y="156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1746" y="2157"/>
              <a:ext cx="654" cy="51"/>
            </a:xfrm>
            <a:custGeom>
              <a:avLst/>
              <a:gdLst>
                <a:gd name="T0" fmla="*/ 654 w 654"/>
                <a:gd name="T1" fmla="*/ 3 h 51"/>
                <a:gd name="T2" fmla="*/ 0 w 654"/>
                <a:gd name="T3" fmla="*/ 0 h 51"/>
                <a:gd name="T4" fmla="*/ 48 w 654"/>
                <a:gd name="T5" fmla="*/ 30 h 51"/>
                <a:gd name="T6" fmla="*/ 654 w 654"/>
                <a:gd name="T7" fmla="*/ 51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4"/>
                <a:gd name="T13" fmla="*/ 0 h 51"/>
                <a:gd name="T14" fmla="*/ 654 w 654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4" h="51">
                  <a:moveTo>
                    <a:pt x="654" y="3"/>
                  </a:moveTo>
                  <a:lnTo>
                    <a:pt x="0" y="0"/>
                  </a:lnTo>
                  <a:lnTo>
                    <a:pt x="48" y="30"/>
                  </a:lnTo>
                  <a:lnTo>
                    <a:pt x="654" y="51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3" name="Oval 30"/>
          <p:cNvSpPr>
            <a:spLocks noChangeArrowheads="1"/>
          </p:cNvSpPr>
          <p:nvPr/>
        </p:nvSpPr>
        <p:spPr bwMode="auto">
          <a:xfrm>
            <a:off x="1127101" y="4278212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7631089" y="4054375"/>
            <a:ext cx="1447800" cy="228600"/>
            <a:chOff x="1746" y="2055"/>
            <a:chExt cx="2334" cy="393"/>
          </a:xfrm>
        </p:grpSpPr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3312" y="2055"/>
              <a:ext cx="666" cy="249"/>
            </a:xfrm>
            <a:custGeom>
              <a:avLst/>
              <a:gdLst>
                <a:gd name="T0" fmla="*/ 0 w 666"/>
                <a:gd name="T1" fmla="*/ 153 h 249"/>
                <a:gd name="T2" fmla="*/ 132 w 666"/>
                <a:gd name="T3" fmla="*/ 6 h 249"/>
                <a:gd name="T4" fmla="*/ 666 w 666"/>
                <a:gd name="T5" fmla="*/ 0 h 249"/>
                <a:gd name="T6" fmla="*/ 624 w 666"/>
                <a:gd name="T7" fmla="*/ 156 h 249"/>
                <a:gd name="T8" fmla="*/ 318 w 666"/>
                <a:gd name="T9" fmla="*/ 162 h 249"/>
                <a:gd name="T10" fmla="*/ 0 w 666"/>
                <a:gd name="T11" fmla="*/ 156 h 249"/>
                <a:gd name="T12" fmla="*/ 96 w 666"/>
                <a:gd name="T13" fmla="*/ 249 h 249"/>
                <a:gd name="T14" fmla="*/ 0 w 666"/>
                <a:gd name="T15" fmla="*/ 153 h 2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6"/>
                <a:gd name="T25" fmla="*/ 0 h 249"/>
                <a:gd name="T26" fmla="*/ 666 w 666"/>
                <a:gd name="T27" fmla="*/ 249 h 2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6" h="249">
                  <a:moveTo>
                    <a:pt x="0" y="153"/>
                  </a:moveTo>
                  <a:lnTo>
                    <a:pt x="132" y="6"/>
                  </a:lnTo>
                  <a:lnTo>
                    <a:pt x="666" y="0"/>
                  </a:lnTo>
                  <a:lnTo>
                    <a:pt x="624" y="156"/>
                  </a:lnTo>
                  <a:lnTo>
                    <a:pt x="318" y="162"/>
                  </a:lnTo>
                  <a:lnTo>
                    <a:pt x="0" y="156"/>
                  </a:lnTo>
                  <a:lnTo>
                    <a:pt x="96" y="249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3312" y="2208"/>
              <a:ext cx="672" cy="240"/>
            </a:xfrm>
            <a:custGeom>
              <a:avLst/>
              <a:gdLst>
                <a:gd name="T0" fmla="*/ 0 w 672"/>
                <a:gd name="T1" fmla="*/ 0 h 240"/>
                <a:gd name="T2" fmla="*/ 96 w 672"/>
                <a:gd name="T3" fmla="*/ 240 h 240"/>
                <a:gd name="T4" fmla="*/ 672 w 672"/>
                <a:gd name="T5" fmla="*/ 240 h 240"/>
                <a:gd name="T6" fmla="*/ 672 w 672"/>
                <a:gd name="T7" fmla="*/ 96 h 240"/>
                <a:gd name="T8" fmla="*/ 96 w 672"/>
                <a:gd name="T9" fmla="*/ 96 h 240"/>
                <a:gd name="T10" fmla="*/ 0 w 67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2"/>
                <a:gd name="T19" fmla="*/ 0 h 240"/>
                <a:gd name="T20" fmla="*/ 672 w 67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2" h="240">
                  <a:moveTo>
                    <a:pt x="0" y="0"/>
                  </a:moveTo>
                  <a:lnTo>
                    <a:pt x="96" y="240"/>
                  </a:lnTo>
                  <a:lnTo>
                    <a:pt x="672" y="240"/>
                  </a:lnTo>
                  <a:lnTo>
                    <a:pt x="672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3312" y="2208"/>
              <a:ext cx="768" cy="99"/>
            </a:xfrm>
            <a:custGeom>
              <a:avLst/>
              <a:gdLst>
                <a:gd name="T0" fmla="*/ 756 w 768"/>
                <a:gd name="T1" fmla="*/ 87 h 99"/>
                <a:gd name="T2" fmla="*/ 714 w 768"/>
                <a:gd name="T3" fmla="*/ 63 h 99"/>
                <a:gd name="T4" fmla="*/ 624 w 768"/>
                <a:gd name="T5" fmla="*/ 0 h 99"/>
                <a:gd name="T6" fmla="*/ 0 w 768"/>
                <a:gd name="T7" fmla="*/ 0 h 99"/>
                <a:gd name="T8" fmla="*/ 90 w 768"/>
                <a:gd name="T9" fmla="*/ 99 h 99"/>
                <a:gd name="T10" fmla="*/ 768 w 768"/>
                <a:gd name="T11" fmla="*/ 96 h 99"/>
                <a:gd name="T12" fmla="*/ 624 w 768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99"/>
                <a:gd name="T23" fmla="*/ 768 w 768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99">
                  <a:moveTo>
                    <a:pt x="756" y="87"/>
                  </a:moveTo>
                  <a:cubicBezTo>
                    <a:pt x="756" y="79"/>
                    <a:pt x="714" y="71"/>
                    <a:pt x="714" y="63"/>
                  </a:cubicBezTo>
                  <a:lnTo>
                    <a:pt x="624" y="0"/>
                  </a:lnTo>
                  <a:lnTo>
                    <a:pt x="0" y="0"/>
                  </a:lnTo>
                  <a:lnTo>
                    <a:pt x="90" y="99"/>
                  </a:lnTo>
                  <a:lnTo>
                    <a:pt x="768" y="96"/>
                  </a:lnTo>
                  <a:lnTo>
                    <a:pt x="624" y="0"/>
                  </a:lnTo>
                </a:path>
              </a:pathLst>
            </a:custGeom>
            <a:solidFill>
              <a:srgbClr val="D269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397" y="2110"/>
              <a:ext cx="927" cy="179"/>
            </a:xfrm>
            <a:custGeom>
              <a:avLst/>
              <a:gdLst>
                <a:gd name="T0" fmla="*/ 927 w 927"/>
                <a:gd name="T1" fmla="*/ 59 h 179"/>
                <a:gd name="T2" fmla="*/ 495 w 927"/>
                <a:gd name="T3" fmla="*/ 29 h 179"/>
                <a:gd name="T4" fmla="*/ 87 w 927"/>
                <a:gd name="T5" fmla="*/ 11 h 179"/>
                <a:gd name="T6" fmla="*/ 3 w 927"/>
                <a:gd name="T7" fmla="*/ 95 h 179"/>
                <a:gd name="T8" fmla="*/ 105 w 927"/>
                <a:gd name="T9" fmla="*/ 167 h 179"/>
                <a:gd name="T10" fmla="*/ 471 w 927"/>
                <a:gd name="T11" fmla="*/ 167 h 179"/>
                <a:gd name="T12" fmla="*/ 915 w 927"/>
                <a:gd name="T13" fmla="*/ 146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7"/>
                <a:gd name="T22" fmla="*/ 0 h 179"/>
                <a:gd name="T23" fmla="*/ 927 w 927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7" h="179">
                  <a:moveTo>
                    <a:pt x="927" y="59"/>
                  </a:moveTo>
                  <a:cubicBezTo>
                    <a:pt x="854" y="54"/>
                    <a:pt x="635" y="37"/>
                    <a:pt x="495" y="29"/>
                  </a:cubicBezTo>
                  <a:cubicBezTo>
                    <a:pt x="355" y="21"/>
                    <a:pt x="169" y="0"/>
                    <a:pt x="87" y="11"/>
                  </a:cubicBezTo>
                  <a:cubicBezTo>
                    <a:pt x="5" y="22"/>
                    <a:pt x="0" y="69"/>
                    <a:pt x="3" y="95"/>
                  </a:cubicBezTo>
                  <a:cubicBezTo>
                    <a:pt x="6" y="121"/>
                    <a:pt x="27" y="155"/>
                    <a:pt x="105" y="167"/>
                  </a:cubicBezTo>
                  <a:cubicBezTo>
                    <a:pt x="183" y="179"/>
                    <a:pt x="336" y="170"/>
                    <a:pt x="471" y="167"/>
                  </a:cubicBezTo>
                  <a:cubicBezTo>
                    <a:pt x="606" y="164"/>
                    <a:pt x="823" y="150"/>
                    <a:pt x="915" y="146"/>
                  </a:cubicBezTo>
                </a:path>
              </a:pathLst>
            </a:custGeom>
            <a:solidFill>
              <a:srgbClr val="F29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2688" y="2121"/>
              <a:ext cx="1" cy="156"/>
            </a:xfrm>
            <a:custGeom>
              <a:avLst/>
              <a:gdLst>
                <a:gd name="T0" fmla="*/ 0 w 1"/>
                <a:gd name="T1" fmla="*/ 0 h 156"/>
                <a:gd name="T2" fmla="*/ 0 w 1"/>
                <a:gd name="T3" fmla="*/ 156 h 156"/>
                <a:gd name="T4" fmla="*/ 0 60000 65536"/>
                <a:gd name="T5" fmla="*/ 0 60000 65536"/>
                <a:gd name="T6" fmla="*/ 0 w 1"/>
                <a:gd name="T7" fmla="*/ 0 h 156"/>
                <a:gd name="T8" fmla="*/ 1 w 1"/>
                <a:gd name="T9" fmla="*/ 156 h 1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6">
                  <a:moveTo>
                    <a:pt x="0" y="0"/>
                  </a:moveTo>
                  <a:lnTo>
                    <a:pt x="0" y="156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1746" y="2157"/>
              <a:ext cx="654" cy="51"/>
            </a:xfrm>
            <a:custGeom>
              <a:avLst/>
              <a:gdLst>
                <a:gd name="T0" fmla="*/ 654 w 654"/>
                <a:gd name="T1" fmla="*/ 3 h 51"/>
                <a:gd name="T2" fmla="*/ 0 w 654"/>
                <a:gd name="T3" fmla="*/ 0 h 51"/>
                <a:gd name="T4" fmla="*/ 48 w 654"/>
                <a:gd name="T5" fmla="*/ 30 h 51"/>
                <a:gd name="T6" fmla="*/ 654 w 654"/>
                <a:gd name="T7" fmla="*/ 51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4"/>
                <a:gd name="T13" fmla="*/ 0 h 51"/>
                <a:gd name="T14" fmla="*/ 654 w 654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4" h="51">
                  <a:moveTo>
                    <a:pt x="654" y="3"/>
                  </a:moveTo>
                  <a:lnTo>
                    <a:pt x="0" y="0"/>
                  </a:lnTo>
                  <a:lnTo>
                    <a:pt x="48" y="30"/>
                  </a:lnTo>
                  <a:lnTo>
                    <a:pt x="654" y="51"/>
                  </a:lnTo>
                </a:path>
              </a:pathLst>
            </a:custGeom>
            <a:solidFill>
              <a:schemeClr val="bg2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1" name="Oval 38"/>
          <p:cNvSpPr>
            <a:spLocks noChangeArrowheads="1"/>
          </p:cNvSpPr>
          <p:nvPr/>
        </p:nvSpPr>
        <p:spPr bwMode="auto">
          <a:xfrm>
            <a:off x="1203301" y="3287612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42" name="Group 39"/>
          <p:cNvGrpSpPr>
            <a:grpSpLocks/>
          </p:cNvGrpSpPr>
          <p:nvPr/>
        </p:nvGrpSpPr>
        <p:grpSpPr bwMode="auto">
          <a:xfrm>
            <a:off x="7918426" y="3406675"/>
            <a:ext cx="1371600" cy="228600"/>
            <a:chOff x="1746" y="2055"/>
            <a:chExt cx="2334" cy="393"/>
          </a:xfrm>
        </p:grpSpPr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3312" y="2055"/>
              <a:ext cx="666" cy="249"/>
            </a:xfrm>
            <a:custGeom>
              <a:avLst/>
              <a:gdLst>
                <a:gd name="T0" fmla="*/ 0 w 666"/>
                <a:gd name="T1" fmla="*/ 153 h 249"/>
                <a:gd name="T2" fmla="*/ 132 w 666"/>
                <a:gd name="T3" fmla="*/ 6 h 249"/>
                <a:gd name="T4" fmla="*/ 666 w 666"/>
                <a:gd name="T5" fmla="*/ 0 h 249"/>
                <a:gd name="T6" fmla="*/ 624 w 666"/>
                <a:gd name="T7" fmla="*/ 156 h 249"/>
                <a:gd name="T8" fmla="*/ 318 w 666"/>
                <a:gd name="T9" fmla="*/ 162 h 249"/>
                <a:gd name="T10" fmla="*/ 0 w 666"/>
                <a:gd name="T11" fmla="*/ 156 h 249"/>
                <a:gd name="T12" fmla="*/ 96 w 666"/>
                <a:gd name="T13" fmla="*/ 249 h 249"/>
                <a:gd name="T14" fmla="*/ 0 w 666"/>
                <a:gd name="T15" fmla="*/ 153 h 2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6"/>
                <a:gd name="T25" fmla="*/ 0 h 249"/>
                <a:gd name="T26" fmla="*/ 666 w 666"/>
                <a:gd name="T27" fmla="*/ 249 h 2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6" h="249">
                  <a:moveTo>
                    <a:pt x="0" y="153"/>
                  </a:moveTo>
                  <a:lnTo>
                    <a:pt x="132" y="6"/>
                  </a:lnTo>
                  <a:lnTo>
                    <a:pt x="666" y="0"/>
                  </a:lnTo>
                  <a:lnTo>
                    <a:pt x="624" y="156"/>
                  </a:lnTo>
                  <a:lnTo>
                    <a:pt x="318" y="162"/>
                  </a:lnTo>
                  <a:lnTo>
                    <a:pt x="0" y="156"/>
                  </a:lnTo>
                  <a:lnTo>
                    <a:pt x="96" y="249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11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3312" y="2208"/>
              <a:ext cx="672" cy="240"/>
            </a:xfrm>
            <a:custGeom>
              <a:avLst/>
              <a:gdLst>
                <a:gd name="T0" fmla="*/ 0 w 672"/>
                <a:gd name="T1" fmla="*/ 0 h 240"/>
                <a:gd name="T2" fmla="*/ 96 w 672"/>
                <a:gd name="T3" fmla="*/ 240 h 240"/>
                <a:gd name="T4" fmla="*/ 672 w 672"/>
                <a:gd name="T5" fmla="*/ 240 h 240"/>
                <a:gd name="T6" fmla="*/ 672 w 672"/>
                <a:gd name="T7" fmla="*/ 96 h 240"/>
                <a:gd name="T8" fmla="*/ 96 w 672"/>
                <a:gd name="T9" fmla="*/ 96 h 240"/>
                <a:gd name="T10" fmla="*/ 0 w 67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2"/>
                <a:gd name="T19" fmla="*/ 0 h 240"/>
                <a:gd name="T20" fmla="*/ 672 w 67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2" h="240">
                  <a:moveTo>
                    <a:pt x="0" y="0"/>
                  </a:moveTo>
                  <a:lnTo>
                    <a:pt x="96" y="240"/>
                  </a:lnTo>
                  <a:lnTo>
                    <a:pt x="672" y="240"/>
                  </a:lnTo>
                  <a:lnTo>
                    <a:pt x="672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3312" y="2208"/>
              <a:ext cx="768" cy="99"/>
            </a:xfrm>
            <a:custGeom>
              <a:avLst/>
              <a:gdLst>
                <a:gd name="T0" fmla="*/ 756 w 768"/>
                <a:gd name="T1" fmla="*/ 87 h 99"/>
                <a:gd name="T2" fmla="*/ 714 w 768"/>
                <a:gd name="T3" fmla="*/ 63 h 99"/>
                <a:gd name="T4" fmla="*/ 624 w 768"/>
                <a:gd name="T5" fmla="*/ 0 h 99"/>
                <a:gd name="T6" fmla="*/ 0 w 768"/>
                <a:gd name="T7" fmla="*/ 0 h 99"/>
                <a:gd name="T8" fmla="*/ 90 w 768"/>
                <a:gd name="T9" fmla="*/ 99 h 99"/>
                <a:gd name="T10" fmla="*/ 768 w 768"/>
                <a:gd name="T11" fmla="*/ 96 h 99"/>
                <a:gd name="T12" fmla="*/ 624 w 768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99"/>
                <a:gd name="T23" fmla="*/ 768 w 768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99">
                  <a:moveTo>
                    <a:pt x="756" y="87"/>
                  </a:moveTo>
                  <a:cubicBezTo>
                    <a:pt x="756" y="79"/>
                    <a:pt x="714" y="71"/>
                    <a:pt x="714" y="63"/>
                  </a:cubicBezTo>
                  <a:lnTo>
                    <a:pt x="624" y="0"/>
                  </a:lnTo>
                  <a:lnTo>
                    <a:pt x="0" y="0"/>
                  </a:lnTo>
                  <a:lnTo>
                    <a:pt x="90" y="99"/>
                  </a:lnTo>
                  <a:lnTo>
                    <a:pt x="768" y="96"/>
                  </a:lnTo>
                  <a:lnTo>
                    <a:pt x="624" y="0"/>
                  </a:lnTo>
                </a:path>
              </a:pathLst>
            </a:custGeom>
            <a:gradFill rotWithShape="1">
              <a:gsLst>
                <a:gs pos="0">
                  <a:srgbClr val="AC0000"/>
                </a:gs>
                <a:gs pos="100000">
                  <a:srgbClr val="50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2397" y="2110"/>
              <a:ext cx="927" cy="179"/>
            </a:xfrm>
            <a:custGeom>
              <a:avLst/>
              <a:gdLst>
                <a:gd name="T0" fmla="*/ 927 w 927"/>
                <a:gd name="T1" fmla="*/ 59 h 179"/>
                <a:gd name="T2" fmla="*/ 495 w 927"/>
                <a:gd name="T3" fmla="*/ 29 h 179"/>
                <a:gd name="T4" fmla="*/ 87 w 927"/>
                <a:gd name="T5" fmla="*/ 11 h 179"/>
                <a:gd name="T6" fmla="*/ 3 w 927"/>
                <a:gd name="T7" fmla="*/ 95 h 179"/>
                <a:gd name="T8" fmla="*/ 105 w 927"/>
                <a:gd name="T9" fmla="*/ 167 h 179"/>
                <a:gd name="T10" fmla="*/ 471 w 927"/>
                <a:gd name="T11" fmla="*/ 167 h 179"/>
                <a:gd name="T12" fmla="*/ 915 w 927"/>
                <a:gd name="T13" fmla="*/ 146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7"/>
                <a:gd name="T22" fmla="*/ 0 h 179"/>
                <a:gd name="T23" fmla="*/ 927 w 927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7" h="179">
                  <a:moveTo>
                    <a:pt x="927" y="59"/>
                  </a:moveTo>
                  <a:cubicBezTo>
                    <a:pt x="854" y="54"/>
                    <a:pt x="635" y="37"/>
                    <a:pt x="495" y="29"/>
                  </a:cubicBezTo>
                  <a:cubicBezTo>
                    <a:pt x="355" y="21"/>
                    <a:pt x="169" y="0"/>
                    <a:pt x="87" y="11"/>
                  </a:cubicBezTo>
                  <a:cubicBezTo>
                    <a:pt x="5" y="22"/>
                    <a:pt x="0" y="69"/>
                    <a:pt x="3" y="95"/>
                  </a:cubicBezTo>
                  <a:cubicBezTo>
                    <a:pt x="6" y="121"/>
                    <a:pt x="27" y="155"/>
                    <a:pt x="105" y="167"/>
                  </a:cubicBezTo>
                  <a:cubicBezTo>
                    <a:pt x="183" y="179"/>
                    <a:pt x="336" y="170"/>
                    <a:pt x="471" y="167"/>
                  </a:cubicBezTo>
                  <a:cubicBezTo>
                    <a:pt x="606" y="164"/>
                    <a:pt x="823" y="150"/>
                    <a:pt x="915" y="146"/>
                  </a:cubicBezTo>
                </a:path>
              </a:pathLst>
            </a:custGeom>
            <a:solidFill>
              <a:srgbClr val="F29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2688" y="2121"/>
              <a:ext cx="1" cy="156"/>
            </a:xfrm>
            <a:custGeom>
              <a:avLst/>
              <a:gdLst>
                <a:gd name="T0" fmla="*/ 0 w 1"/>
                <a:gd name="T1" fmla="*/ 0 h 156"/>
                <a:gd name="T2" fmla="*/ 0 w 1"/>
                <a:gd name="T3" fmla="*/ 156 h 156"/>
                <a:gd name="T4" fmla="*/ 0 60000 65536"/>
                <a:gd name="T5" fmla="*/ 0 60000 65536"/>
                <a:gd name="T6" fmla="*/ 0 w 1"/>
                <a:gd name="T7" fmla="*/ 0 h 156"/>
                <a:gd name="T8" fmla="*/ 1 w 1"/>
                <a:gd name="T9" fmla="*/ 156 h 1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6">
                  <a:moveTo>
                    <a:pt x="0" y="0"/>
                  </a:moveTo>
                  <a:lnTo>
                    <a:pt x="0" y="156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1746" y="2157"/>
              <a:ext cx="654" cy="51"/>
            </a:xfrm>
            <a:custGeom>
              <a:avLst/>
              <a:gdLst>
                <a:gd name="T0" fmla="*/ 654 w 654"/>
                <a:gd name="T1" fmla="*/ 3 h 51"/>
                <a:gd name="T2" fmla="*/ 0 w 654"/>
                <a:gd name="T3" fmla="*/ 0 h 51"/>
                <a:gd name="T4" fmla="*/ 48 w 654"/>
                <a:gd name="T5" fmla="*/ 30 h 51"/>
                <a:gd name="T6" fmla="*/ 654 w 654"/>
                <a:gd name="T7" fmla="*/ 51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4"/>
                <a:gd name="T13" fmla="*/ 0 h 51"/>
                <a:gd name="T14" fmla="*/ 654 w 654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4" h="51">
                  <a:moveTo>
                    <a:pt x="654" y="3"/>
                  </a:moveTo>
                  <a:lnTo>
                    <a:pt x="0" y="0"/>
                  </a:lnTo>
                  <a:lnTo>
                    <a:pt x="48" y="30"/>
                  </a:lnTo>
                  <a:lnTo>
                    <a:pt x="654" y="51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9" name="Oval 46"/>
          <p:cNvSpPr>
            <a:spLocks noChangeArrowheads="1"/>
          </p:cNvSpPr>
          <p:nvPr/>
        </p:nvSpPr>
        <p:spPr bwMode="auto">
          <a:xfrm>
            <a:off x="2275037" y="3213546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34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11111E-6 C -0.21233 -0.02871 -0.42449 -0.05741 -0.58056 -0.05926 C -0.73664 -0.06111 -0.83646 -0.03611 -0.93612 -0.01111 " pathEditMode="relative" ptsTypes="aaA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11111E-6 C -0.21233 -0.02871 -0.42449 -0.05741 -0.58056 -0.05926 C -0.73664 -0.06111 -0.83646 -0.03611 -0.93612 -0.01111 " pathEditMode="relative" ptsTypes="aaA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11111E-6 C -0.21233 -0.02871 -0.42449 -0.05741 -0.58056 -0.05926 C -0.73664 -0.06111 -0.83646 -0.03611 -0.93612 -0.01111 " pathEditMode="relative" ptsTypes="a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11111E-6 C -0.21233 -0.02871 -0.42449 -0.05741 -0.58056 -0.05926 C -0.73664 -0.06111 -0.83646 -0.03611 -0.93612 -0.01111 " pathEditMode="relative" ptsTypes="aaA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11111E-6 C -0.21233 -0.02871 -0.42449 -0.05741 -0.58056 -0.05926 C -0.73664 -0.06111 -0.83646 -0.03611 -0.93612 -0.01111 " pathEditMode="relative" ptsTypes="aaA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7" grpId="0" animBg="1"/>
      <p:bldP spid="25" grpId="0" animBg="1"/>
      <p:bldP spid="33" grpId="0" animBg="1"/>
      <p:bldP spid="41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613" y="334899"/>
            <a:ext cx="3486957" cy="738664"/>
          </a:xfrm>
        </p:spPr>
        <p:txBody>
          <a:bodyPr/>
          <a:lstStyle/>
          <a:p>
            <a:r>
              <a:rPr lang="en-US" sz="4800" dirty="0" smtClean="0"/>
              <a:t>MASALA</a:t>
            </a:r>
            <a:endParaRPr lang="ru-RU" sz="4800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65512" y="1454987"/>
            <a:ext cx="3316589" cy="2183977"/>
            <a:chOff x="144" y="144"/>
            <a:chExt cx="1776" cy="1008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44" y="144"/>
              <a:ext cx="1776" cy="1008"/>
              <a:chOff x="144" y="96"/>
              <a:chExt cx="2832" cy="1872"/>
            </a:xfrm>
          </p:grpSpPr>
          <p:sp>
            <p:nvSpPr>
              <p:cNvPr id="9" name="Rectangle 4" descr="Упаковочная бумага"/>
              <p:cNvSpPr>
                <a:spLocks noChangeArrowheads="1"/>
              </p:cNvSpPr>
              <p:nvPr/>
            </p:nvSpPr>
            <p:spPr bwMode="auto">
              <a:xfrm>
                <a:off x="144" y="1008"/>
                <a:ext cx="2784" cy="960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12700">
                <a:solidFill>
                  <a:schemeClr val="bg2"/>
                </a:solidFill>
                <a:miter lim="800000"/>
                <a:headEnd type="none" w="lg" len="lg"/>
                <a:tailEnd type="none" w="lg" len="lg"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240" y="1104"/>
                <a:ext cx="2496" cy="288"/>
                <a:chOff x="240" y="1104"/>
                <a:chExt cx="2496" cy="288"/>
              </a:xfrm>
            </p:grpSpPr>
            <p:grpSp>
              <p:nvGrpSpPr>
                <p:cNvPr id="50" name="Group 6"/>
                <p:cNvGrpSpPr>
                  <a:grpSpLocks/>
                </p:cNvGrpSpPr>
                <p:nvPr/>
              </p:nvGrpSpPr>
              <p:grpSpPr bwMode="auto">
                <a:xfrm>
                  <a:off x="240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8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  <p:sp>
                <p:nvSpPr>
                  <p:cNvPr id="8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992"/>
                  </a:p>
                </p:txBody>
              </p:sp>
              <p:sp>
                <p:nvSpPr>
                  <p:cNvPr id="85" name="Freeform 9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  <a:gd name="T4" fmla="*/ 0 60000 65536"/>
                      <a:gd name="T5" fmla="*/ 0 60000 65536"/>
                      <a:gd name="T6" fmla="*/ 0 w 1"/>
                      <a:gd name="T7" fmla="*/ 0 h 352"/>
                      <a:gd name="T8" fmla="*/ 1 w 1"/>
                      <a:gd name="T9" fmla="*/ 352 h 35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</p:grpSp>
            <p:grpSp>
              <p:nvGrpSpPr>
                <p:cNvPr id="51" name="Group 10"/>
                <p:cNvGrpSpPr>
                  <a:grpSpLocks/>
                </p:cNvGrpSpPr>
                <p:nvPr/>
              </p:nvGrpSpPr>
              <p:grpSpPr bwMode="auto">
                <a:xfrm>
                  <a:off x="528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8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  <p:sp>
                <p:nvSpPr>
                  <p:cNvPr id="81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992"/>
                  </a:p>
                </p:txBody>
              </p:sp>
              <p:sp>
                <p:nvSpPr>
                  <p:cNvPr id="82" name="Freeform 13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  <a:gd name="T4" fmla="*/ 0 60000 65536"/>
                      <a:gd name="T5" fmla="*/ 0 60000 65536"/>
                      <a:gd name="T6" fmla="*/ 0 w 1"/>
                      <a:gd name="T7" fmla="*/ 0 h 352"/>
                      <a:gd name="T8" fmla="*/ 1 w 1"/>
                      <a:gd name="T9" fmla="*/ 352 h 35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</p:grpSp>
            <p:grpSp>
              <p:nvGrpSpPr>
                <p:cNvPr id="52" name="Group 14"/>
                <p:cNvGrpSpPr>
                  <a:grpSpLocks/>
                </p:cNvGrpSpPr>
                <p:nvPr/>
              </p:nvGrpSpPr>
              <p:grpSpPr bwMode="auto">
                <a:xfrm>
                  <a:off x="816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7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  <p:sp>
                <p:nvSpPr>
                  <p:cNvPr id="7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992"/>
                  </a:p>
                </p:txBody>
              </p:sp>
              <p:sp>
                <p:nvSpPr>
                  <p:cNvPr id="79" name="Freeform 17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  <a:gd name="T4" fmla="*/ 0 60000 65536"/>
                      <a:gd name="T5" fmla="*/ 0 60000 65536"/>
                      <a:gd name="T6" fmla="*/ 0 w 1"/>
                      <a:gd name="T7" fmla="*/ 0 h 352"/>
                      <a:gd name="T8" fmla="*/ 1 w 1"/>
                      <a:gd name="T9" fmla="*/ 352 h 35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</p:grpSp>
            <p:grpSp>
              <p:nvGrpSpPr>
                <p:cNvPr id="53" name="Group 18"/>
                <p:cNvGrpSpPr>
                  <a:grpSpLocks/>
                </p:cNvGrpSpPr>
                <p:nvPr/>
              </p:nvGrpSpPr>
              <p:grpSpPr bwMode="auto">
                <a:xfrm>
                  <a:off x="1104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7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  <p:sp>
                <p:nvSpPr>
                  <p:cNvPr id="75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992"/>
                  </a:p>
                </p:txBody>
              </p:sp>
              <p:sp>
                <p:nvSpPr>
                  <p:cNvPr id="76" name="Freeform 21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  <a:gd name="T4" fmla="*/ 0 60000 65536"/>
                      <a:gd name="T5" fmla="*/ 0 60000 65536"/>
                      <a:gd name="T6" fmla="*/ 0 w 1"/>
                      <a:gd name="T7" fmla="*/ 0 h 352"/>
                      <a:gd name="T8" fmla="*/ 1 w 1"/>
                      <a:gd name="T9" fmla="*/ 352 h 35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</p:grpSp>
            <p:grpSp>
              <p:nvGrpSpPr>
                <p:cNvPr id="54" name="Group 22"/>
                <p:cNvGrpSpPr>
                  <a:grpSpLocks/>
                </p:cNvGrpSpPr>
                <p:nvPr/>
              </p:nvGrpSpPr>
              <p:grpSpPr bwMode="auto">
                <a:xfrm>
                  <a:off x="1680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71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  <p:sp>
                <p:nvSpPr>
                  <p:cNvPr id="7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992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  <a:gd name="T4" fmla="*/ 0 60000 65536"/>
                      <a:gd name="T5" fmla="*/ 0 60000 65536"/>
                      <a:gd name="T6" fmla="*/ 0 w 1"/>
                      <a:gd name="T7" fmla="*/ 0 h 352"/>
                      <a:gd name="T8" fmla="*/ 1 w 1"/>
                      <a:gd name="T9" fmla="*/ 352 h 35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</p:grpSp>
            <p:grpSp>
              <p:nvGrpSpPr>
                <p:cNvPr id="55" name="Group 26"/>
                <p:cNvGrpSpPr>
                  <a:grpSpLocks/>
                </p:cNvGrpSpPr>
                <p:nvPr/>
              </p:nvGrpSpPr>
              <p:grpSpPr bwMode="auto">
                <a:xfrm>
                  <a:off x="1968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6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  <p:sp>
                <p:nvSpPr>
                  <p:cNvPr id="69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992"/>
                  </a:p>
                </p:txBody>
              </p:sp>
              <p:sp>
                <p:nvSpPr>
                  <p:cNvPr id="70" name="Freeform 29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  <a:gd name="T4" fmla="*/ 0 60000 65536"/>
                      <a:gd name="T5" fmla="*/ 0 60000 65536"/>
                      <a:gd name="T6" fmla="*/ 0 w 1"/>
                      <a:gd name="T7" fmla="*/ 0 h 352"/>
                      <a:gd name="T8" fmla="*/ 1 w 1"/>
                      <a:gd name="T9" fmla="*/ 352 h 35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</p:grpSp>
            <p:grpSp>
              <p:nvGrpSpPr>
                <p:cNvPr id="56" name="Group 30"/>
                <p:cNvGrpSpPr>
                  <a:grpSpLocks/>
                </p:cNvGrpSpPr>
                <p:nvPr/>
              </p:nvGrpSpPr>
              <p:grpSpPr bwMode="auto">
                <a:xfrm>
                  <a:off x="2256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65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  <p:sp>
                <p:nvSpPr>
                  <p:cNvPr id="6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992"/>
                  </a:p>
                </p:txBody>
              </p:sp>
              <p:sp>
                <p:nvSpPr>
                  <p:cNvPr id="67" name="Freeform 33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  <a:gd name="T4" fmla="*/ 0 60000 65536"/>
                      <a:gd name="T5" fmla="*/ 0 60000 65536"/>
                      <a:gd name="T6" fmla="*/ 0 w 1"/>
                      <a:gd name="T7" fmla="*/ 0 h 352"/>
                      <a:gd name="T8" fmla="*/ 1 w 1"/>
                      <a:gd name="T9" fmla="*/ 352 h 35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</p:grpSp>
            <p:grpSp>
              <p:nvGrpSpPr>
                <p:cNvPr id="57" name="Group 34"/>
                <p:cNvGrpSpPr>
                  <a:grpSpLocks/>
                </p:cNvGrpSpPr>
                <p:nvPr/>
              </p:nvGrpSpPr>
              <p:grpSpPr bwMode="auto">
                <a:xfrm>
                  <a:off x="2544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62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  <p:sp>
                <p:nvSpPr>
                  <p:cNvPr id="63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992"/>
                  </a:p>
                </p:txBody>
              </p:sp>
              <p:sp>
                <p:nvSpPr>
                  <p:cNvPr id="64" name="Freeform 37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  <a:gd name="T4" fmla="*/ 0 60000 65536"/>
                      <a:gd name="T5" fmla="*/ 0 60000 65536"/>
                      <a:gd name="T6" fmla="*/ 0 w 1"/>
                      <a:gd name="T7" fmla="*/ 0 h 352"/>
                      <a:gd name="T8" fmla="*/ 1 w 1"/>
                      <a:gd name="T9" fmla="*/ 352 h 35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</p:grpSp>
            <p:grpSp>
              <p:nvGrpSpPr>
                <p:cNvPr id="58" name="Group 38"/>
                <p:cNvGrpSpPr>
                  <a:grpSpLocks/>
                </p:cNvGrpSpPr>
                <p:nvPr/>
              </p:nvGrpSpPr>
              <p:grpSpPr bwMode="auto">
                <a:xfrm>
                  <a:off x="1392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59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  <p:sp>
                <p:nvSpPr>
                  <p:cNvPr id="6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992"/>
                  </a:p>
                </p:txBody>
              </p:sp>
              <p:sp>
                <p:nvSpPr>
                  <p:cNvPr id="61" name="Freeform 41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  <a:gd name="T4" fmla="*/ 0 60000 65536"/>
                      <a:gd name="T5" fmla="*/ 0 60000 65536"/>
                      <a:gd name="T6" fmla="*/ 0 w 1"/>
                      <a:gd name="T7" fmla="*/ 0 h 352"/>
                      <a:gd name="T8" fmla="*/ 1 w 1"/>
                      <a:gd name="T9" fmla="*/ 352 h 35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</p:grpSp>
          </p:grpSp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>
                <a:off x="240" y="1488"/>
                <a:ext cx="2496" cy="288"/>
                <a:chOff x="240" y="1104"/>
                <a:chExt cx="2496" cy="288"/>
              </a:xfrm>
            </p:grpSpPr>
            <p:grpSp>
              <p:nvGrpSpPr>
                <p:cNvPr id="14" name="Group 43"/>
                <p:cNvGrpSpPr>
                  <a:grpSpLocks/>
                </p:cNvGrpSpPr>
                <p:nvPr/>
              </p:nvGrpSpPr>
              <p:grpSpPr bwMode="auto">
                <a:xfrm>
                  <a:off x="240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47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  <p:sp>
                <p:nvSpPr>
                  <p:cNvPr id="48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992"/>
                  </a:p>
                </p:txBody>
              </p:sp>
              <p:sp>
                <p:nvSpPr>
                  <p:cNvPr id="49" name="Freeform 46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  <a:gd name="T4" fmla="*/ 0 60000 65536"/>
                      <a:gd name="T5" fmla="*/ 0 60000 65536"/>
                      <a:gd name="T6" fmla="*/ 0 w 1"/>
                      <a:gd name="T7" fmla="*/ 0 h 352"/>
                      <a:gd name="T8" fmla="*/ 1 w 1"/>
                      <a:gd name="T9" fmla="*/ 352 h 35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</p:grpSp>
            <p:grpSp>
              <p:nvGrpSpPr>
                <p:cNvPr id="15" name="Group 47"/>
                <p:cNvGrpSpPr>
                  <a:grpSpLocks/>
                </p:cNvGrpSpPr>
                <p:nvPr/>
              </p:nvGrpSpPr>
              <p:grpSpPr bwMode="auto">
                <a:xfrm>
                  <a:off x="528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44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  <p:sp>
                <p:nvSpPr>
                  <p:cNvPr id="45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992"/>
                  </a:p>
                </p:txBody>
              </p:sp>
              <p:sp>
                <p:nvSpPr>
                  <p:cNvPr id="46" name="Freeform 50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  <a:gd name="T4" fmla="*/ 0 60000 65536"/>
                      <a:gd name="T5" fmla="*/ 0 60000 65536"/>
                      <a:gd name="T6" fmla="*/ 0 w 1"/>
                      <a:gd name="T7" fmla="*/ 0 h 352"/>
                      <a:gd name="T8" fmla="*/ 1 w 1"/>
                      <a:gd name="T9" fmla="*/ 352 h 35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</p:grpSp>
            <p:grpSp>
              <p:nvGrpSpPr>
                <p:cNvPr id="16" name="Group 51"/>
                <p:cNvGrpSpPr>
                  <a:grpSpLocks/>
                </p:cNvGrpSpPr>
                <p:nvPr/>
              </p:nvGrpSpPr>
              <p:grpSpPr bwMode="auto">
                <a:xfrm>
                  <a:off x="816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41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  <p:sp>
                <p:nvSpPr>
                  <p:cNvPr id="42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992"/>
                  </a:p>
                </p:txBody>
              </p:sp>
              <p:sp>
                <p:nvSpPr>
                  <p:cNvPr id="43" name="Freeform 54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  <a:gd name="T4" fmla="*/ 0 60000 65536"/>
                      <a:gd name="T5" fmla="*/ 0 60000 65536"/>
                      <a:gd name="T6" fmla="*/ 0 w 1"/>
                      <a:gd name="T7" fmla="*/ 0 h 352"/>
                      <a:gd name="T8" fmla="*/ 1 w 1"/>
                      <a:gd name="T9" fmla="*/ 352 h 35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</p:grpSp>
            <p:grpSp>
              <p:nvGrpSpPr>
                <p:cNvPr id="17" name="Group 55"/>
                <p:cNvGrpSpPr>
                  <a:grpSpLocks/>
                </p:cNvGrpSpPr>
                <p:nvPr/>
              </p:nvGrpSpPr>
              <p:grpSpPr bwMode="auto">
                <a:xfrm>
                  <a:off x="1104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3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  <p:sp>
                <p:nvSpPr>
                  <p:cNvPr id="39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992"/>
                  </a:p>
                </p:txBody>
              </p:sp>
              <p:sp>
                <p:nvSpPr>
                  <p:cNvPr id="40" name="Freeform 58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  <a:gd name="T4" fmla="*/ 0 60000 65536"/>
                      <a:gd name="T5" fmla="*/ 0 60000 65536"/>
                      <a:gd name="T6" fmla="*/ 0 w 1"/>
                      <a:gd name="T7" fmla="*/ 0 h 352"/>
                      <a:gd name="T8" fmla="*/ 1 w 1"/>
                      <a:gd name="T9" fmla="*/ 352 h 35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</p:grpSp>
            <p:grpSp>
              <p:nvGrpSpPr>
                <p:cNvPr id="18" name="Group 59"/>
                <p:cNvGrpSpPr>
                  <a:grpSpLocks/>
                </p:cNvGrpSpPr>
                <p:nvPr/>
              </p:nvGrpSpPr>
              <p:grpSpPr bwMode="auto">
                <a:xfrm>
                  <a:off x="1680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35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  <p:sp>
                <p:nvSpPr>
                  <p:cNvPr id="36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992"/>
                  </a:p>
                </p:txBody>
              </p:sp>
              <p:sp>
                <p:nvSpPr>
                  <p:cNvPr id="37" name="Freeform 62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  <a:gd name="T4" fmla="*/ 0 60000 65536"/>
                      <a:gd name="T5" fmla="*/ 0 60000 65536"/>
                      <a:gd name="T6" fmla="*/ 0 w 1"/>
                      <a:gd name="T7" fmla="*/ 0 h 352"/>
                      <a:gd name="T8" fmla="*/ 1 w 1"/>
                      <a:gd name="T9" fmla="*/ 352 h 35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</p:grpSp>
            <p:grpSp>
              <p:nvGrpSpPr>
                <p:cNvPr id="19" name="Group 63"/>
                <p:cNvGrpSpPr>
                  <a:grpSpLocks/>
                </p:cNvGrpSpPr>
                <p:nvPr/>
              </p:nvGrpSpPr>
              <p:grpSpPr bwMode="auto">
                <a:xfrm>
                  <a:off x="1968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3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  <p:sp>
                <p:nvSpPr>
                  <p:cNvPr id="33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992"/>
                  </a:p>
                </p:txBody>
              </p:sp>
              <p:sp>
                <p:nvSpPr>
                  <p:cNvPr id="34" name="Freeform 66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  <a:gd name="T4" fmla="*/ 0 60000 65536"/>
                      <a:gd name="T5" fmla="*/ 0 60000 65536"/>
                      <a:gd name="T6" fmla="*/ 0 w 1"/>
                      <a:gd name="T7" fmla="*/ 0 h 352"/>
                      <a:gd name="T8" fmla="*/ 1 w 1"/>
                      <a:gd name="T9" fmla="*/ 352 h 35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</p:grpSp>
            <p:grpSp>
              <p:nvGrpSpPr>
                <p:cNvPr id="20" name="Group 67"/>
                <p:cNvGrpSpPr>
                  <a:grpSpLocks/>
                </p:cNvGrpSpPr>
                <p:nvPr/>
              </p:nvGrpSpPr>
              <p:grpSpPr bwMode="auto">
                <a:xfrm>
                  <a:off x="2256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29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  <p:sp>
                <p:nvSpPr>
                  <p:cNvPr id="30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992"/>
                  </a:p>
                </p:txBody>
              </p:sp>
              <p:sp>
                <p:nvSpPr>
                  <p:cNvPr id="31" name="Freeform 70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  <a:gd name="T4" fmla="*/ 0 60000 65536"/>
                      <a:gd name="T5" fmla="*/ 0 60000 65536"/>
                      <a:gd name="T6" fmla="*/ 0 w 1"/>
                      <a:gd name="T7" fmla="*/ 0 h 352"/>
                      <a:gd name="T8" fmla="*/ 1 w 1"/>
                      <a:gd name="T9" fmla="*/ 352 h 35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</p:grpSp>
            <p:grpSp>
              <p:nvGrpSpPr>
                <p:cNvPr id="21" name="Group 71"/>
                <p:cNvGrpSpPr>
                  <a:grpSpLocks/>
                </p:cNvGrpSpPr>
                <p:nvPr/>
              </p:nvGrpSpPr>
              <p:grpSpPr bwMode="auto">
                <a:xfrm>
                  <a:off x="2544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26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  <p:sp>
                <p:nvSpPr>
                  <p:cNvPr id="27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992"/>
                  </a:p>
                </p:txBody>
              </p:sp>
              <p:sp>
                <p:nvSpPr>
                  <p:cNvPr id="28" name="Freeform 74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  <a:gd name="T4" fmla="*/ 0 60000 65536"/>
                      <a:gd name="T5" fmla="*/ 0 60000 65536"/>
                      <a:gd name="T6" fmla="*/ 0 w 1"/>
                      <a:gd name="T7" fmla="*/ 0 h 352"/>
                      <a:gd name="T8" fmla="*/ 1 w 1"/>
                      <a:gd name="T9" fmla="*/ 352 h 35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</p:grpSp>
            <p:grpSp>
              <p:nvGrpSpPr>
                <p:cNvPr id="22" name="Group 75"/>
                <p:cNvGrpSpPr>
                  <a:grpSpLocks/>
                </p:cNvGrpSpPr>
                <p:nvPr/>
              </p:nvGrpSpPr>
              <p:grpSpPr bwMode="auto">
                <a:xfrm>
                  <a:off x="1392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23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  <p:sp>
                <p:nvSpPr>
                  <p:cNvPr id="24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992"/>
                  </a:p>
                </p:txBody>
              </p:sp>
              <p:sp>
                <p:nvSpPr>
                  <p:cNvPr id="25" name="Freeform 78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  <a:gd name="T4" fmla="*/ 0 60000 65536"/>
                      <a:gd name="T5" fmla="*/ 0 60000 65536"/>
                      <a:gd name="T6" fmla="*/ 0 w 1"/>
                      <a:gd name="T7" fmla="*/ 0 h 352"/>
                      <a:gd name="T8" fmla="*/ 1 w 1"/>
                      <a:gd name="T9" fmla="*/ 352 h 35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2457"/>
                  </a:p>
                </p:txBody>
              </p:sp>
            </p:grpSp>
          </p:grpSp>
          <p:sp>
            <p:nvSpPr>
              <p:cNvPr id="12" name="Freeform 79" descr="Бумажный пакет"/>
              <p:cNvSpPr>
                <a:spLocks/>
              </p:cNvSpPr>
              <p:nvPr/>
            </p:nvSpPr>
            <p:spPr bwMode="auto">
              <a:xfrm>
                <a:off x="168" y="96"/>
                <a:ext cx="2800" cy="920"/>
              </a:xfrm>
              <a:custGeom>
                <a:avLst/>
                <a:gdLst>
                  <a:gd name="T0" fmla="*/ 24 w 2800"/>
                  <a:gd name="T1" fmla="*/ 720 h 920"/>
                  <a:gd name="T2" fmla="*/ 456 w 2800"/>
                  <a:gd name="T3" fmla="*/ 240 h 920"/>
                  <a:gd name="T4" fmla="*/ 1464 w 2800"/>
                  <a:gd name="T5" fmla="*/ 0 h 920"/>
                  <a:gd name="T6" fmla="*/ 2568 w 2800"/>
                  <a:gd name="T7" fmla="*/ 336 h 920"/>
                  <a:gd name="T8" fmla="*/ 2800 w 2800"/>
                  <a:gd name="T9" fmla="*/ 792 h 920"/>
                  <a:gd name="T10" fmla="*/ 2112 w 2800"/>
                  <a:gd name="T11" fmla="*/ 920 h 920"/>
                  <a:gd name="T12" fmla="*/ 688 w 2800"/>
                  <a:gd name="T13" fmla="*/ 904 h 920"/>
                  <a:gd name="T14" fmla="*/ 0 w 2800"/>
                  <a:gd name="T15" fmla="*/ 776 h 9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00"/>
                  <a:gd name="T25" fmla="*/ 0 h 920"/>
                  <a:gd name="T26" fmla="*/ 2800 w 2800"/>
                  <a:gd name="T27" fmla="*/ 920 h 9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00" h="920">
                    <a:moveTo>
                      <a:pt x="24" y="720"/>
                    </a:moveTo>
                    <a:lnTo>
                      <a:pt x="456" y="240"/>
                    </a:lnTo>
                    <a:lnTo>
                      <a:pt x="1464" y="0"/>
                    </a:lnTo>
                    <a:lnTo>
                      <a:pt x="2568" y="336"/>
                    </a:lnTo>
                    <a:lnTo>
                      <a:pt x="2800" y="792"/>
                    </a:lnTo>
                    <a:lnTo>
                      <a:pt x="2112" y="920"/>
                    </a:lnTo>
                    <a:lnTo>
                      <a:pt x="688" y="904"/>
                    </a:lnTo>
                    <a:lnTo>
                      <a:pt x="0" y="776"/>
                    </a:ln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3" name="AutoShape 80" descr="Голубая тисненая бумага"/>
              <p:cNvSpPr>
                <a:spLocks noChangeArrowheads="1"/>
              </p:cNvSpPr>
              <p:nvPr/>
            </p:nvSpPr>
            <p:spPr bwMode="auto">
              <a:xfrm>
                <a:off x="144" y="288"/>
                <a:ext cx="2832" cy="1488"/>
              </a:xfrm>
              <a:custGeom>
                <a:avLst/>
                <a:gdLst>
                  <a:gd name="T0" fmla="*/ 24 w 21600"/>
                  <a:gd name="T1" fmla="*/ 0 h 21600"/>
                  <a:gd name="T2" fmla="*/ 6 w 21600"/>
                  <a:gd name="T3" fmla="*/ 4 h 21600"/>
                  <a:gd name="T4" fmla="*/ 24 w 21600"/>
                  <a:gd name="T5" fmla="*/ 2 h 21600"/>
                  <a:gd name="T6" fmla="*/ 43 w 21600"/>
                  <a:gd name="T7" fmla="*/ 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blipFill dpi="0" rotWithShape="1">
                <a:blip r:embed="rId5"/>
                <a:srcRect/>
                <a:tile tx="0" ty="0" sx="100000" sy="100000" flip="none" algn="tl"/>
              </a:blipFill>
              <a:ln w="12700">
                <a:solidFill>
                  <a:schemeClr val="tx2"/>
                </a:solidFill>
                <a:miter lim="800000"/>
                <a:headEnd type="none" w="lg" len="lg"/>
                <a:tailEnd type="none" w="lg" len="lg"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</p:grpSp>
        <p:sp>
          <p:nvSpPr>
            <p:cNvPr id="8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336" y="336"/>
              <a:ext cx="1440" cy="62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92396"/>
                </a:avLst>
              </a:prstTxWarp>
            </a:bodyPr>
            <a:lstStyle/>
            <a:p>
              <a:pPr algn="ctr"/>
              <a:r>
                <a:rPr lang="en-US" sz="3685" kern="10" dirty="0" err="1">
                  <a:ln w="952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  <a:solidFill>
                    <a:srgbClr val="000000"/>
                  </a:solidFill>
                  <a:latin typeface="Arial" panose="020B0604020202020204" pitchFamily="34" charset="0"/>
                </a:rPr>
                <a:t>shakar</a:t>
              </a:r>
              <a:r>
                <a:rPr lang="en-US" sz="3685" kern="10" dirty="0">
                  <a:ln w="952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3685" kern="10" dirty="0" err="1">
                  <a:ln w="952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  <a:solidFill>
                    <a:srgbClr val="000000"/>
                  </a:solidFill>
                  <a:latin typeface="Arial" panose="020B0604020202020204" pitchFamily="34" charset="0"/>
                </a:rPr>
                <a:t>zavodi</a:t>
              </a:r>
              <a:endParaRPr lang="ru-RU" sz="3685" kern="10" dirty="0">
                <a:ln w="952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2" name="Group 88"/>
          <p:cNvGrpSpPr>
            <a:grpSpLocks/>
          </p:cNvGrpSpPr>
          <p:nvPr/>
        </p:nvGrpSpPr>
        <p:grpSpPr bwMode="auto">
          <a:xfrm flipH="1">
            <a:off x="7239846" y="3277077"/>
            <a:ext cx="3001343" cy="1941855"/>
            <a:chOff x="3481" y="2688"/>
            <a:chExt cx="1847" cy="1195"/>
          </a:xfrm>
        </p:grpSpPr>
        <p:grpSp>
          <p:nvGrpSpPr>
            <p:cNvPr id="93" name="Group 89"/>
            <p:cNvGrpSpPr>
              <a:grpSpLocks/>
            </p:cNvGrpSpPr>
            <p:nvPr/>
          </p:nvGrpSpPr>
          <p:grpSpPr bwMode="auto">
            <a:xfrm rot="-9814365">
              <a:off x="3504" y="2688"/>
              <a:ext cx="1248" cy="864"/>
              <a:chOff x="109" y="1412"/>
              <a:chExt cx="1859" cy="1420"/>
            </a:xfrm>
          </p:grpSpPr>
          <p:sp>
            <p:nvSpPr>
              <p:cNvPr id="124" name="Freeform 90"/>
              <p:cNvSpPr>
                <a:spLocks/>
              </p:cNvSpPr>
              <p:nvPr/>
            </p:nvSpPr>
            <p:spPr bwMode="auto">
              <a:xfrm>
                <a:off x="573" y="1867"/>
                <a:ext cx="643" cy="456"/>
              </a:xfrm>
              <a:custGeom>
                <a:avLst/>
                <a:gdLst>
                  <a:gd name="T0" fmla="*/ 3 w 1491"/>
                  <a:gd name="T1" fmla="*/ 177 h 1144"/>
                  <a:gd name="T2" fmla="*/ 69 w 1491"/>
                  <a:gd name="T3" fmla="*/ 132 h 1144"/>
                  <a:gd name="T4" fmla="*/ 90 w 1491"/>
                  <a:gd name="T5" fmla="*/ 94 h 1144"/>
                  <a:gd name="T6" fmla="*/ 84 w 1491"/>
                  <a:gd name="T7" fmla="*/ 66 h 1144"/>
                  <a:gd name="T8" fmla="*/ 87 w 1491"/>
                  <a:gd name="T9" fmla="*/ 33 h 1144"/>
                  <a:gd name="T10" fmla="*/ 113 w 1491"/>
                  <a:gd name="T11" fmla="*/ 7 h 1144"/>
                  <a:gd name="T12" fmla="*/ 152 w 1491"/>
                  <a:gd name="T13" fmla="*/ 2 h 1144"/>
                  <a:gd name="T14" fmla="*/ 188 w 1491"/>
                  <a:gd name="T15" fmla="*/ 20 h 1144"/>
                  <a:gd name="T16" fmla="*/ 203 w 1491"/>
                  <a:gd name="T17" fmla="*/ 43 h 1144"/>
                  <a:gd name="T18" fmla="*/ 218 w 1491"/>
                  <a:gd name="T19" fmla="*/ 53 h 1144"/>
                  <a:gd name="T20" fmla="*/ 248 w 1491"/>
                  <a:gd name="T21" fmla="*/ 61 h 1144"/>
                  <a:gd name="T22" fmla="*/ 265 w 1491"/>
                  <a:gd name="T23" fmla="*/ 76 h 1144"/>
                  <a:gd name="T24" fmla="*/ 277 w 1491"/>
                  <a:gd name="T25" fmla="*/ 111 h 1144"/>
                  <a:gd name="T26" fmla="*/ 265 w 1491"/>
                  <a:gd name="T27" fmla="*/ 147 h 1144"/>
                  <a:gd name="T28" fmla="*/ 215 w 1491"/>
                  <a:gd name="T29" fmla="*/ 160 h 1144"/>
                  <a:gd name="T30" fmla="*/ 167 w 1491"/>
                  <a:gd name="T31" fmla="*/ 144 h 1144"/>
                  <a:gd name="T32" fmla="*/ 146 w 1491"/>
                  <a:gd name="T33" fmla="*/ 132 h 1144"/>
                  <a:gd name="T34" fmla="*/ 105 w 1491"/>
                  <a:gd name="T35" fmla="*/ 132 h 1144"/>
                  <a:gd name="T36" fmla="*/ 48 w 1491"/>
                  <a:gd name="T37" fmla="*/ 157 h 1144"/>
                  <a:gd name="T38" fmla="*/ 3 w 1491"/>
                  <a:gd name="T39" fmla="*/ 177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20000"/>
                  </a:gs>
                  <a:gs pos="100000">
                    <a:srgbClr val="8E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25" name="Freeform 91"/>
              <p:cNvSpPr>
                <a:spLocks/>
              </p:cNvSpPr>
              <p:nvPr/>
            </p:nvSpPr>
            <p:spPr bwMode="auto">
              <a:xfrm>
                <a:off x="109" y="2219"/>
                <a:ext cx="643" cy="456"/>
              </a:xfrm>
              <a:custGeom>
                <a:avLst/>
                <a:gdLst>
                  <a:gd name="T0" fmla="*/ 3 w 1491"/>
                  <a:gd name="T1" fmla="*/ 177 h 1144"/>
                  <a:gd name="T2" fmla="*/ 69 w 1491"/>
                  <a:gd name="T3" fmla="*/ 132 h 1144"/>
                  <a:gd name="T4" fmla="*/ 90 w 1491"/>
                  <a:gd name="T5" fmla="*/ 94 h 1144"/>
                  <a:gd name="T6" fmla="*/ 84 w 1491"/>
                  <a:gd name="T7" fmla="*/ 66 h 1144"/>
                  <a:gd name="T8" fmla="*/ 87 w 1491"/>
                  <a:gd name="T9" fmla="*/ 33 h 1144"/>
                  <a:gd name="T10" fmla="*/ 113 w 1491"/>
                  <a:gd name="T11" fmla="*/ 7 h 1144"/>
                  <a:gd name="T12" fmla="*/ 152 w 1491"/>
                  <a:gd name="T13" fmla="*/ 2 h 1144"/>
                  <a:gd name="T14" fmla="*/ 188 w 1491"/>
                  <a:gd name="T15" fmla="*/ 20 h 1144"/>
                  <a:gd name="T16" fmla="*/ 203 w 1491"/>
                  <a:gd name="T17" fmla="*/ 43 h 1144"/>
                  <a:gd name="T18" fmla="*/ 218 w 1491"/>
                  <a:gd name="T19" fmla="*/ 53 h 1144"/>
                  <a:gd name="T20" fmla="*/ 248 w 1491"/>
                  <a:gd name="T21" fmla="*/ 61 h 1144"/>
                  <a:gd name="T22" fmla="*/ 265 w 1491"/>
                  <a:gd name="T23" fmla="*/ 76 h 1144"/>
                  <a:gd name="T24" fmla="*/ 277 w 1491"/>
                  <a:gd name="T25" fmla="*/ 111 h 1144"/>
                  <a:gd name="T26" fmla="*/ 265 w 1491"/>
                  <a:gd name="T27" fmla="*/ 147 h 1144"/>
                  <a:gd name="T28" fmla="*/ 215 w 1491"/>
                  <a:gd name="T29" fmla="*/ 160 h 1144"/>
                  <a:gd name="T30" fmla="*/ 167 w 1491"/>
                  <a:gd name="T31" fmla="*/ 144 h 1144"/>
                  <a:gd name="T32" fmla="*/ 146 w 1491"/>
                  <a:gd name="T33" fmla="*/ 132 h 1144"/>
                  <a:gd name="T34" fmla="*/ 105 w 1491"/>
                  <a:gd name="T35" fmla="*/ 132 h 1144"/>
                  <a:gd name="T36" fmla="*/ 48 w 1491"/>
                  <a:gd name="T37" fmla="*/ 157 h 1144"/>
                  <a:gd name="T38" fmla="*/ 3 w 1491"/>
                  <a:gd name="T39" fmla="*/ 177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20000"/>
                  </a:gs>
                  <a:gs pos="100000">
                    <a:srgbClr val="AC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26" name="Freeform 92"/>
              <p:cNvSpPr>
                <a:spLocks/>
              </p:cNvSpPr>
              <p:nvPr/>
            </p:nvSpPr>
            <p:spPr bwMode="auto">
              <a:xfrm>
                <a:off x="445" y="2123"/>
                <a:ext cx="643" cy="456"/>
              </a:xfrm>
              <a:custGeom>
                <a:avLst/>
                <a:gdLst>
                  <a:gd name="T0" fmla="*/ 3 w 1491"/>
                  <a:gd name="T1" fmla="*/ 177 h 1144"/>
                  <a:gd name="T2" fmla="*/ 69 w 1491"/>
                  <a:gd name="T3" fmla="*/ 132 h 1144"/>
                  <a:gd name="T4" fmla="*/ 90 w 1491"/>
                  <a:gd name="T5" fmla="*/ 94 h 1144"/>
                  <a:gd name="T6" fmla="*/ 84 w 1491"/>
                  <a:gd name="T7" fmla="*/ 66 h 1144"/>
                  <a:gd name="T8" fmla="*/ 87 w 1491"/>
                  <a:gd name="T9" fmla="*/ 33 h 1144"/>
                  <a:gd name="T10" fmla="*/ 113 w 1491"/>
                  <a:gd name="T11" fmla="*/ 7 h 1144"/>
                  <a:gd name="T12" fmla="*/ 152 w 1491"/>
                  <a:gd name="T13" fmla="*/ 2 h 1144"/>
                  <a:gd name="T14" fmla="*/ 188 w 1491"/>
                  <a:gd name="T15" fmla="*/ 20 h 1144"/>
                  <a:gd name="T16" fmla="*/ 203 w 1491"/>
                  <a:gd name="T17" fmla="*/ 43 h 1144"/>
                  <a:gd name="T18" fmla="*/ 218 w 1491"/>
                  <a:gd name="T19" fmla="*/ 53 h 1144"/>
                  <a:gd name="T20" fmla="*/ 248 w 1491"/>
                  <a:gd name="T21" fmla="*/ 61 h 1144"/>
                  <a:gd name="T22" fmla="*/ 265 w 1491"/>
                  <a:gd name="T23" fmla="*/ 76 h 1144"/>
                  <a:gd name="T24" fmla="*/ 277 w 1491"/>
                  <a:gd name="T25" fmla="*/ 111 h 1144"/>
                  <a:gd name="T26" fmla="*/ 265 w 1491"/>
                  <a:gd name="T27" fmla="*/ 147 h 1144"/>
                  <a:gd name="T28" fmla="*/ 215 w 1491"/>
                  <a:gd name="T29" fmla="*/ 160 h 1144"/>
                  <a:gd name="T30" fmla="*/ 167 w 1491"/>
                  <a:gd name="T31" fmla="*/ 144 h 1144"/>
                  <a:gd name="T32" fmla="*/ 146 w 1491"/>
                  <a:gd name="T33" fmla="*/ 132 h 1144"/>
                  <a:gd name="T34" fmla="*/ 105 w 1491"/>
                  <a:gd name="T35" fmla="*/ 132 h 1144"/>
                  <a:gd name="T36" fmla="*/ 48 w 1491"/>
                  <a:gd name="T37" fmla="*/ 157 h 1144"/>
                  <a:gd name="T38" fmla="*/ 3 w 1491"/>
                  <a:gd name="T39" fmla="*/ 177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E2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27" name="Freeform 93"/>
              <p:cNvSpPr>
                <a:spLocks/>
              </p:cNvSpPr>
              <p:nvPr/>
            </p:nvSpPr>
            <p:spPr bwMode="auto">
              <a:xfrm rot="-5989757">
                <a:off x="1133" y="1995"/>
                <a:ext cx="643" cy="456"/>
              </a:xfrm>
              <a:custGeom>
                <a:avLst/>
                <a:gdLst>
                  <a:gd name="T0" fmla="*/ 3 w 1491"/>
                  <a:gd name="T1" fmla="*/ 177 h 1144"/>
                  <a:gd name="T2" fmla="*/ 69 w 1491"/>
                  <a:gd name="T3" fmla="*/ 132 h 1144"/>
                  <a:gd name="T4" fmla="*/ 90 w 1491"/>
                  <a:gd name="T5" fmla="*/ 94 h 1144"/>
                  <a:gd name="T6" fmla="*/ 84 w 1491"/>
                  <a:gd name="T7" fmla="*/ 66 h 1144"/>
                  <a:gd name="T8" fmla="*/ 87 w 1491"/>
                  <a:gd name="T9" fmla="*/ 33 h 1144"/>
                  <a:gd name="T10" fmla="*/ 113 w 1491"/>
                  <a:gd name="T11" fmla="*/ 7 h 1144"/>
                  <a:gd name="T12" fmla="*/ 152 w 1491"/>
                  <a:gd name="T13" fmla="*/ 2 h 1144"/>
                  <a:gd name="T14" fmla="*/ 188 w 1491"/>
                  <a:gd name="T15" fmla="*/ 20 h 1144"/>
                  <a:gd name="T16" fmla="*/ 203 w 1491"/>
                  <a:gd name="T17" fmla="*/ 43 h 1144"/>
                  <a:gd name="T18" fmla="*/ 218 w 1491"/>
                  <a:gd name="T19" fmla="*/ 53 h 1144"/>
                  <a:gd name="T20" fmla="*/ 248 w 1491"/>
                  <a:gd name="T21" fmla="*/ 61 h 1144"/>
                  <a:gd name="T22" fmla="*/ 265 w 1491"/>
                  <a:gd name="T23" fmla="*/ 76 h 1144"/>
                  <a:gd name="T24" fmla="*/ 277 w 1491"/>
                  <a:gd name="T25" fmla="*/ 111 h 1144"/>
                  <a:gd name="T26" fmla="*/ 265 w 1491"/>
                  <a:gd name="T27" fmla="*/ 147 h 1144"/>
                  <a:gd name="T28" fmla="*/ 215 w 1491"/>
                  <a:gd name="T29" fmla="*/ 160 h 1144"/>
                  <a:gd name="T30" fmla="*/ 167 w 1491"/>
                  <a:gd name="T31" fmla="*/ 144 h 1144"/>
                  <a:gd name="T32" fmla="*/ 146 w 1491"/>
                  <a:gd name="T33" fmla="*/ 132 h 1144"/>
                  <a:gd name="T34" fmla="*/ 105 w 1491"/>
                  <a:gd name="T35" fmla="*/ 132 h 1144"/>
                  <a:gd name="T36" fmla="*/ 48 w 1491"/>
                  <a:gd name="T37" fmla="*/ 157 h 1144"/>
                  <a:gd name="T38" fmla="*/ 3 w 1491"/>
                  <a:gd name="T39" fmla="*/ 177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FF0909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grpSp>
            <p:nvGrpSpPr>
              <p:cNvPr id="128" name="Group 94"/>
              <p:cNvGrpSpPr>
                <a:grpSpLocks/>
              </p:cNvGrpSpPr>
              <p:nvPr/>
            </p:nvGrpSpPr>
            <p:grpSpPr bwMode="auto">
              <a:xfrm rot="521831">
                <a:off x="384" y="1864"/>
                <a:ext cx="643" cy="712"/>
                <a:chOff x="4192" y="3096"/>
                <a:chExt cx="643" cy="712"/>
              </a:xfrm>
            </p:grpSpPr>
            <p:sp>
              <p:nvSpPr>
                <p:cNvPr id="141" name="Freeform 95"/>
                <p:cNvSpPr>
                  <a:spLocks/>
                </p:cNvSpPr>
                <p:nvPr/>
              </p:nvSpPr>
              <p:spPr bwMode="auto">
                <a:xfrm rot="-6567189">
                  <a:off x="4285" y="3259"/>
                  <a:ext cx="643" cy="456"/>
                </a:xfrm>
                <a:custGeom>
                  <a:avLst/>
                  <a:gdLst>
                    <a:gd name="T0" fmla="*/ 3 w 1491"/>
                    <a:gd name="T1" fmla="*/ 177 h 1144"/>
                    <a:gd name="T2" fmla="*/ 69 w 1491"/>
                    <a:gd name="T3" fmla="*/ 132 h 1144"/>
                    <a:gd name="T4" fmla="*/ 90 w 1491"/>
                    <a:gd name="T5" fmla="*/ 94 h 1144"/>
                    <a:gd name="T6" fmla="*/ 84 w 1491"/>
                    <a:gd name="T7" fmla="*/ 66 h 1144"/>
                    <a:gd name="T8" fmla="*/ 87 w 1491"/>
                    <a:gd name="T9" fmla="*/ 33 h 1144"/>
                    <a:gd name="T10" fmla="*/ 113 w 1491"/>
                    <a:gd name="T11" fmla="*/ 7 h 1144"/>
                    <a:gd name="T12" fmla="*/ 152 w 1491"/>
                    <a:gd name="T13" fmla="*/ 2 h 1144"/>
                    <a:gd name="T14" fmla="*/ 188 w 1491"/>
                    <a:gd name="T15" fmla="*/ 20 h 1144"/>
                    <a:gd name="T16" fmla="*/ 203 w 1491"/>
                    <a:gd name="T17" fmla="*/ 43 h 1144"/>
                    <a:gd name="T18" fmla="*/ 218 w 1491"/>
                    <a:gd name="T19" fmla="*/ 53 h 1144"/>
                    <a:gd name="T20" fmla="*/ 248 w 1491"/>
                    <a:gd name="T21" fmla="*/ 61 h 1144"/>
                    <a:gd name="T22" fmla="*/ 265 w 1491"/>
                    <a:gd name="T23" fmla="*/ 76 h 1144"/>
                    <a:gd name="T24" fmla="*/ 277 w 1491"/>
                    <a:gd name="T25" fmla="*/ 111 h 1144"/>
                    <a:gd name="T26" fmla="*/ 265 w 1491"/>
                    <a:gd name="T27" fmla="*/ 147 h 1144"/>
                    <a:gd name="T28" fmla="*/ 215 w 1491"/>
                    <a:gd name="T29" fmla="*/ 160 h 1144"/>
                    <a:gd name="T30" fmla="*/ 167 w 1491"/>
                    <a:gd name="T31" fmla="*/ 144 h 1144"/>
                    <a:gd name="T32" fmla="*/ 146 w 1491"/>
                    <a:gd name="T33" fmla="*/ 132 h 1144"/>
                    <a:gd name="T34" fmla="*/ 105 w 1491"/>
                    <a:gd name="T35" fmla="*/ 132 h 1144"/>
                    <a:gd name="T36" fmla="*/ 48 w 1491"/>
                    <a:gd name="T37" fmla="*/ 157 h 1144"/>
                    <a:gd name="T38" fmla="*/ 3 w 1491"/>
                    <a:gd name="T39" fmla="*/ 177 h 114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91"/>
                    <a:gd name="T61" fmla="*/ 0 h 1144"/>
                    <a:gd name="T62" fmla="*/ 1491 w 1491"/>
                    <a:gd name="T63" fmla="*/ 1144 h 114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91" h="1144">
                      <a:moveTo>
                        <a:pt x="19" y="1117"/>
                      </a:moveTo>
                      <a:cubicBezTo>
                        <a:pt x="38" y="1090"/>
                        <a:pt x="294" y="917"/>
                        <a:pt x="371" y="829"/>
                      </a:cubicBezTo>
                      <a:cubicBezTo>
                        <a:pt x="448" y="741"/>
                        <a:pt x="470" y="658"/>
                        <a:pt x="483" y="589"/>
                      </a:cubicBezTo>
                      <a:cubicBezTo>
                        <a:pt x="496" y="520"/>
                        <a:pt x="454" y="477"/>
                        <a:pt x="451" y="413"/>
                      </a:cubicBezTo>
                      <a:cubicBezTo>
                        <a:pt x="448" y="349"/>
                        <a:pt x="440" y="266"/>
                        <a:pt x="467" y="205"/>
                      </a:cubicBezTo>
                      <a:cubicBezTo>
                        <a:pt x="494" y="144"/>
                        <a:pt x="552" y="77"/>
                        <a:pt x="611" y="45"/>
                      </a:cubicBezTo>
                      <a:cubicBezTo>
                        <a:pt x="670" y="13"/>
                        <a:pt x="752" y="0"/>
                        <a:pt x="819" y="13"/>
                      </a:cubicBezTo>
                      <a:cubicBezTo>
                        <a:pt x="886" y="26"/>
                        <a:pt x="966" y="82"/>
                        <a:pt x="1011" y="125"/>
                      </a:cubicBezTo>
                      <a:cubicBezTo>
                        <a:pt x="1056" y="168"/>
                        <a:pt x="1064" y="234"/>
                        <a:pt x="1091" y="269"/>
                      </a:cubicBezTo>
                      <a:cubicBezTo>
                        <a:pt x="1118" y="304"/>
                        <a:pt x="1131" y="314"/>
                        <a:pt x="1171" y="333"/>
                      </a:cubicBezTo>
                      <a:cubicBezTo>
                        <a:pt x="1211" y="352"/>
                        <a:pt x="1288" y="357"/>
                        <a:pt x="1331" y="381"/>
                      </a:cubicBezTo>
                      <a:cubicBezTo>
                        <a:pt x="1374" y="405"/>
                        <a:pt x="1400" y="424"/>
                        <a:pt x="1427" y="477"/>
                      </a:cubicBezTo>
                      <a:cubicBezTo>
                        <a:pt x="1454" y="530"/>
                        <a:pt x="1491" y="626"/>
                        <a:pt x="1491" y="701"/>
                      </a:cubicBezTo>
                      <a:cubicBezTo>
                        <a:pt x="1491" y="776"/>
                        <a:pt x="1483" y="874"/>
                        <a:pt x="1427" y="925"/>
                      </a:cubicBezTo>
                      <a:cubicBezTo>
                        <a:pt x="1371" y="976"/>
                        <a:pt x="1243" y="1008"/>
                        <a:pt x="1155" y="1005"/>
                      </a:cubicBezTo>
                      <a:cubicBezTo>
                        <a:pt x="1067" y="1002"/>
                        <a:pt x="960" y="938"/>
                        <a:pt x="899" y="909"/>
                      </a:cubicBezTo>
                      <a:cubicBezTo>
                        <a:pt x="838" y="880"/>
                        <a:pt x="843" y="842"/>
                        <a:pt x="787" y="829"/>
                      </a:cubicBezTo>
                      <a:cubicBezTo>
                        <a:pt x="731" y="816"/>
                        <a:pt x="651" y="802"/>
                        <a:pt x="563" y="829"/>
                      </a:cubicBezTo>
                      <a:cubicBezTo>
                        <a:pt x="475" y="856"/>
                        <a:pt x="355" y="938"/>
                        <a:pt x="259" y="989"/>
                      </a:cubicBezTo>
                      <a:cubicBezTo>
                        <a:pt x="163" y="1040"/>
                        <a:pt x="0" y="1144"/>
                        <a:pt x="19" y="11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3F3F"/>
                    </a:gs>
                    <a:gs pos="100000">
                      <a:srgbClr val="9E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142" name="Freeform 96"/>
                <p:cNvSpPr>
                  <a:spLocks/>
                </p:cNvSpPr>
                <p:nvPr/>
              </p:nvSpPr>
              <p:spPr bwMode="auto">
                <a:xfrm>
                  <a:off x="4208" y="3352"/>
                  <a:ext cx="256" cy="208"/>
                </a:xfrm>
                <a:custGeom>
                  <a:avLst/>
                  <a:gdLst>
                    <a:gd name="T0" fmla="*/ 195 w 336"/>
                    <a:gd name="T1" fmla="*/ 29 h 240"/>
                    <a:gd name="T2" fmla="*/ 117 w 336"/>
                    <a:gd name="T3" fmla="*/ 35 h 240"/>
                    <a:gd name="T4" fmla="*/ 102 w 336"/>
                    <a:gd name="T5" fmla="*/ 12 h 240"/>
                    <a:gd name="T6" fmla="*/ 89 w 336"/>
                    <a:gd name="T7" fmla="*/ 112 h 240"/>
                    <a:gd name="T8" fmla="*/ 62 w 336"/>
                    <a:gd name="T9" fmla="*/ 168 h 240"/>
                    <a:gd name="T10" fmla="*/ 0 w 336"/>
                    <a:gd name="T11" fmla="*/ 180 h 240"/>
                    <a:gd name="T12" fmla="*/ 18 w 336"/>
                    <a:gd name="T13" fmla="*/ 84 h 240"/>
                    <a:gd name="T14" fmla="*/ 28 w 336"/>
                    <a:gd name="T15" fmla="*/ 24 h 240"/>
                    <a:gd name="T16" fmla="*/ 75 w 336"/>
                    <a:gd name="T17" fmla="*/ 0 h 240"/>
                    <a:gd name="T18" fmla="*/ 128 w 336"/>
                    <a:gd name="T19" fmla="*/ 24 h 240"/>
                    <a:gd name="T20" fmla="*/ 195 w 336"/>
                    <a:gd name="T21" fmla="*/ 29 h 2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6"/>
                    <a:gd name="T34" fmla="*/ 0 h 240"/>
                    <a:gd name="T35" fmla="*/ 336 w 336"/>
                    <a:gd name="T36" fmla="*/ 240 h 2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143" name="Freeform 97"/>
                <p:cNvSpPr>
                  <a:spLocks/>
                </p:cNvSpPr>
                <p:nvPr/>
              </p:nvSpPr>
              <p:spPr bwMode="auto">
                <a:xfrm rot="-6542474" flipH="1" flipV="1">
                  <a:off x="4144" y="3144"/>
                  <a:ext cx="336" cy="240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6"/>
                    <a:gd name="T34" fmla="*/ 0 h 240"/>
                    <a:gd name="T35" fmla="*/ 336 w 336"/>
                    <a:gd name="T36" fmla="*/ 240 h 2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</p:grpSp>
          <p:grpSp>
            <p:nvGrpSpPr>
              <p:cNvPr id="129" name="Group 98"/>
              <p:cNvGrpSpPr>
                <a:grpSpLocks/>
              </p:cNvGrpSpPr>
              <p:nvPr/>
            </p:nvGrpSpPr>
            <p:grpSpPr bwMode="auto">
              <a:xfrm>
                <a:off x="736" y="1432"/>
                <a:ext cx="643" cy="712"/>
                <a:chOff x="4192" y="3096"/>
                <a:chExt cx="643" cy="712"/>
              </a:xfrm>
            </p:grpSpPr>
            <p:sp>
              <p:nvSpPr>
                <p:cNvPr id="138" name="Freeform 99"/>
                <p:cNvSpPr>
                  <a:spLocks/>
                </p:cNvSpPr>
                <p:nvPr/>
              </p:nvSpPr>
              <p:spPr bwMode="auto">
                <a:xfrm rot="-6567189">
                  <a:off x="4285" y="3259"/>
                  <a:ext cx="643" cy="456"/>
                </a:xfrm>
                <a:custGeom>
                  <a:avLst/>
                  <a:gdLst>
                    <a:gd name="T0" fmla="*/ 3 w 1491"/>
                    <a:gd name="T1" fmla="*/ 177 h 1144"/>
                    <a:gd name="T2" fmla="*/ 69 w 1491"/>
                    <a:gd name="T3" fmla="*/ 132 h 1144"/>
                    <a:gd name="T4" fmla="*/ 90 w 1491"/>
                    <a:gd name="T5" fmla="*/ 94 h 1144"/>
                    <a:gd name="T6" fmla="*/ 84 w 1491"/>
                    <a:gd name="T7" fmla="*/ 66 h 1144"/>
                    <a:gd name="T8" fmla="*/ 87 w 1491"/>
                    <a:gd name="T9" fmla="*/ 33 h 1144"/>
                    <a:gd name="T10" fmla="*/ 113 w 1491"/>
                    <a:gd name="T11" fmla="*/ 7 h 1144"/>
                    <a:gd name="T12" fmla="*/ 152 w 1491"/>
                    <a:gd name="T13" fmla="*/ 2 h 1144"/>
                    <a:gd name="T14" fmla="*/ 188 w 1491"/>
                    <a:gd name="T15" fmla="*/ 20 h 1144"/>
                    <a:gd name="T16" fmla="*/ 203 w 1491"/>
                    <a:gd name="T17" fmla="*/ 43 h 1144"/>
                    <a:gd name="T18" fmla="*/ 218 w 1491"/>
                    <a:gd name="T19" fmla="*/ 53 h 1144"/>
                    <a:gd name="T20" fmla="*/ 248 w 1491"/>
                    <a:gd name="T21" fmla="*/ 61 h 1144"/>
                    <a:gd name="T22" fmla="*/ 265 w 1491"/>
                    <a:gd name="T23" fmla="*/ 76 h 1144"/>
                    <a:gd name="T24" fmla="*/ 277 w 1491"/>
                    <a:gd name="T25" fmla="*/ 111 h 1144"/>
                    <a:gd name="T26" fmla="*/ 265 w 1491"/>
                    <a:gd name="T27" fmla="*/ 147 h 1144"/>
                    <a:gd name="T28" fmla="*/ 215 w 1491"/>
                    <a:gd name="T29" fmla="*/ 160 h 1144"/>
                    <a:gd name="T30" fmla="*/ 167 w 1491"/>
                    <a:gd name="T31" fmla="*/ 144 h 1144"/>
                    <a:gd name="T32" fmla="*/ 146 w 1491"/>
                    <a:gd name="T33" fmla="*/ 132 h 1144"/>
                    <a:gd name="T34" fmla="*/ 105 w 1491"/>
                    <a:gd name="T35" fmla="*/ 132 h 1144"/>
                    <a:gd name="T36" fmla="*/ 48 w 1491"/>
                    <a:gd name="T37" fmla="*/ 157 h 1144"/>
                    <a:gd name="T38" fmla="*/ 3 w 1491"/>
                    <a:gd name="T39" fmla="*/ 177 h 114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91"/>
                    <a:gd name="T61" fmla="*/ 0 h 1144"/>
                    <a:gd name="T62" fmla="*/ 1491 w 1491"/>
                    <a:gd name="T63" fmla="*/ 1144 h 114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91" h="1144">
                      <a:moveTo>
                        <a:pt x="19" y="1117"/>
                      </a:moveTo>
                      <a:cubicBezTo>
                        <a:pt x="38" y="1090"/>
                        <a:pt x="294" y="917"/>
                        <a:pt x="371" y="829"/>
                      </a:cubicBezTo>
                      <a:cubicBezTo>
                        <a:pt x="448" y="741"/>
                        <a:pt x="470" y="658"/>
                        <a:pt x="483" y="589"/>
                      </a:cubicBezTo>
                      <a:cubicBezTo>
                        <a:pt x="496" y="520"/>
                        <a:pt x="454" y="477"/>
                        <a:pt x="451" y="413"/>
                      </a:cubicBezTo>
                      <a:cubicBezTo>
                        <a:pt x="448" y="349"/>
                        <a:pt x="440" y="266"/>
                        <a:pt x="467" y="205"/>
                      </a:cubicBezTo>
                      <a:cubicBezTo>
                        <a:pt x="494" y="144"/>
                        <a:pt x="552" y="77"/>
                        <a:pt x="611" y="45"/>
                      </a:cubicBezTo>
                      <a:cubicBezTo>
                        <a:pt x="670" y="13"/>
                        <a:pt x="752" y="0"/>
                        <a:pt x="819" y="13"/>
                      </a:cubicBezTo>
                      <a:cubicBezTo>
                        <a:pt x="886" y="26"/>
                        <a:pt x="966" y="82"/>
                        <a:pt x="1011" y="125"/>
                      </a:cubicBezTo>
                      <a:cubicBezTo>
                        <a:pt x="1056" y="168"/>
                        <a:pt x="1064" y="234"/>
                        <a:pt x="1091" y="269"/>
                      </a:cubicBezTo>
                      <a:cubicBezTo>
                        <a:pt x="1118" y="304"/>
                        <a:pt x="1131" y="314"/>
                        <a:pt x="1171" y="333"/>
                      </a:cubicBezTo>
                      <a:cubicBezTo>
                        <a:pt x="1211" y="352"/>
                        <a:pt x="1288" y="357"/>
                        <a:pt x="1331" y="381"/>
                      </a:cubicBezTo>
                      <a:cubicBezTo>
                        <a:pt x="1374" y="405"/>
                        <a:pt x="1400" y="424"/>
                        <a:pt x="1427" y="477"/>
                      </a:cubicBezTo>
                      <a:cubicBezTo>
                        <a:pt x="1454" y="530"/>
                        <a:pt x="1491" y="626"/>
                        <a:pt x="1491" y="701"/>
                      </a:cubicBezTo>
                      <a:cubicBezTo>
                        <a:pt x="1491" y="776"/>
                        <a:pt x="1483" y="874"/>
                        <a:pt x="1427" y="925"/>
                      </a:cubicBezTo>
                      <a:cubicBezTo>
                        <a:pt x="1371" y="976"/>
                        <a:pt x="1243" y="1008"/>
                        <a:pt x="1155" y="1005"/>
                      </a:cubicBezTo>
                      <a:cubicBezTo>
                        <a:pt x="1067" y="1002"/>
                        <a:pt x="960" y="938"/>
                        <a:pt x="899" y="909"/>
                      </a:cubicBezTo>
                      <a:cubicBezTo>
                        <a:pt x="838" y="880"/>
                        <a:pt x="843" y="842"/>
                        <a:pt x="787" y="829"/>
                      </a:cubicBezTo>
                      <a:cubicBezTo>
                        <a:pt x="731" y="816"/>
                        <a:pt x="651" y="802"/>
                        <a:pt x="563" y="829"/>
                      </a:cubicBezTo>
                      <a:cubicBezTo>
                        <a:pt x="475" y="856"/>
                        <a:pt x="355" y="938"/>
                        <a:pt x="259" y="989"/>
                      </a:cubicBezTo>
                      <a:cubicBezTo>
                        <a:pt x="163" y="1040"/>
                        <a:pt x="0" y="1144"/>
                        <a:pt x="19" y="1117"/>
                      </a:cubicBezTo>
                      <a:close/>
                    </a:path>
                  </a:pathLst>
                </a:custGeom>
                <a:solidFill>
                  <a:srgbClr val="AC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139" name="Freeform 100"/>
                <p:cNvSpPr>
                  <a:spLocks/>
                </p:cNvSpPr>
                <p:nvPr/>
              </p:nvSpPr>
              <p:spPr bwMode="auto">
                <a:xfrm>
                  <a:off x="4208" y="3352"/>
                  <a:ext cx="256" cy="208"/>
                </a:xfrm>
                <a:custGeom>
                  <a:avLst/>
                  <a:gdLst>
                    <a:gd name="T0" fmla="*/ 195 w 336"/>
                    <a:gd name="T1" fmla="*/ 29 h 240"/>
                    <a:gd name="T2" fmla="*/ 117 w 336"/>
                    <a:gd name="T3" fmla="*/ 35 h 240"/>
                    <a:gd name="T4" fmla="*/ 102 w 336"/>
                    <a:gd name="T5" fmla="*/ 12 h 240"/>
                    <a:gd name="T6" fmla="*/ 89 w 336"/>
                    <a:gd name="T7" fmla="*/ 112 h 240"/>
                    <a:gd name="T8" fmla="*/ 62 w 336"/>
                    <a:gd name="T9" fmla="*/ 168 h 240"/>
                    <a:gd name="T10" fmla="*/ 0 w 336"/>
                    <a:gd name="T11" fmla="*/ 180 h 240"/>
                    <a:gd name="T12" fmla="*/ 18 w 336"/>
                    <a:gd name="T13" fmla="*/ 84 h 240"/>
                    <a:gd name="T14" fmla="*/ 28 w 336"/>
                    <a:gd name="T15" fmla="*/ 24 h 240"/>
                    <a:gd name="T16" fmla="*/ 75 w 336"/>
                    <a:gd name="T17" fmla="*/ 0 h 240"/>
                    <a:gd name="T18" fmla="*/ 128 w 336"/>
                    <a:gd name="T19" fmla="*/ 24 h 240"/>
                    <a:gd name="T20" fmla="*/ 195 w 336"/>
                    <a:gd name="T21" fmla="*/ 29 h 2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6"/>
                    <a:gd name="T34" fmla="*/ 0 h 240"/>
                    <a:gd name="T35" fmla="*/ 336 w 336"/>
                    <a:gd name="T36" fmla="*/ 240 h 2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140" name="Freeform 101"/>
                <p:cNvSpPr>
                  <a:spLocks/>
                </p:cNvSpPr>
                <p:nvPr/>
              </p:nvSpPr>
              <p:spPr bwMode="auto">
                <a:xfrm rot="-6542474" flipH="1" flipV="1">
                  <a:off x="4144" y="3144"/>
                  <a:ext cx="336" cy="240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6"/>
                    <a:gd name="T34" fmla="*/ 0 h 240"/>
                    <a:gd name="T35" fmla="*/ 336 w 336"/>
                    <a:gd name="T36" fmla="*/ 240 h 2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</p:grpSp>
          <p:sp>
            <p:nvSpPr>
              <p:cNvPr id="130" name="Freeform 102"/>
              <p:cNvSpPr>
                <a:spLocks/>
              </p:cNvSpPr>
              <p:nvPr/>
            </p:nvSpPr>
            <p:spPr bwMode="auto">
              <a:xfrm>
                <a:off x="1085" y="1643"/>
                <a:ext cx="643" cy="456"/>
              </a:xfrm>
              <a:custGeom>
                <a:avLst/>
                <a:gdLst>
                  <a:gd name="T0" fmla="*/ 3 w 1491"/>
                  <a:gd name="T1" fmla="*/ 177 h 1144"/>
                  <a:gd name="T2" fmla="*/ 69 w 1491"/>
                  <a:gd name="T3" fmla="*/ 132 h 1144"/>
                  <a:gd name="T4" fmla="*/ 90 w 1491"/>
                  <a:gd name="T5" fmla="*/ 94 h 1144"/>
                  <a:gd name="T6" fmla="*/ 84 w 1491"/>
                  <a:gd name="T7" fmla="*/ 66 h 1144"/>
                  <a:gd name="T8" fmla="*/ 87 w 1491"/>
                  <a:gd name="T9" fmla="*/ 33 h 1144"/>
                  <a:gd name="T10" fmla="*/ 113 w 1491"/>
                  <a:gd name="T11" fmla="*/ 7 h 1144"/>
                  <a:gd name="T12" fmla="*/ 152 w 1491"/>
                  <a:gd name="T13" fmla="*/ 2 h 1144"/>
                  <a:gd name="T14" fmla="*/ 188 w 1491"/>
                  <a:gd name="T15" fmla="*/ 20 h 1144"/>
                  <a:gd name="T16" fmla="*/ 203 w 1491"/>
                  <a:gd name="T17" fmla="*/ 43 h 1144"/>
                  <a:gd name="T18" fmla="*/ 218 w 1491"/>
                  <a:gd name="T19" fmla="*/ 53 h 1144"/>
                  <a:gd name="T20" fmla="*/ 248 w 1491"/>
                  <a:gd name="T21" fmla="*/ 61 h 1144"/>
                  <a:gd name="T22" fmla="*/ 265 w 1491"/>
                  <a:gd name="T23" fmla="*/ 76 h 1144"/>
                  <a:gd name="T24" fmla="*/ 277 w 1491"/>
                  <a:gd name="T25" fmla="*/ 111 h 1144"/>
                  <a:gd name="T26" fmla="*/ 265 w 1491"/>
                  <a:gd name="T27" fmla="*/ 147 h 1144"/>
                  <a:gd name="T28" fmla="*/ 215 w 1491"/>
                  <a:gd name="T29" fmla="*/ 160 h 1144"/>
                  <a:gd name="T30" fmla="*/ 167 w 1491"/>
                  <a:gd name="T31" fmla="*/ 144 h 1144"/>
                  <a:gd name="T32" fmla="*/ 146 w 1491"/>
                  <a:gd name="T33" fmla="*/ 132 h 1144"/>
                  <a:gd name="T34" fmla="*/ 105 w 1491"/>
                  <a:gd name="T35" fmla="*/ 132 h 1144"/>
                  <a:gd name="T36" fmla="*/ 48 w 1491"/>
                  <a:gd name="T37" fmla="*/ 157 h 1144"/>
                  <a:gd name="T38" fmla="*/ 3 w 1491"/>
                  <a:gd name="T39" fmla="*/ 177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E2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31" name="Freeform 103"/>
              <p:cNvSpPr>
                <a:spLocks/>
              </p:cNvSpPr>
              <p:nvPr/>
            </p:nvSpPr>
            <p:spPr bwMode="auto">
              <a:xfrm>
                <a:off x="1325" y="1563"/>
                <a:ext cx="643" cy="456"/>
              </a:xfrm>
              <a:custGeom>
                <a:avLst/>
                <a:gdLst>
                  <a:gd name="T0" fmla="*/ 3 w 1491"/>
                  <a:gd name="T1" fmla="*/ 177 h 1144"/>
                  <a:gd name="T2" fmla="*/ 69 w 1491"/>
                  <a:gd name="T3" fmla="*/ 132 h 1144"/>
                  <a:gd name="T4" fmla="*/ 90 w 1491"/>
                  <a:gd name="T5" fmla="*/ 94 h 1144"/>
                  <a:gd name="T6" fmla="*/ 84 w 1491"/>
                  <a:gd name="T7" fmla="*/ 66 h 1144"/>
                  <a:gd name="T8" fmla="*/ 87 w 1491"/>
                  <a:gd name="T9" fmla="*/ 33 h 1144"/>
                  <a:gd name="T10" fmla="*/ 113 w 1491"/>
                  <a:gd name="T11" fmla="*/ 7 h 1144"/>
                  <a:gd name="T12" fmla="*/ 152 w 1491"/>
                  <a:gd name="T13" fmla="*/ 2 h 1144"/>
                  <a:gd name="T14" fmla="*/ 188 w 1491"/>
                  <a:gd name="T15" fmla="*/ 20 h 1144"/>
                  <a:gd name="T16" fmla="*/ 203 w 1491"/>
                  <a:gd name="T17" fmla="*/ 43 h 1144"/>
                  <a:gd name="T18" fmla="*/ 218 w 1491"/>
                  <a:gd name="T19" fmla="*/ 53 h 1144"/>
                  <a:gd name="T20" fmla="*/ 248 w 1491"/>
                  <a:gd name="T21" fmla="*/ 61 h 1144"/>
                  <a:gd name="T22" fmla="*/ 265 w 1491"/>
                  <a:gd name="T23" fmla="*/ 76 h 1144"/>
                  <a:gd name="T24" fmla="*/ 277 w 1491"/>
                  <a:gd name="T25" fmla="*/ 111 h 1144"/>
                  <a:gd name="T26" fmla="*/ 265 w 1491"/>
                  <a:gd name="T27" fmla="*/ 147 h 1144"/>
                  <a:gd name="T28" fmla="*/ 215 w 1491"/>
                  <a:gd name="T29" fmla="*/ 160 h 1144"/>
                  <a:gd name="T30" fmla="*/ 167 w 1491"/>
                  <a:gd name="T31" fmla="*/ 144 h 1144"/>
                  <a:gd name="T32" fmla="*/ 146 w 1491"/>
                  <a:gd name="T33" fmla="*/ 132 h 1144"/>
                  <a:gd name="T34" fmla="*/ 105 w 1491"/>
                  <a:gd name="T35" fmla="*/ 132 h 1144"/>
                  <a:gd name="T36" fmla="*/ 48 w 1491"/>
                  <a:gd name="T37" fmla="*/ 157 h 1144"/>
                  <a:gd name="T38" fmla="*/ 3 w 1491"/>
                  <a:gd name="T39" fmla="*/ 177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FF0909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32" name="Freeform 104"/>
              <p:cNvSpPr>
                <a:spLocks/>
              </p:cNvSpPr>
              <p:nvPr/>
            </p:nvSpPr>
            <p:spPr bwMode="auto">
              <a:xfrm rot="-9385101">
                <a:off x="1237" y="1412"/>
                <a:ext cx="398" cy="276"/>
              </a:xfrm>
              <a:custGeom>
                <a:avLst/>
                <a:gdLst>
                  <a:gd name="T0" fmla="*/ 0 w 702"/>
                  <a:gd name="T1" fmla="*/ 163 h 468"/>
                  <a:gd name="T2" fmla="*/ 45 w 702"/>
                  <a:gd name="T3" fmla="*/ 140 h 468"/>
                  <a:gd name="T4" fmla="*/ 49 w 702"/>
                  <a:gd name="T5" fmla="*/ 123 h 468"/>
                  <a:gd name="T6" fmla="*/ 64 w 702"/>
                  <a:gd name="T7" fmla="*/ 90 h 468"/>
                  <a:gd name="T8" fmla="*/ 60 w 702"/>
                  <a:gd name="T9" fmla="*/ 65 h 468"/>
                  <a:gd name="T10" fmla="*/ 62 w 702"/>
                  <a:gd name="T11" fmla="*/ 37 h 468"/>
                  <a:gd name="T12" fmla="*/ 82 w 702"/>
                  <a:gd name="T13" fmla="*/ 14 h 468"/>
                  <a:gd name="T14" fmla="*/ 142 w 702"/>
                  <a:gd name="T15" fmla="*/ 1 h 468"/>
                  <a:gd name="T16" fmla="*/ 184 w 702"/>
                  <a:gd name="T17" fmla="*/ 7 h 468"/>
                  <a:gd name="T18" fmla="*/ 214 w 702"/>
                  <a:gd name="T19" fmla="*/ 24 h 468"/>
                  <a:gd name="T20" fmla="*/ 209 w 702"/>
                  <a:gd name="T21" fmla="*/ 40 h 468"/>
                  <a:gd name="T22" fmla="*/ 209 w 702"/>
                  <a:gd name="T23" fmla="*/ 29 h 468"/>
                  <a:gd name="T24" fmla="*/ 219 w 702"/>
                  <a:gd name="T25" fmla="*/ 46 h 468"/>
                  <a:gd name="T26" fmla="*/ 225 w 702"/>
                  <a:gd name="T27" fmla="*/ 79 h 468"/>
                  <a:gd name="T28" fmla="*/ 225 w 702"/>
                  <a:gd name="T29" fmla="*/ 90 h 468"/>
                  <a:gd name="T30" fmla="*/ 219 w 702"/>
                  <a:gd name="T31" fmla="*/ 113 h 468"/>
                  <a:gd name="T32" fmla="*/ 195 w 702"/>
                  <a:gd name="T33" fmla="*/ 136 h 468"/>
                  <a:gd name="T34" fmla="*/ 158 w 702"/>
                  <a:gd name="T35" fmla="*/ 147 h 468"/>
                  <a:gd name="T36" fmla="*/ 122 w 702"/>
                  <a:gd name="T37" fmla="*/ 134 h 468"/>
                  <a:gd name="T38" fmla="*/ 107 w 702"/>
                  <a:gd name="T39" fmla="*/ 123 h 468"/>
                  <a:gd name="T40" fmla="*/ 75 w 702"/>
                  <a:gd name="T41" fmla="*/ 123 h 468"/>
                  <a:gd name="T42" fmla="*/ 33 w 702"/>
                  <a:gd name="T43" fmla="*/ 145 h 468"/>
                  <a:gd name="T44" fmla="*/ 0 w 702"/>
                  <a:gd name="T45" fmla="*/ 163 h 4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02"/>
                  <a:gd name="T70" fmla="*/ 0 h 468"/>
                  <a:gd name="T71" fmla="*/ 702 w 702"/>
                  <a:gd name="T72" fmla="*/ 468 h 4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02" h="468">
                    <a:moveTo>
                      <a:pt x="0" y="468"/>
                    </a:moveTo>
                    <a:cubicBezTo>
                      <a:pt x="6" y="466"/>
                      <a:pt x="114" y="423"/>
                      <a:pt x="139" y="404"/>
                    </a:cubicBezTo>
                    <a:cubicBezTo>
                      <a:pt x="164" y="385"/>
                      <a:pt x="142" y="377"/>
                      <a:pt x="152" y="353"/>
                    </a:cubicBezTo>
                    <a:cubicBezTo>
                      <a:pt x="162" y="329"/>
                      <a:pt x="195" y="285"/>
                      <a:pt x="200" y="258"/>
                    </a:cubicBezTo>
                    <a:cubicBezTo>
                      <a:pt x="206" y="230"/>
                      <a:pt x="188" y="213"/>
                      <a:pt x="186" y="188"/>
                    </a:cubicBezTo>
                    <a:cubicBezTo>
                      <a:pt x="185" y="162"/>
                      <a:pt x="182" y="129"/>
                      <a:pt x="193" y="105"/>
                    </a:cubicBezTo>
                    <a:cubicBezTo>
                      <a:pt x="205" y="80"/>
                      <a:pt x="213" y="58"/>
                      <a:pt x="255" y="41"/>
                    </a:cubicBezTo>
                    <a:cubicBezTo>
                      <a:pt x="297" y="24"/>
                      <a:pt x="390" y="8"/>
                      <a:pt x="443" y="4"/>
                    </a:cubicBezTo>
                    <a:cubicBezTo>
                      <a:pt x="496" y="0"/>
                      <a:pt x="534" y="9"/>
                      <a:pt x="571" y="20"/>
                    </a:cubicBezTo>
                    <a:cubicBezTo>
                      <a:pt x="608" y="31"/>
                      <a:pt x="654" y="52"/>
                      <a:pt x="667" y="68"/>
                    </a:cubicBezTo>
                    <a:cubicBezTo>
                      <a:pt x="680" y="84"/>
                      <a:pt x="654" y="113"/>
                      <a:pt x="651" y="116"/>
                    </a:cubicBezTo>
                    <a:cubicBezTo>
                      <a:pt x="648" y="119"/>
                      <a:pt x="646" y="81"/>
                      <a:pt x="651" y="84"/>
                    </a:cubicBezTo>
                    <a:cubicBezTo>
                      <a:pt x="656" y="87"/>
                      <a:pt x="675" y="108"/>
                      <a:pt x="683" y="132"/>
                    </a:cubicBezTo>
                    <a:cubicBezTo>
                      <a:pt x="691" y="156"/>
                      <a:pt x="696" y="207"/>
                      <a:pt x="699" y="228"/>
                    </a:cubicBezTo>
                    <a:cubicBezTo>
                      <a:pt x="702" y="249"/>
                      <a:pt x="702" y="244"/>
                      <a:pt x="699" y="260"/>
                    </a:cubicBezTo>
                    <a:cubicBezTo>
                      <a:pt x="696" y="276"/>
                      <a:pt x="698" y="302"/>
                      <a:pt x="683" y="324"/>
                    </a:cubicBezTo>
                    <a:cubicBezTo>
                      <a:pt x="668" y="346"/>
                      <a:pt x="639" y="375"/>
                      <a:pt x="607" y="392"/>
                    </a:cubicBezTo>
                    <a:cubicBezTo>
                      <a:pt x="575" y="409"/>
                      <a:pt x="528" y="425"/>
                      <a:pt x="490" y="424"/>
                    </a:cubicBezTo>
                    <a:cubicBezTo>
                      <a:pt x="452" y="422"/>
                      <a:pt x="406" y="397"/>
                      <a:pt x="380" y="385"/>
                    </a:cubicBezTo>
                    <a:cubicBezTo>
                      <a:pt x="353" y="374"/>
                      <a:pt x="356" y="359"/>
                      <a:pt x="331" y="353"/>
                    </a:cubicBezTo>
                    <a:cubicBezTo>
                      <a:pt x="307" y="348"/>
                      <a:pt x="273" y="343"/>
                      <a:pt x="235" y="353"/>
                    </a:cubicBezTo>
                    <a:cubicBezTo>
                      <a:pt x="197" y="364"/>
                      <a:pt x="145" y="397"/>
                      <a:pt x="104" y="417"/>
                    </a:cubicBezTo>
                    <a:cubicBezTo>
                      <a:pt x="62" y="438"/>
                      <a:pt x="16" y="461"/>
                      <a:pt x="0" y="4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FF0909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grpSp>
            <p:nvGrpSpPr>
              <p:cNvPr id="133" name="Group 105"/>
              <p:cNvGrpSpPr>
                <a:grpSpLocks/>
              </p:cNvGrpSpPr>
              <p:nvPr/>
            </p:nvGrpSpPr>
            <p:grpSpPr bwMode="auto">
              <a:xfrm rot="-2414178">
                <a:off x="816" y="2120"/>
                <a:ext cx="643" cy="712"/>
                <a:chOff x="4192" y="3096"/>
                <a:chExt cx="643" cy="712"/>
              </a:xfrm>
            </p:grpSpPr>
            <p:sp>
              <p:nvSpPr>
                <p:cNvPr id="135" name="Freeform 106"/>
                <p:cNvSpPr>
                  <a:spLocks/>
                </p:cNvSpPr>
                <p:nvPr/>
              </p:nvSpPr>
              <p:spPr bwMode="auto">
                <a:xfrm rot="-6567189">
                  <a:off x="4285" y="3259"/>
                  <a:ext cx="643" cy="456"/>
                </a:xfrm>
                <a:custGeom>
                  <a:avLst/>
                  <a:gdLst>
                    <a:gd name="T0" fmla="*/ 3 w 1491"/>
                    <a:gd name="T1" fmla="*/ 177 h 1144"/>
                    <a:gd name="T2" fmla="*/ 69 w 1491"/>
                    <a:gd name="T3" fmla="*/ 132 h 1144"/>
                    <a:gd name="T4" fmla="*/ 90 w 1491"/>
                    <a:gd name="T5" fmla="*/ 94 h 1144"/>
                    <a:gd name="T6" fmla="*/ 84 w 1491"/>
                    <a:gd name="T7" fmla="*/ 66 h 1144"/>
                    <a:gd name="T8" fmla="*/ 87 w 1491"/>
                    <a:gd name="T9" fmla="*/ 33 h 1144"/>
                    <a:gd name="T10" fmla="*/ 113 w 1491"/>
                    <a:gd name="T11" fmla="*/ 7 h 1144"/>
                    <a:gd name="T12" fmla="*/ 152 w 1491"/>
                    <a:gd name="T13" fmla="*/ 2 h 1144"/>
                    <a:gd name="T14" fmla="*/ 188 w 1491"/>
                    <a:gd name="T15" fmla="*/ 20 h 1144"/>
                    <a:gd name="T16" fmla="*/ 203 w 1491"/>
                    <a:gd name="T17" fmla="*/ 43 h 1144"/>
                    <a:gd name="T18" fmla="*/ 218 w 1491"/>
                    <a:gd name="T19" fmla="*/ 53 h 1144"/>
                    <a:gd name="T20" fmla="*/ 248 w 1491"/>
                    <a:gd name="T21" fmla="*/ 61 h 1144"/>
                    <a:gd name="T22" fmla="*/ 265 w 1491"/>
                    <a:gd name="T23" fmla="*/ 76 h 1144"/>
                    <a:gd name="T24" fmla="*/ 277 w 1491"/>
                    <a:gd name="T25" fmla="*/ 111 h 1144"/>
                    <a:gd name="T26" fmla="*/ 265 w 1491"/>
                    <a:gd name="T27" fmla="*/ 147 h 1144"/>
                    <a:gd name="T28" fmla="*/ 215 w 1491"/>
                    <a:gd name="T29" fmla="*/ 160 h 1144"/>
                    <a:gd name="T30" fmla="*/ 167 w 1491"/>
                    <a:gd name="T31" fmla="*/ 144 h 1144"/>
                    <a:gd name="T32" fmla="*/ 146 w 1491"/>
                    <a:gd name="T33" fmla="*/ 132 h 1144"/>
                    <a:gd name="T34" fmla="*/ 105 w 1491"/>
                    <a:gd name="T35" fmla="*/ 132 h 1144"/>
                    <a:gd name="T36" fmla="*/ 48 w 1491"/>
                    <a:gd name="T37" fmla="*/ 157 h 1144"/>
                    <a:gd name="T38" fmla="*/ 3 w 1491"/>
                    <a:gd name="T39" fmla="*/ 177 h 114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91"/>
                    <a:gd name="T61" fmla="*/ 0 h 1144"/>
                    <a:gd name="T62" fmla="*/ 1491 w 1491"/>
                    <a:gd name="T63" fmla="*/ 1144 h 114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91" h="1144">
                      <a:moveTo>
                        <a:pt x="19" y="1117"/>
                      </a:moveTo>
                      <a:cubicBezTo>
                        <a:pt x="38" y="1090"/>
                        <a:pt x="294" y="917"/>
                        <a:pt x="371" y="829"/>
                      </a:cubicBezTo>
                      <a:cubicBezTo>
                        <a:pt x="448" y="741"/>
                        <a:pt x="470" y="658"/>
                        <a:pt x="483" y="589"/>
                      </a:cubicBezTo>
                      <a:cubicBezTo>
                        <a:pt x="496" y="520"/>
                        <a:pt x="454" y="477"/>
                        <a:pt x="451" y="413"/>
                      </a:cubicBezTo>
                      <a:cubicBezTo>
                        <a:pt x="448" y="349"/>
                        <a:pt x="440" y="266"/>
                        <a:pt x="467" y="205"/>
                      </a:cubicBezTo>
                      <a:cubicBezTo>
                        <a:pt x="494" y="144"/>
                        <a:pt x="552" y="77"/>
                        <a:pt x="611" y="45"/>
                      </a:cubicBezTo>
                      <a:cubicBezTo>
                        <a:pt x="670" y="13"/>
                        <a:pt x="752" y="0"/>
                        <a:pt x="819" y="13"/>
                      </a:cubicBezTo>
                      <a:cubicBezTo>
                        <a:pt x="886" y="26"/>
                        <a:pt x="966" y="82"/>
                        <a:pt x="1011" y="125"/>
                      </a:cubicBezTo>
                      <a:cubicBezTo>
                        <a:pt x="1056" y="168"/>
                        <a:pt x="1064" y="234"/>
                        <a:pt x="1091" y="269"/>
                      </a:cubicBezTo>
                      <a:cubicBezTo>
                        <a:pt x="1118" y="304"/>
                        <a:pt x="1131" y="314"/>
                        <a:pt x="1171" y="333"/>
                      </a:cubicBezTo>
                      <a:cubicBezTo>
                        <a:pt x="1211" y="352"/>
                        <a:pt x="1288" y="357"/>
                        <a:pt x="1331" y="381"/>
                      </a:cubicBezTo>
                      <a:cubicBezTo>
                        <a:pt x="1374" y="405"/>
                        <a:pt x="1400" y="424"/>
                        <a:pt x="1427" y="477"/>
                      </a:cubicBezTo>
                      <a:cubicBezTo>
                        <a:pt x="1454" y="530"/>
                        <a:pt x="1491" y="626"/>
                        <a:pt x="1491" y="701"/>
                      </a:cubicBezTo>
                      <a:cubicBezTo>
                        <a:pt x="1491" y="776"/>
                        <a:pt x="1483" y="874"/>
                        <a:pt x="1427" y="925"/>
                      </a:cubicBezTo>
                      <a:cubicBezTo>
                        <a:pt x="1371" y="976"/>
                        <a:pt x="1243" y="1008"/>
                        <a:pt x="1155" y="1005"/>
                      </a:cubicBezTo>
                      <a:cubicBezTo>
                        <a:pt x="1067" y="1002"/>
                        <a:pt x="960" y="938"/>
                        <a:pt x="899" y="909"/>
                      </a:cubicBezTo>
                      <a:cubicBezTo>
                        <a:pt x="838" y="880"/>
                        <a:pt x="843" y="842"/>
                        <a:pt x="787" y="829"/>
                      </a:cubicBezTo>
                      <a:cubicBezTo>
                        <a:pt x="731" y="816"/>
                        <a:pt x="651" y="802"/>
                        <a:pt x="563" y="829"/>
                      </a:cubicBezTo>
                      <a:cubicBezTo>
                        <a:pt x="475" y="856"/>
                        <a:pt x="355" y="938"/>
                        <a:pt x="259" y="989"/>
                      </a:cubicBezTo>
                      <a:cubicBezTo>
                        <a:pt x="163" y="1040"/>
                        <a:pt x="0" y="1144"/>
                        <a:pt x="19" y="11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3F3F"/>
                    </a:gs>
                    <a:gs pos="100000">
                      <a:srgbClr val="AC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136" name="Freeform 107"/>
                <p:cNvSpPr>
                  <a:spLocks/>
                </p:cNvSpPr>
                <p:nvPr/>
              </p:nvSpPr>
              <p:spPr bwMode="auto">
                <a:xfrm>
                  <a:off x="4208" y="3352"/>
                  <a:ext cx="256" cy="208"/>
                </a:xfrm>
                <a:custGeom>
                  <a:avLst/>
                  <a:gdLst>
                    <a:gd name="T0" fmla="*/ 195 w 336"/>
                    <a:gd name="T1" fmla="*/ 29 h 240"/>
                    <a:gd name="T2" fmla="*/ 117 w 336"/>
                    <a:gd name="T3" fmla="*/ 35 h 240"/>
                    <a:gd name="T4" fmla="*/ 102 w 336"/>
                    <a:gd name="T5" fmla="*/ 12 h 240"/>
                    <a:gd name="T6" fmla="*/ 89 w 336"/>
                    <a:gd name="T7" fmla="*/ 112 h 240"/>
                    <a:gd name="T8" fmla="*/ 62 w 336"/>
                    <a:gd name="T9" fmla="*/ 168 h 240"/>
                    <a:gd name="T10" fmla="*/ 0 w 336"/>
                    <a:gd name="T11" fmla="*/ 180 h 240"/>
                    <a:gd name="T12" fmla="*/ 18 w 336"/>
                    <a:gd name="T13" fmla="*/ 84 h 240"/>
                    <a:gd name="T14" fmla="*/ 28 w 336"/>
                    <a:gd name="T15" fmla="*/ 24 h 240"/>
                    <a:gd name="T16" fmla="*/ 75 w 336"/>
                    <a:gd name="T17" fmla="*/ 0 h 240"/>
                    <a:gd name="T18" fmla="*/ 128 w 336"/>
                    <a:gd name="T19" fmla="*/ 24 h 240"/>
                    <a:gd name="T20" fmla="*/ 195 w 336"/>
                    <a:gd name="T21" fmla="*/ 29 h 2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6"/>
                    <a:gd name="T34" fmla="*/ 0 h 240"/>
                    <a:gd name="T35" fmla="*/ 336 w 336"/>
                    <a:gd name="T36" fmla="*/ 240 h 2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137" name="Freeform 108"/>
                <p:cNvSpPr>
                  <a:spLocks/>
                </p:cNvSpPr>
                <p:nvPr/>
              </p:nvSpPr>
              <p:spPr bwMode="auto">
                <a:xfrm rot="-6542474" flipH="1" flipV="1">
                  <a:off x="4144" y="3144"/>
                  <a:ext cx="336" cy="240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6"/>
                    <a:gd name="T34" fmla="*/ 0 h 240"/>
                    <a:gd name="T35" fmla="*/ 336 w 336"/>
                    <a:gd name="T36" fmla="*/ 240 h 2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</p:grpSp>
          <p:sp>
            <p:nvSpPr>
              <p:cNvPr id="134" name="Freeform 109"/>
              <p:cNvSpPr>
                <a:spLocks/>
              </p:cNvSpPr>
              <p:nvPr/>
            </p:nvSpPr>
            <p:spPr bwMode="auto">
              <a:xfrm>
                <a:off x="717" y="1883"/>
                <a:ext cx="643" cy="456"/>
              </a:xfrm>
              <a:custGeom>
                <a:avLst/>
                <a:gdLst>
                  <a:gd name="T0" fmla="*/ 3 w 1491"/>
                  <a:gd name="T1" fmla="*/ 177 h 1144"/>
                  <a:gd name="T2" fmla="*/ 69 w 1491"/>
                  <a:gd name="T3" fmla="*/ 132 h 1144"/>
                  <a:gd name="T4" fmla="*/ 90 w 1491"/>
                  <a:gd name="T5" fmla="*/ 94 h 1144"/>
                  <a:gd name="T6" fmla="*/ 84 w 1491"/>
                  <a:gd name="T7" fmla="*/ 66 h 1144"/>
                  <a:gd name="T8" fmla="*/ 87 w 1491"/>
                  <a:gd name="T9" fmla="*/ 33 h 1144"/>
                  <a:gd name="T10" fmla="*/ 113 w 1491"/>
                  <a:gd name="T11" fmla="*/ 7 h 1144"/>
                  <a:gd name="T12" fmla="*/ 152 w 1491"/>
                  <a:gd name="T13" fmla="*/ 2 h 1144"/>
                  <a:gd name="T14" fmla="*/ 188 w 1491"/>
                  <a:gd name="T15" fmla="*/ 20 h 1144"/>
                  <a:gd name="T16" fmla="*/ 203 w 1491"/>
                  <a:gd name="T17" fmla="*/ 43 h 1144"/>
                  <a:gd name="T18" fmla="*/ 218 w 1491"/>
                  <a:gd name="T19" fmla="*/ 53 h 1144"/>
                  <a:gd name="T20" fmla="*/ 248 w 1491"/>
                  <a:gd name="T21" fmla="*/ 61 h 1144"/>
                  <a:gd name="T22" fmla="*/ 265 w 1491"/>
                  <a:gd name="T23" fmla="*/ 76 h 1144"/>
                  <a:gd name="T24" fmla="*/ 277 w 1491"/>
                  <a:gd name="T25" fmla="*/ 111 h 1144"/>
                  <a:gd name="T26" fmla="*/ 265 w 1491"/>
                  <a:gd name="T27" fmla="*/ 147 h 1144"/>
                  <a:gd name="T28" fmla="*/ 215 w 1491"/>
                  <a:gd name="T29" fmla="*/ 160 h 1144"/>
                  <a:gd name="T30" fmla="*/ 167 w 1491"/>
                  <a:gd name="T31" fmla="*/ 144 h 1144"/>
                  <a:gd name="T32" fmla="*/ 146 w 1491"/>
                  <a:gd name="T33" fmla="*/ 132 h 1144"/>
                  <a:gd name="T34" fmla="*/ 105 w 1491"/>
                  <a:gd name="T35" fmla="*/ 132 h 1144"/>
                  <a:gd name="T36" fmla="*/ 48 w 1491"/>
                  <a:gd name="T37" fmla="*/ 157 h 1144"/>
                  <a:gd name="T38" fmla="*/ 3 w 1491"/>
                  <a:gd name="T39" fmla="*/ 177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solidFill>
                <a:srgbClr val="A40000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</p:grpSp>
        <p:grpSp>
          <p:nvGrpSpPr>
            <p:cNvPr id="94" name="Group 110"/>
            <p:cNvGrpSpPr>
              <a:grpSpLocks/>
            </p:cNvGrpSpPr>
            <p:nvPr/>
          </p:nvGrpSpPr>
          <p:grpSpPr bwMode="auto">
            <a:xfrm>
              <a:off x="3481" y="3116"/>
              <a:ext cx="1847" cy="767"/>
              <a:chOff x="3481" y="3116"/>
              <a:chExt cx="1847" cy="767"/>
            </a:xfrm>
          </p:grpSpPr>
          <p:sp>
            <p:nvSpPr>
              <p:cNvPr id="95" name="Freeform 111"/>
              <p:cNvSpPr>
                <a:spLocks/>
              </p:cNvSpPr>
              <p:nvPr/>
            </p:nvSpPr>
            <p:spPr bwMode="auto">
              <a:xfrm>
                <a:off x="3486" y="3116"/>
                <a:ext cx="1798" cy="767"/>
              </a:xfrm>
              <a:custGeom>
                <a:avLst/>
                <a:gdLst/>
                <a:ahLst/>
                <a:cxnLst>
                  <a:cxn ang="0">
                    <a:pos x="813" y="433"/>
                  </a:cxn>
                  <a:cxn ang="0">
                    <a:pos x="999" y="433"/>
                  </a:cxn>
                  <a:cxn ang="0">
                    <a:pos x="1161" y="427"/>
                  </a:cxn>
                  <a:cxn ang="0">
                    <a:pos x="1150" y="362"/>
                  </a:cxn>
                  <a:cxn ang="0">
                    <a:pos x="1152" y="216"/>
                  </a:cxn>
                  <a:cxn ang="0">
                    <a:pos x="1174" y="39"/>
                  </a:cxn>
                  <a:cxn ang="0">
                    <a:pos x="1297" y="0"/>
                  </a:cxn>
                  <a:cxn ang="0">
                    <a:pos x="1543" y="39"/>
                  </a:cxn>
                  <a:cxn ang="0">
                    <a:pos x="1602" y="47"/>
                  </a:cxn>
                  <a:cxn ang="0">
                    <a:pos x="1618" y="104"/>
                  </a:cxn>
                  <a:cxn ang="0">
                    <a:pos x="1639" y="297"/>
                  </a:cxn>
                  <a:cxn ang="0">
                    <a:pos x="1640" y="380"/>
                  </a:cxn>
                  <a:cxn ang="0">
                    <a:pos x="1674" y="430"/>
                  </a:cxn>
                  <a:cxn ang="0">
                    <a:pos x="1767" y="462"/>
                  </a:cxn>
                  <a:cxn ang="0">
                    <a:pos x="1794" y="585"/>
                  </a:cxn>
                  <a:cxn ang="0">
                    <a:pos x="1789" y="704"/>
                  </a:cxn>
                  <a:cxn ang="0">
                    <a:pos x="1748" y="753"/>
                  </a:cxn>
                  <a:cxn ang="0">
                    <a:pos x="1590" y="757"/>
                  </a:cxn>
                  <a:cxn ang="0">
                    <a:pos x="1550" y="751"/>
                  </a:cxn>
                  <a:cxn ang="0">
                    <a:pos x="1533" y="663"/>
                  </a:cxn>
                  <a:cxn ang="0">
                    <a:pos x="1483" y="623"/>
                  </a:cxn>
                  <a:cxn ang="0">
                    <a:pos x="1411" y="606"/>
                  </a:cxn>
                  <a:cxn ang="0">
                    <a:pos x="1344" y="625"/>
                  </a:cxn>
                  <a:cxn ang="0">
                    <a:pos x="1304" y="661"/>
                  </a:cxn>
                  <a:cxn ang="0">
                    <a:pos x="1264" y="735"/>
                  </a:cxn>
                  <a:cxn ang="0">
                    <a:pos x="1253" y="741"/>
                  </a:cxn>
                  <a:cxn ang="0">
                    <a:pos x="906" y="743"/>
                  </a:cxn>
                  <a:cxn ang="0">
                    <a:pos x="563" y="743"/>
                  </a:cxn>
                  <a:cxn ang="0">
                    <a:pos x="547" y="732"/>
                  </a:cxn>
                  <a:cxn ang="0">
                    <a:pos x="544" y="700"/>
                  </a:cxn>
                  <a:cxn ang="0">
                    <a:pos x="504" y="634"/>
                  </a:cxn>
                  <a:cxn ang="0">
                    <a:pos x="417" y="598"/>
                  </a:cxn>
                  <a:cxn ang="0">
                    <a:pos x="342" y="616"/>
                  </a:cxn>
                  <a:cxn ang="0">
                    <a:pos x="293" y="665"/>
                  </a:cxn>
                  <a:cxn ang="0">
                    <a:pos x="274" y="723"/>
                  </a:cxn>
                  <a:cxn ang="0">
                    <a:pos x="266" y="732"/>
                  </a:cxn>
                  <a:cxn ang="0">
                    <a:pos x="121" y="731"/>
                  </a:cxn>
                  <a:cxn ang="0">
                    <a:pos x="25" y="685"/>
                  </a:cxn>
                  <a:cxn ang="0">
                    <a:pos x="15" y="397"/>
                  </a:cxn>
                  <a:cxn ang="0">
                    <a:pos x="51" y="433"/>
                  </a:cxn>
                  <a:cxn ang="0">
                    <a:pos x="321" y="445"/>
                  </a:cxn>
                  <a:cxn ang="0">
                    <a:pos x="597" y="427"/>
                  </a:cxn>
                  <a:cxn ang="0">
                    <a:pos x="813" y="433"/>
                  </a:cxn>
                </a:cxnLst>
                <a:rect l="0" t="0" r="r" b="b"/>
                <a:pathLst>
                  <a:path w="1798" h="767">
                    <a:moveTo>
                      <a:pt x="813" y="433"/>
                    </a:moveTo>
                    <a:cubicBezTo>
                      <a:pt x="880" y="442"/>
                      <a:pt x="941" y="434"/>
                      <a:pt x="999" y="433"/>
                    </a:cubicBezTo>
                    <a:cubicBezTo>
                      <a:pt x="1057" y="432"/>
                      <a:pt x="1136" y="439"/>
                      <a:pt x="1161" y="427"/>
                    </a:cubicBezTo>
                    <a:cubicBezTo>
                      <a:pt x="1186" y="415"/>
                      <a:pt x="1151" y="397"/>
                      <a:pt x="1150" y="362"/>
                    </a:cubicBezTo>
                    <a:cubicBezTo>
                      <a:pt x="1149" y="327"/>
                      <a:pt x="1148" y="271"/>
                      <a:pt x="1152" y="216"/>
                    </a:cubicBezTo>
                    <a:cubicBezTo>
                      <a:pt x="1156" y="163"/>
                      <a:pt x="1150" y="77"/>
                      <a:pt x="1174" y="39"/>
                    </a:cubicBezTo>
                    <a:cubicBezTo>
                      <a:pt x="1197" y="3"/>
                      <a:pt x="1235" y="0"/>
                      <a:pt x="1297" y="0"/>
                    </a:cubicBezTo>
                    <a:cubicBezTo>
                      <a:pt x="1358" y="0"/>
                      <a:pt x="1493" y="31"/>
                      <a:pt x="1543" y="39"/>
                    </a:cubicBezTo>
                    <a:cubicBezTo>
                      <a:pt x="1593" y="46"/>
                      <a:pt x="1588" y="36"/>
                      <a:pt x="1602" y="47"/>
                    </a:cubicBezTo>
                    <a:cubicBezTo>
                      <a:pt x="1614" y="58"/>
                      <a:pt x="1612" y="64"/>
                      <a:pt x="1618" y="104"/>
                    </a:cubicBezTo>
                    <a:cubicBezTo>
                      <a:pt x="1625" y="147"/>
                      <a:pt x="1635" y="251"/>
                      <a:pt x="1639" y="297"/>
                    </a:cubicBezTo>
                    <a:cubicBezTo>
                      <a:pt x="1644" y="343"/>
                      <a:pt x="1634" y="357"/>
                      <a:pt x="1640" y="380"/>
                    </a:cubicBezTo>
                    <a:cubicBezTo>
                      <a:pt x="1647" y="403"/>
                      <a:pt x="1654" y="416"/>
                      <a:pt x="1674" y="430"/>
                    </a:cubicBezTo>
                    <a:cubicBezTo>
                      <a:pt x="1696" y="443"/>
                      <a:pt x="1748" y="435"/>
                      <a:pt x="1767" y="462"/>
                    </a:cubicBezTo>
                    <a:cubicBezTo>
                      <a:pt x="1786" y="487"/>
                      <a:pt x="1792" y="546"/>
                      <a:pt x="1794" y="585"/>
                    </a:cubicBezTo>
                    <a:cubicBezTo>
                      <a:pt x="1798" y="627"/>
                      <a:pt x="1796" y="675"/>
                      <a:pt x="1789" y="704"/>
                    </a:cubicBezTo>
                    <a:cubicBezTo>
                      <a:pt x="1781" y="731"/>
                      <a:pt x="1780" y="745"/>
                      <a:pt x="1748" y="753"/>
                    </a:cubicBezTo>
                    <a:cubicBezTo>
                      <a:pt x="1715" y="763"/>
                      <a:pt x="1622" y="757"/>
                      <a:pt x="1590" y="757"/>
                    </a:cubicBezTo>
                    <a:cubicBezTo>
                      <a:pt x="1557" y="757"/>
                      <a:pt x="1559" y="767"/>
                      <a:pt x="1550" y="751"/>
                    </a:cubicBezTo>
                    <a:cubicBezTo>
                      <a:pt x="1541" y="737"/>
                      <a:pt x="1544" y="685"/>
                      <a:pt x="1533" y="663"/>
                    </a:cubicBezTo>
                    <a:cubicBezTo>
                      <a:pt x="1521" y="642"/>
                      <a:pt x="1502" y="633"/>
                      <a:pt x="1483" y="623"/>
                    </a:cubicBezTo>
                    <a:cubicBezTo>
                      <a:pt x="1462" y="614"/>
                      <a:pt x="1435" y="606"/>
                      <a:pt x="1411" y="606"/>
                    </a:cubicBezTo>
                    <a:cubicBezTo>
                      <a:pt x="1391" y="606"/>
                      <a:pt x="1362" y="617"/>
                      <a:pt x="1344" y="625"/>
                    </a:cubicBezTo>
                    <a:cubicBezTo>
                      <a:pt x="1325" y="636"/>
                      <a:pt x="1318" y="643"/>
                      <a:pt x="1304" y="661"/>
                    </a:cubicBezTo>
                    <a:cubicBezTo>
                      <a:pt x="1291" y="679"/>
                      <a:pt x="1273" y="721"/>
                      <a:pt x="1264" y="735"/>
                    </a:cubicBezTo>
                    <a:cubicBezTo>
                      <a:pt x="1255" y="747"/>
                      <a:pt x="1313" y="739"/>
                      <a:pt x="1253" y="741"/>
                    </a:cubicBezTo>
                    <a:cubicBezTo>
                      <a:pt x="1192" y="742"/>
                      <a:pt x="1020" y="742"/>
                      <a:pt x="906" y="743"/>
                    </a:cubicBezTo>
                    <a:cubicBezTo>
                      <a:pt x="790" y="744"/>
                      <a:pt x="622" y="745"/>
                      <a:pt x="563" y="743"/>
                    </a:cubicBezTo>
                    <a:cubicBezTo>
                      <a:pt x="503" y="742"/>
                      <a:pt x="550" y="738"/>
                      <a:pt x="547" y="732"/>
                    </a:cubicBezTo>
                    <a:cubicBezTo>
                      <a:pt x="545" y="723"/>
                      <a:pt x="550" y="716"/>
                      <a:pt x="544" y="700"/>
                    </a:cubicBezTo>
                    <a:cubicBezTo>
                      <a:pt x="536" y="685"/>
                      <a:pt x="526" y="652"/>
                      <a:pt x="504" y="634"/>
                    </a:cubicBezTo>
                    <a:cubicBezTo>
                      <a:pt x="484" y="619"/>
                      <a:pt x="443" y="601"/>
                      <a:pt x="417" y="598"/>
                    </a:cubicBezTo>
                    <a:cubicBezTo>
                      <a:pt x="389" y="595"/>
                      <a:pt x="363" y="603"/>
                      <a:pt x="342" y="616"/>
                    </a:cubicBezTo>
                    <a:cubicBezTo>
                      <a:pt x="322" y="628"/>
                      <a:pt x="303" y="648"/>
                      <a:pt x="293" y="665"/>
                    </a:cubicBezTo>
                    <a:cubicBezTo>
                      <a:pt x="280" y="685"/>
                      <a:pt x="279" y="712"/>
                      <a:pt x="274" y="723"/>
                    </a:cubicBezTo>
                    <a:cubicBezTo>
                      <a:pt x="269" y="735"/>
                      <a:pt x="291" y="731"/>
                      <a:pt x="266" y="732"/>
                    </a:cubicBezTo>
                    <a:cubicBezTo>
                      <a:pt x="240" y="733"/>
                      <a:pt x="161" y="738"/>
                      <a:pt x="121" y="731"/>
                    </a:cubicBezTo>
                    <a:cubicBezTo>
                      <a:pt x="80" y="723"/>
                      <a:pt x="43" y="741"/>
                      <a:pt x="25" y="685"/>
                    </a:cubicBezTo>
                    <a:cubicBezTo>
                      <a:pt x="7" y="629"/>
                      <a:pt x="11" y="439"/>
                      <a:pt x="15" y="397"/>
                    </a:cubicBezTo>
                    <a:cubicBezTo>
                      <a:pt x="19" y="355"/>
                      <a:pt x="0" y="425"/>
                      <a:pt x="51" y="433"/>
                    </a:cubicBezTo>
                    <a:cubicBezTo>
                      <a:pt x="102" y="441"/>
                      <a:pt x="230" y="446"/>
                      <a:pt x="321" y="445"/>
                    </a:cubicBezTo>
                    <a:cubicBezTo>
                      <a:pt x="412" y="444"/>
                      <a:pt x="515" y="429"/>
                      <a:pt x="597" y="427"/>
                    </a:cubicBezTo>
                    <a:cubicBezTo>
                      <a:pt x="679" y="425"/>
                      <a:pt x="768" y="432"/>
                      <a:pt x="813" y="433"/>
                    </a:cubicBezTo>
                    <a:close/>
                  </a:path>
                </a:pathLst>
              </a:custGeom>
              <a:solidFill>
                <a:srgbClr val="009999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63500" dir="19387806" algn="ctr" rotWithShape="0">
                  <a:srgbClr val="5815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992"/>
              </a:p>
            </p:txBody>
          </p:sp>
          <p:sp>
            <p:nvSpPr>
              <p:cNvPr id="96" name="Freeform 112"/>
              <p:cNvSpPr>
                <a:spLocks/>
              </p:cNvSpPr>
              <p:nvPr/>
            </p:nvSpPr>
            <p:spPr bwMode="auto">
              <a:xfrm rot="21176797" flipH="1">
                <a:off x="4962" y="3213"/>
                <a:ext cx="163" cy="327"/>
              </a:xfrm>
              <a:custGeom>
                <a:avLst/>
                <a:gdLst/>
                <a:ahLst/>
                <a:cxnLst>
                  <a:cxn ang="0">
                    <a:pos x="72" y="40"/>
                  </a:cxn>
                  <a:cxn ang="0">
                    <a:pos x="109" y="50"/>
                  </a:cxn>
                  <a:cxn ang="0">
                    <a:pos x="101" y="54"/>
                  </a:cxn>
                  <a:cxn ang="0">
                    <a:pos x="113" y="74"/>
                  </a:cxn>
                  <a:cxn ang="0">
                    <a:pos x="117" y="122"/>
                  </a:cxn>
                  <a:cxn ang="0">
                    <a:pos x="121" y="198"/>
                  </a:cxn>
                  <a:cxn ang="0">
                    <a:pos x="125" y="222"/>
                  </a:cxn>
                  <a:cxn ang="0">
                    <a:pos x="133" y="238"/>
                  </a:cxn>
                  <a:cxn ang="0">
                    <a:pos x="124" y="234"/>
                  </a:cxn>
                  <a:cxn ang="0">
                    <a:pos x="93" y="237"/>
                  </a:cxn>
                  <a:cxn ang="0">
                    <a:pos x="39" y="243"/>
                  </a:cxn>
                  <a:cxn ang="0">
                    <a:pos x="10" y="252"/>
                  </a:cxn>
                  <a:cxn ang="0">
                    <a:pos x="9" y="158"/>
                  </a:cxn>
                  <a:cxn ang="0">
                    <a:pos x="0" y="77"/>
                  </a:cxn>
                  <a:cxn ang="0">
                    <a:pos x="5" y="7"/>
                  </a:cxn>
                  <a:cxn ang="0">
                    <a:pos x="21" y="32"/>
                  </a:cxn>
                  <a:cxn ang="0">
                    <a:pos x="105" y="38"/>
                  </a:cxn>
                </a:cxnLst>
                <a:rect l="0" t="0" r="r" b="b"/>
                <a:pathLst>
                  <a:path w="133" h="265">
                    <a:moveTo>
                      <a:pt x="72" y="40"/>
                    </a:moveTo>
                    <a:cubicBezTo>
                      <a:pt x="78" y="42"/>
                      <a:pt x="104" y="48"/>
                      <a:pt x="109" y="50"/>
                    </a:cubicBezTo>
                    <a:cubicBezTo>
                      <a:pt x="114" y="52"/>
                      <a:pt x="100" y="50"/>
                      <a:pt x="101" y="54"/>
                    </a:cubicBezTo>
                    <a:cubicBezTo>
                      <a:pt x="102" y="58"/>
                      <a:pt x="110" y="63"/>
                      <a:pt x="113" y="74"/>
                    </a:cubicBezTo>
                    <a:cubicBezTo>
                      <a:pt x="116" y="85"/>
                      <a:pt x="116" y="101"/>
                      <a:pt x="117" y="122"/>
                    </a:cubicBezTo>
                    <a:cubicBezTo>
                      <a:pt x="118" y="143"/>
                      <a:pt x="120" y="181"/>
                      <a:pt x="121" y="198"/>
                    </a:cubicBezTo>
                    <a:cubicBezTo>
                      <a:pt x="122" y="215"/>
                      <a:pt x="123" y="215"/>
                      <a:pt x="125" y="222"/>
                    </a:cubicBezTo>
                    <a:cubicBezTo>
                      <a:pt x="127" y="229"/>
                      <a:pt x="133" y="236"/>
                      <a:pt x="133" y="238"/>
                    </a:cubicBezTo>
                    <a:cubicBezTo>
                      <a:pt x="133" y="240"/>
                      <a:pt x="131" y="234"/>
                      <a:pt x="124" y="234"/>
                    </a:cubicBezTo>
                    <a:cubicBezTo>
                      <a:pt x="117" y="234"/>
                      <a:pt x="106" y="236"/>
                      <a:pt x="93" y="237"/>
                    </a:cubicBezTo>
                    <a:cubicBezTo>
                      <a:pt x="79" y="239"/>
                      <a:pt x="53" y="240"/>
                      <a:pt x="39" y="243"/>
                    </a:cubicBezTo>
                    <a:cubicBezTo>
                      <a:pt x="25" y="245"/>
                      <a:pt x="15" y="265"/>
                      <a:pt x="10" y="252"/>
                    </a:cubicBezTo>
                    <a:cubicBezTo>
                      <a:pt x="5" y="237"/>
                      <a:pt x="10" y="188"/>
                      <a:pt x="9" y="158"/>
                    </a:cubicBezTo>
                    <a:cubicBezTo>
                      <a:pt x="7" y="129"/>
                      <a:pt x="0" y="102"/>
                      <a:pt x="0" y="77"/>
                    </a:cubicBezTo>
                    <a:cubicBezTo>
                      <a:pt x="0" y="53"/>
                      <a:pt x="1" y="14"/>
                      <a:pt x="5" y="7"/>
                    </a:cubicBezTo>
                    <a:cubicBezTo>
                      <a:pt x="8" y="0"/>
                      <a:pt x="4" y="27"/>
                      <a:pt x="21" y="32"/>
                    </a:cubicBezTo>
                    <a:cubicBezTo>
                      <a:pt x="38" y="37"/>
                      <a:pt x="88" y="37"/>
                      <a:pt x="105" y="38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992"/>
              </a:p>
            </p:txBody>
          </p:sp>
          <p:sp>
            <p:nvSpPr>
              <p:cNvPr id="97" name="Freeform 113"/>
              <p:cNvSpPr>
                <a:spLocks/>
              </p:cNvSpPr>
              <p:nvPr/>
            </p:nvSpPr>
            <p:spPr bwMode="auto">
              <a:xfrm rot="21540906" flipH="1">
                <a:off x="4979" y="3267"/>
                <a:ext cx="19" cy="24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8" y="464"/>
                  </a:cxn>
                  <a:cxn ang="0">
                    <a:pos x="0" y="464"/>
                  </a:cxn>
                  <a:cxn ang="0">
                    <a:pos x="0" y="0"/>
                  </a:cxn>
                  <a:cxn ang="0">
                    <a:pos x="32" y="0"/>
                  </a:cxn>
                </a:cxnLst>
                <a:rect l="0" t="0" r="r" b="b"/>
                <a:pathLst>
                  <a:path w="48" h="464">
                    <a:moveTo>
                      <a:pt x="32" y="0"/>
                    </a:moveTo>
                    <a:lnTo>
                      <a:pt x="48" y="464"/>
                    </a:lnTo>
                    <a:lnTo>
                      <a:pt x="0" y="464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992"/>
              </a:p>
            </p:txBody>
          </p:sp>
          <p:sp>
            <p:nvSpPr>
              <p:cNvPr id="98" name="Freeform 114"/>
              <p:cNvSpPr>
                <a:spLocks/>
              </p:cNvSpPr>
              <p:nvPr/>
            </p:nvSpPr>
            <p:spPr bwMode="auto">
              <a:xfrm rot="21540906" flipH="1">
                <a:off x="3741" y="3679"/>
                <a:ext cx="304" cy="182"/>
              </a:xfrm>
              <a:custGeom>
                <a:avLst/>
                <a:gdLst/>
                <a:ahLst/>
                <a:cxnLst>
                  <a:cxn ang="0">
                    <a:pos x="0" y="347"/>
                  </a:cxn>
                  <a:cxn ang="0">
                    <a:pos x="23" y="202"/>
                  </a:cxn>
                  <a:cxn ang="0">
                    <a:pos x="72" y="89"/>
                  </a:cxn>
                  <a:cxn ang="0">
                    <a:pos x="215" y="10"/>
                  </a:cxn>
                  <a:cxn ang="0">
                    <a:pos x="391" y="26"/>
                  </a:cxn>
                  <a:cxn ang="0">
                    <a:pos x="540" y="161"/>
                  </a:cxn>
                  <a:cxn ang="0">
                    <a:pos x="583" y="330"/>
                  </a:cxn>
                </a:cxnLst>
                <a:rect l="0" t="0" r="r" b="b"/>
                <a:pathLst>
                  <a:path w="583" h="347">
                    <a:moveTo>
                      <a:pt x="0" y="347"/>
                    </a:moveTo>
                    <a:cubicBezTo>
                      <a:pt x="3" y="323"/>
                      <a:pt x="11" y="245"/>
                      <a:pt x="23" y="202"/>
                    </a:cubicBezTo>
                    <a:cubicBezTo>
                      <a:pt x="35" y="159"/>
                      <a:pt x="40" y="121"/>
                      <a:pt x="72" y="89"/>
                    </a:cubicBezTo>
                    <a:cubicBezTo>
                      <a:pt x="104" y="57"/>
                      <a:pt x="162" y="20"/>
                      <a:pt x="215" y="10"/>
                    </a:cubicBezTo>
                    <a:cubicBezTo>
                      <a:pt x="268" y="0"/>
                      <a:pt x="337" y="1"/>
                      <a:pt x="391" y="26"/>
                    </a:cubicBezTo>
                    <a:cubicBezTo>
                      <a:pt x="445" y="51"/>
                      <a:pt x="508" y="110"/>
                      <a:pt x="540" y="161"/>
                    </a:cubicBezTo>
                    <a:cubicBezTo>
                      <a:pt x="572" y="212"/>
                      <a:pt x="574" y="295"/>
                      <a:pt x="583" y="33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992"/>
              </a:p>
            </p:txBody>
          </p:sp>
          <p:sp>
            <p:nvSpPr>
              <p:cNvPr id="99" name="Freeform 115"/>
              <p:cNvSpPr>
                <a:spLocks/>
              </p:cNvSpPr>
              <p:nvPr/>
            </p:nvSpPr>
            <p:spPr bwMode="auto">
              <a:xfrm rot="21540906" flipH="1">
                <a:off x="4743" y="3692"/>
                <a:ext cx="304" cy="181"/>
              </a:xfrm>
              <a:custGeom>
                <a:avLst/>
                <a:gdLst/>
                <a:ahLst/>
                <a:cxnLst>
                  <a:cxn ang="0">
                    <a:pos x="0" y="347"/>
                  </a:cxn>
                  <a:cxn ang="0">
                    <a:pos x="23" y="202"/>
                  </a:cxn>
                  <a:cxn ang="0">
                    <a:pos x="72" y="89"/>
                  </a:cxn>
                  <a:cxn ang="0">
                    <a:pos x="215" y="10"/>
                  </a:cxn>
                  <a:cxn ang="0">
                    <a:pos x="391" y="26"/>
                  </a:cxn>
                  <a:cxn ang="0">
                    <a:pos x="540" y="161"/>
                  </a:cxn>
                  <a:cxn ang="0">
                    <a:pos x="583" y="330"/>
                  </a:cxn>
                </a:cxnLst>
                <a:rect l="0" t="0" r="r" b="b"/>
                <a:pathLst>
                  <a:path w="583" h="347">
                    <a:moveTo>
                      <a:pt x="0" y="347"/>
                    </a:moveTo>
                    <a:cubicBezTo>
                      <a:pt x="3" y="323"/>
                      <a:pt x="11" y="245"/>
                      <a:pt x="23" y="202"/>
                    </a:cubicBezTo>
                    <a:cubicBezTo>
                      <a:pt x="35" y="159"/>
                      <a:pt x="40" y="121"/>
                      <a:pt x="72" y="89"/>
                    </a:cubicBezTo>
                    <a:cubicBezTo>
                      <a:pt x="104" y="57"/>
                      <a:pt x="162" y="20"/>
                      <a:pt x="215" y="10"/>
                    </a:cubicBezTo>
                    <a:cubicBezTo>
                      <a:pt x="268" y="0"/>
                      <a:pt x="337" y="1"/>
                      <a:pt x="391" y="26"/>
                    </a:cubicBezTo>
                    <a:cubicBezTo>
                      <a:pt x="445" y="51"/>
                      <a:pt x="508" y="110"/>
                      <a:pt x="540" y="161"/>
                    </a:cubicBezTo>
                    <a:cubicBezTo>
                      <a:pt x="572" y="212"/>
                      <a:pt x="574" y="295"/>
                      <a:pt x="583" y="33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992"/>
              </a:p>
            </p:txBody>
          </p:sp>
          <p:sp>
            <p:nvSpPr>
              <p:cNvPr id="100" name="Oval 116"/>
              <p:cNvSpPr>
                <a:spLocks noChangeArrowheads="1"/>
              </p:cNvSpPr>
              <p:nvPr/>
            </p:nvSpPr>
            <p:spPr bwMode="auto">
              <a:xfrm rot="21540906" flipH="1">
                <a:off x="5277" y="3584"/>
                <a:ext cx="51" cy="85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01" name="Freeform 117"/>
              <p:cNvSpPr>
                <a:spLocks/>
              </p:cNvSpPr>
              <p:nvPr/>
            </p:nvSpPr>
            <p:spPr bwMode="auto">
              <a:xfrm rot="21176797" flipH="1">
                <a:off x="4656" y="3183"/>
                <a:ext cx="352" cy="670"/>
              </a:xfrm>
              <a:custGeom>
                <a:avLst/>
                <a:gdLst>
                  <a:gd name="T0" fmla="*/ 412 w 288"/>
                  <a:gd name="T1" fmla="*/ 753 h 542"/>
                  <a:gd name="T2" fmla="*/ 350 w 288"/>
                  <a:gd name="T3" fmla="*/ 148 h 542"/>
                  <a:gd name="T4" fmla="*/ 325 w 288"/>
                  <a:gd name="T5" fmla="*/ 27 h 542"/>
                  <a:gd name="T6" fmla="*/ 242 w 288"/>
                  <a:gd name="T7" fmla="*/ 2 h 542"/>
                  <a:gd name="T8" fmla="*/ 156 w 288"/>
                  <a:gd name="T9" fmla="*/ 5 h 542"/>
                  <a:gd name="T10" fmla="*/ 68 w 288"/>
                  <a:gd name="T11" fmla="*/ 27 h 542"/>
                  <a:gd name="T12" fmla="*/ 27 w 288"/>
                  <a:gd name="T13" fmla="*/ 52 h 542"/>
                  <a:gd name="T14" fmla="*/ 1 w 288"/>
                  <a:gd name="T15" fmla="*/ 85 h 542"/>
                  <a:gd name="T16" fmla="*/ 16 w 288"/>
                  <a:gd name="T17" fmla="*/ 219 h 542"/>
                  <a:gd name="T18" fmla="*/ 38 w 288"/>
                  <a:gd name="T19" fmla="*/ 443 h 542"/>
                  <a:gd name="T20" fmla="*/ 40 w 288"/>
                  <a:gd name="T21" fmla="*/ 622 h 542"/>
                  <a:gd name="T22" fmla="*/ 56 w 288"/>
                  <a:gd name="T23" fmla="*/ 668 h 542"/>
                  <a:gd name="T24" fmla="*/ 72 w 288"/>
                  <a:gd name="T25" fmla="*/ 674 h 542"/>
                  <a:gd name="T26" fmla="*/ 95 w 288"/>
                  <a:gd name="T27" fmla="*/ 660 h 542"/>
                  <a:gd name="T28" fmla="*/ 167 w 288"/>
                  <a:gd name="T29" fmla="*/ 654 h 542"/>
                  <a:gd name="T30" fmla="*/ 240 w 288"/>
                  <a:gd name="T31" fmla="*/ 679 h 542"/>
                  <a:gd name="T32" fmla="*/ 298 w 288"/>
                  <a:gd name="T33" fmla="*/ 752 h 542"/>
                  <a:gd name="T34" fmla="*/ 310 w 288"/>
                  <a:gd name="T35" fmla="*/ 801 h 542"/>
                  <a:gd name="T36" fmla="*/ 317 w 288"/>
                  <a:gd name="T37" fmla="*/ 826 h 542"/>
                  <a:gd name="T38" fmla="*/ 345 w 288"/>
                  <a:gd name="T39" fmla="*/ 817 h 542"/>
                  <a:gd name="T40" fmla="*/ 418 w 288"/>
                  <a:gd name="T41" fmla="*/ 811 h 542"/>
                  <a:gd name="T42" fmla="*/ 412 w 288"/>
                  <a:gd name="T43" fmla="*/ 753 h 5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8"/>
                  <a:gd name="T67" fmla="*/ 0 h 542"/>
                  <a:gd name="T68" fmla="*/ 288 w 288"/>
                  <a:gd name="T69" fmla="*/ 542 h 5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8" h="542">
                    <a:moveTo>
                      <a:pt x="276" y="493"/>
                    </a:moveTo>
                    <a:cubicBezTo>
                      <a:pt x="268" y="420"/>
                      <a:pt x="244" y="177"/>
                      <a:pt x="234" y="97"/>
                    </a:cubicBezTo>
                    <a:cubicBezTo>
                      <a:pt x="225" y="18"/>
                      <a:pt x="229" y="33"/>
                      <a:pt x="218" y="18"/>
                    </a:cubicBezTo>
                    <a:cubicBezTo>
                      <a:pt x="206" y="2"/>
                      <a:pt x="181" y="5"/>
                      <a:pt x="162" y="2"/>
                    </a:cubicBezTo>
                    <a:cubicBezTo>
                      <a:pt x="143" y="0"/>
                      <a:pt x="125" y="1"/>
                      <a:pt x="105" y="3"/>
                    </a:cubicBezTo>
                    <a:cubicBezTo>
                      <a:pt x="86" y="6"/>
                      <a:pt x="60" y="12"/>
                      <a:pt x="46" y="18"/>
                    </a:cubicBezTo>
                    <a:cubicBezTo>
                      <a:pt x="31" y="22"/>
                      <a:pt x="25" y="27"/>
                      <a:pt x="18" y="34"/>
                    </a:cubicBezTo>
                    <a:cubicBezTo>
                      <a:pt x="11" y="40"/>
                      <a:pt x="2" y="37"/>
                      <a:pt x="1" y="56"/>
                    </a:cubicBezTo>
                    <a:cubicBezTo>
                      <a:pt x="0" y="75"/>
                      <a:pt x="7" y="104"/>
                      <a:pt x="11" y="143"/>
                    </a:cubicBezTo>
                    <a:cubicBezTo>
                      <a:pt x="15" y="183"/>
                      <a:pt x="22" y="247"/>
                      <a:pt x="25" y="290"/>
                    </a:cubicBezTo>
                    <a:cubicBezTo>
                      <a:pt x="28" y="334"/>
                      <a:pt x="25" y="383"/>
                      <a:pt x="27" y="407"/>
                    </a:cubicBezTo>
                    <a:cubicBezTo>
                      <a:pt x="29" y="432"/>
                      <a:pt x="34" y="431"/>
                      <a:pt x="38" y="437"/>
                    </a:cubicBezTo>
                    <a:cubicBezTo>
                      <a:pt x="42" y="443"/>
                      <a:pt x="44" y="442"/>
                      <a:pt x="48" y="441"/>
                    </a:cubicBezTo>
                    <a:cubicBezTo>
                      <a:pt x="52" y="440"/>
                      <a:pt x="53" y="434"/>
                      <a:pt x="64" y="432"/>
                    </a:cubicBezTo>
                    <a:cubicBezTo>
                      <a:pt x="75" y="430"/>
                      <a:pt x="96" y="426"/>
                      <a:pt x="112" y="428"/>
                    </a:cubicBezTo>
                    <a:cubicBezTo>
                      <a:pt x="128" y="430"/>
                      <a:pt x="145" y="433"/>
                      <a:pt x="160" y="444"/>
                    </a:cubicBezTo>
                    <a:cubicBezTo>
                      <a:pt x="175" y="455"/>
                      <a:pt x="192" y="479"/>
                      <a:pt x="200" y="492"/>
                    </a:cubicBezTo>
                    <a:cubicBezTo>
                      <a:pt x="208" y="505"/>
                      <a:pt x="206" y="516"/>
                      <a:pt x="208" y="524"/>
                    </a:cubicBezTo>
                    <a:cubicBezTo>
                      <a:pt x="210" y="532"/>
                      <a:pt x="208" y="538"/>
                      <a:pt x="212" y="540"/>
                    </a:cubicBezTo>
                    <a:cubicBezTo>
                      <a:pt x="216" y="542"/>
                      <a:pt x="220" y="536"/>
                      <a:pt x="231" y="535"/>
                    </a:cubicBezTo>
                    <a:cubicBezTo>
                      <a:pt x="242" y="534"/>
                      <a:pt x="273" y="538"/>
                      <a:pt x="280" y="531"/>
                    </a:cubicBezTo>
                    <a:cubicBezTo>
                      <a:pt x="288" y="524"/>
                      <a:pt x="277" y="501"/>
                      <a:pt x="276" y="493"/>
                    </a:cubicBez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02" name="Freeform 118"/>
              <p:cNvSpPr>
                <a:spLocks/>
              </p:cNvSpPr>
              <p:nvPr/>
            </p:nvSpPr>
            <p:spPr bwMode="auto">
              <a:xfrm rot="21176797" flipH="1">
                <a:off x="4727" y="3249"/>
                <a:ext cx="254" cy="267"/>
              </a:xfrm>
              <a:custGeom>
                <a:avLst/>
                <a:gdLst/>
                <a:ahLst/>
                <a:cxnLst>
                  <a:cxn ang="0">
                    <a:pos x="70" y="11"/>
                  </a:cxn>
                  <a:cxn ang="0">
                    <a:pos x="164" y="1"/>
                  </a:cxn>
                  <a:cxn ang="0">
                    <a:pos x="187" y="15"/>
                  </a:cxn>
                  <a:cxn ang="0">
                    <a:pos x="195" y="55"/>
                  </a:cxn>
                  <a:cxn ang="0">
                    <a:pos x="203" y="163"/>
                  </a:cxn>
                  <a:cxn ang="0">
                    <a:pos x="195" y="195"/>
                  </a:cxn>
                  <a:cxn ang="0">
                    <a:pos x="123" y="203"/>
                  </a:cxn>
                  <a:cxn ang="0">
                    <a:pos x="91" y="207"/>
                  </a:cxn>
                  <a:cxn ang="0">
                    <a:pos x="39" y="212"/>
                  </a:cxn>
                  <a:cxn ang="0">
                    <a:pos x="15" y="185"/>
                  </a:cxn>
                  <a:cxn ang="0">
                    <a:pos x="9" y="128"/>
                  </a:cxn>
                  <a:cxn ang="0">
                    <a:pos x="1" y="47"/>
                  </a:cxn>
                  <a:cxn ang="0">
                    <a:pos x="9" y="23"/>
                  </a:cxn>
                  <a:cxn ang="0">
                    <a:pos x="39" y="14"/>
                  </a:cxn>
                  <a:cxn ang="0">
                    <a:pos x="122" y="5"/>
                  </a:cxn>
                </a:cxnLst>
                <a:rect l="0" t="0" r="r" b="b"/>
                <a:pathLst>
                  <a:path w="208" h="216">
                    <a:moveTo>
                      <a:pt x="70" y="11"/>
                    </a:moveTo>
                    <a:cubicBezTo>
                      <a:pt x="105" y="6"/>
                      <a:pt x="145" y="0"/>
                      <a:pt x="164" y="1"/>
                    </a:cubicBezTo>
                    <a:cubicBezTo>
                      <a:pt x="183" y="2"/>
                      <a:pt x="182" y="6"/>
                      <a:pt x="187" y="15"/>
                    </a:cubicBezTo>
                    <a:cubicBezTo>
                      <a:pt x="192" y="24"/>
                      <a:pt x="192" y="30"/>
                      <a:pt x="195" y="55"/>
                    </a:cubicBezTo>
                    <a:cubicBezTo>
                      <a:pt x="198" y="80"/>
                      <a:pt x="203" y="140"/>
                      <a:pt x="203" y="163"/>
                    </a:cubicBezTo>
                    <a:cubicBezTo>
                      <a:pt x="203" y="186"/>
                      <a:pt x="208" y="188"/>
                      <a:pt x="195" y="195"/>
                    </a:cubicBezTo>
                    <a:cubicBezTo>
                      <a:pt x="182" y="202"/>
                      <a:pt x="140" y="201"/>
                      <a:pt x="123" y="203"/>
                    </a:cubicBezTo>
                    <a:cubicBezTo>
                      <a:pt x="105" y="205"/>
                      <a:pt x="105" y="205"/>
                      <a:pt x="91" y="207"/>
                    </a:cubicBezTo>
                    <a:cubicBezTo>
                      <a:pt x="78" y="208"/>
                      <a:pt x="53" y="216"/>
                      <a:pt x="39" y="212"/>
                    </a:cubicBezTo>
                    <a:cubicBezTo>
                      <a:pt x="27" y="209"/>
                      <a:pt x="21" y="200"/>
                      <a:pt x="15" y="185"/>
                    </a:cubicBezTo>
                    <a:cubicBezTo>
                      <a:pt x="11" y="172"/>
                      <a:pt x="12" y="151"/>
                      <a:pt x="9" y="128"/>
                    </a:cubicBezTo>
                    <a:cubicBezTo>
                      <a:pt x="7" y="105"/>
                      <a:pt x="0" y="64"/>
                      <a:pt x="1" y="47"/>
                    </a:cubicBezTo>
                    <a:cubicBezTo>
                      <a:pt x="1" y="29"/>
                      <a:pt x="3" y="28"/>
                      <a:pt x="9" y="23"/>
                    </a:cubicBezTo>
                    <a:cubicBezTo>
                      <a:pt x="16" y="17"/>
                      <a:pt x="21" y="17"/>
                      <a:pt x="39" y="14"/>
                    </a:cubicBezTo>
                    <a:cubicBezTo>
                      <a:pt x="58" y="11"/>
                      <a:pt x="90" y="8"/>
                      <a:pt x="122" y="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992"/>
              </a:p>
            </p:txBody>
          </p:sp>
          <p:sp>
            <p:nvSpPr>
              <p:cNvPr id="103" name="Freeform 119"/>
              <p:cNvSpPr>
                <a:spLocks/>
              </p:cNvSpPr>
              <p:nvPr/>
            </p:nvSpPr>
            <p:spPr bwMode="auto">
              <a:xfrm rot="21540906" flipH="1">
                <a:off x="4750" y="3566"/>
                <a:ext cx="15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60"/>
                  </a:cxn>
                  <a:cxn ang="0">
                    <a:pos x="18" y="120"/>
                  </a:cxn>
                  <a:cxn ang="0">
                    <a:pos x="30" y="54"/>
                  </a:cxn>
                  <a:cxn ang="0">
                    <a:pos x="12" y="0"/>
                  </a:cxn>
                </a:cxnLst>
                <a:rect l="0" t="0" r="r" b="b"/>
                <a:pathLst>
                  <a:path w="30" h="120">
                    <a:moveTo>
                      <a:pt x="12" y="0"/>
                    </a:moveTo>
                    <a:lnTo>
                      <a:pt x="0" y="60"/>
                    </a:lnTo>
                    <a:lnTo>
                      <a:pt x="18" y="120"/>
                    </a:lnTo>
                    <a:lnTo>
                      <a:pt x="30" y="5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992"/>
              </a:p>
            </p:txBody>
          </p:sp>
          <p:sp>
            <p:nvSpPr>
              <p:cNvPr id="104" name="Oval 120"/>
              <p:cNvSpPr>
                <a:spLocks noChangeArrowheads="1"/>
              </p:cNvSpPr>
              <p:nvPr/>
            </p:nvSpPr>
            <p:spPr bwMode="auto">
              <a:xfrm rot="21540906" flipH="1">
                <a:off x="5207" y="3806"/>
                <a:ext cx="53" cy="4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grpSp>
            <p:nvGrpSpPr>
              <p:cNvPr id="105" name="Group 121"/>
              <p:cNvGrpSpPr>
                <a:grpSpLocks/>
              </p:cNvGrpSpPr>
              <p:nvPr/>
            </p:nvGrpSpPr>
            <p:grpSpPr bwMode="auto">
              <a:xfrm rot="21176797" flipH="1">
                <a:off x="3554" y="3648"/>
                <a:ext cx="46" cy="111"/>
                <a:chOff x="4551" y="2197"/>
                <a:chExt cx="38" cy="90"/>
              </a:xfrm>
            </p:grpSpPr>
            <p:sp>
              <p:nvSpPr>
                <p:cNvPr id="121" name="Rectangle 122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122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123" name="Rectangle 124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</p:grpSp>
          <p:grpSp>
            <p:nvGrpSpPr>
              <p:cNvPr id="106" name="Group 125"/>
              <p:cNvGrpSpPr>
                <a:grpSpLocks/>
              </p:cNvGrpSpPr>
              <p:nvPr/>
            </p:nvGrpSpPr>
            <p:grpSpPr bwMode="auto">
              <a:xfrm rot="21176797" flipH="1">
                <a:off x="3481" y="3634"/>
                <a:ext cx="46" cy="111"/>
                <a:chOff x="4551" y="2197"/>
                <a:chExt cx="38" cy="90"/>
              </a:xfrm>
            </p:grpSpPr>
            <p:sp>
              <p:nvSpPr>
                <p:cNvPr id="118" name="Rectangle 126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119" name="Rectangle 127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120" name="Rectangle 128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</p:grpSp>
          <p:grpSp>
            <p:nvGrpSpPr>
              <p:cNvPr id="107" name="Group 129"/>
              <p:cNvGrpSpPr>
                <a:grpSpLocks/>
              </p:cNvGrpSpPr>
              <p:nvPr/>
            </p:nvGrpSpPr>
            <p:grpSpPr bwMode="auto">
              <a:xfrm rot="3190924" flipH="1">
                <a:off x="5043" y="3120"/>
                <a:ext cx="47" cy="109"/>
                <a:chOff x="4551" y="2197"/>
                <a:chExt cx="38" cy="90"/>
              </a:xfrm>
            </p:grpSpPr>
            <p:sp>
              <p:nvSpPr>
                <p:cNvPr id="115" name="Rectangle 130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116" name="Rectangle 131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117" name="Rectangle 132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</p:grpSp>
          <p:sp>
            <p:nvSpPr>
              <p:cNvPr id="108" name="Freeform 133"/>
              <p:cNvSpPr>
                <a:spLocks/>
              </p:cNvSpPr>
              <p:nvPr/>
            </p:nvSpPr>
            <p:spPr bwMode="auto">
              <a:xfrm rot="21176797" flipH="1">
                <a:off x="4915" y="3420"/>
                <a:ext cx="118" cy="137"/>
              </a:xfrm>
              <a:custGeom>
                <a:avLst/>
                <a:gdLst>
                  <a:gd name="T0" fmla="*/ 127 w 96"/>
                  <a:gd name="T1" fmla="*/ 0 h 111"/>
                  <a:gd name="T2" fmla="*/ 0 w 96"/>
                  <a:gd name="T3" fmla="*/ 169 h 111"/>
                  <a:gd name="T4" fmla="*/ 45 w 96"/>
                  <a:gd name="T5" fmla="*/ 160 h 111"/>
                  <a:gd name="T6" fmla="*/ 145 w 96"/>
                  <a:gd name="T7" fmla="*/ 5 h 111"/>
                  <a:gd name="T8" fmla="*/ 127 w 96"/>
                  <a:gd name="T9" fmla="*/ 0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11"/>
                  <a:gd name="T17" fmla="*/ 96 w 96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11">
                    <a:moveTo>
                      <a:pt x="84" y="0"/>
                    </a:moveTo>
                    <a:lnTo>
                      <a:pt x="0" y="111"/>
                    </a:lnTo>
                    <a:lnTo>
                      <a:pt x="30" y="105"/>
                    </a:lnTo>
                    <a:lnTo>
                      <a:pt x="96" y="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09" name="Oval 134"/>
              <p:cNvSpPr>
                <a:spLocks noChangeArrowheads="1"/>
              </p:cNvSpPr>
              <p:nvPr/>
            </p:nvSpPr>
            <p:spPr bwMode="auto">
              <a:xfrm rot="21540906" flipH="1">
                <a:off x="4869" y="3369"/>
                <a:ext cx="51" cy="86"/>
              </a:xfrm>
              <a:prstGeom prst="ellipse">
                <a:avLst/>
              </a:prstGeom>
              <a:solidFill>
                <a:schemeClr val="accent1"/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10" name="Oval 135"/>
              <p:cNvSpPr>
                <a:spLocks noChangeArrowheads="1"/>
              </p:cNvSpPr>
              <p:nvPr/>
            </p:nvSpPr>
            <p:spPr bwMode="auto">
              <a:xfrm rot="21540906" flipH="1">
                <a:off x="5227" y="3600"/>
                <a:ext cx="53" cy="4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11" name="Freeform 136" descr="Дуб"/>
              <p:cNvSpPr>
                <a:spLocks/>
              </p:cNvSpPr>
              <p:nvPr/>
            </p:nvSpPr>
            <p:spPr bwMode="auto">
              <a:xfrm>
                <a:off x="3504" y="3456"/>
                <a:ext cx="1152" cy="144"/>
              </a:xfrm>
              <a:custGeom>
                <a:avLst/>
                <a:gdLst>
                  <a:gd name="T0" fmla="*/ 3 w 1152"/>
                  <a:gd name="T1" fmla="*/ 63 h 144"/>
                  <a:gd name="T2" fmla="*/ 1143 w 1152"/>
                  <a:gd name="T3" fmla="*/ 63 h 144"/>
                  <a:gd name="T4" fmla="*/ 1152 w 1152"/>
                  <a:gd name="T5" fmla="*/ 144 h 144"/>
                  <a:gd name="T6" fmla="*/ 0 w 1152"/>
                  <a:gd name="T7" fmla="*/ 144 h 144"/>
                  <a:gd name="T8" fmla="*/ 0 w 1152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144"/>
                  <a:gd name="T17" fmla="*/ 1152 w 1152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144">
                    <a:moveTo>
                      <a:pt x="3" y="63"/>
                    </a:moveTo>
                    <a:lnTo>
                      <a:pt x="1143" y="63"/>
                    </a:lnTo>
                    <a:lnTo>
                      <a:pt x="1152" y="144"/>
                    </a:ln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5815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12" name="Freeform 137" descr="Дуб"/>
              <p:cNvSpPr>
                <a:spLocks/>
              </p:cNvSpPr>
              <p:nvPr/>
            </p:nvSpPr>
            <p:spPr bwMode="auto">
              <a:xfrm>
                <a:off x="3504" y="3360"/>
                <a:ext cx="1152" cy="144"/>
              </a:xfrm>
              <a:custGeom>
                <a:avLst/>
                <a:gdLst>
                  <a:gd name="T0" fmla="*/ 3 w 1152"/>
                  <a:gd name="T1" fmla="*/ 63 h 144"/>
                  <a:gd name="T2" fmla="*/ 1143 w 1152"/>
                  <a:gd name="T3" fmla="*/ 63 h 144"/>
                  <a:gd name="T4" fmla="*/ 1152 w 1152"/>
                  <a:gd name="T5" fmla="*/ 144 h 144"/>
                  <a:gd name="T6" fmla="*/ 0 w 1152"/>
                  <a:gd name="T7" fmla="*/ 144 h 144"/>
                  <a:gd name="T8" fmla="*/ 0 w 1152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144"/>
                  <a:gd name="T17" fmla="*/ 1152 w 1152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144">
                    <a:moveTo>
                      <a:pt x="3" y="63"/>
                    </a:moveTo>
                    <a:lnTo>
                      <a:pt x="1143" y="63"/>
                    </a:lnTo>
                    <a:lnTo>
                      <a:pt x="1152" y="144"/>
                    </a:ln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5815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13" name="Freeform 138" descr="Дуб"/>
              <p:cNvSpPr>
                <a:spLocks/>
              </p:cNvSpPr>
              <p:nvPr/>
            </p:nvSpPr>
            <p:spPr bwMode="auto">
              <a:xfrm>
                <a:off x="3504" y="3264"/>
                <a:ext cx="1152" cy="144"/>
              </a:xfrm>
              <a:custGeom>
                <a:avLst/>
                <a:gdLst>
                  <a:gd name="T0" fmla="*/ 3 w 1152"/>
                  <a:gd name="T1" fmla="*/ 63 h 144"/>
                  <a:gd name="T2" fmla="*/ 1143 w 1152"/>
                  <a:gd name="T3" fmla="*/ 63 h 144"/>
                  <a:gd name="T4" fmla="*/ 1152 w 1152"/>
                  <a:gd name="T5" fmla="*/ 144 h 144"/>
                  <a:gd name="T6" fmla="*/ 0 w 1152"/>
                  <a:gd name="T7" fmla="*/ 144 h 144"/>
                  <a:gd name="T8" fmla="*/ 0 w 1152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144"/>
                  <a:gd name="T17" fmla="*/ 1152 w 1152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144">
                    <a:moveTo>
                      <a:pt x="3" y="63"/>
                    </a:moveTo>
                    <a:lnTo>
                      <a:pt x="1143" y="63"/>
                    </a:lnTo>
                    <a:lnTo>
                      <a:pt x="1152" y="144"/>
                    </a:ln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5815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14" name="Freeform 139" descr="Дуб"/>
              <p:cNvSpPr>
                <a:spLocks/>
              </p:cNvSpPr>
              <p:nvPr/>
            </p:nvSpPr>
            <p:spPr bwMode="auto">
              <a:xfrm>
                <a:off x="3501" y="3231"/>
                <a:ext cx="1155" cy="300"/>
              </a:xfrm>
              <a:custGeom>
                <a:avLst/>
                <a:gdLst>
                  <a:gd name="T0" fmla="*/ 6 w 1155"/>
                  <a:gd name="T1" fmla="*/ 0 h 300"/>
                  <a:gd name="T2" fmla="*/ 1146 w 1155"/>
                  <a:gd name="T3" fmla="*/ 0 h 300"/>
                  <a:gd name="T4" fmla="*/ 1155 w 1155"/>
                  <a:gd name="T5" fmla="*/ 81 h 300"/>
                  <a:gd name="T6" fmla="*/ 3 w 1155"/>
                  <a:gd name="T7" fmla="*/ 81 h 300"/>
                  <a:gd name="T8" fmla="*/ 0 w 1155"/>
                  <a:gd name="T9" fmla="*/ 300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5"/>
                  <a:gd name="T16" fmla="*/ 0 h 300"/>
                  <a:gd name="T17" fmla="*/ 1155 w 1155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5" h="300">
                    <a:moveTo>
                      <a:pt x="6" y="0"/>
                    </a:moveTo>
                    <a:lnTo>
                      <a:pt x="1146" y="0"/>
                    </a:lnTo>
                    <a:lnTo>
                      <a:pt x="1155" y="81"/>
                    </a:lnTo>
                    <a:lnTo>
                      <a:pt x="3" y="81"/>
                    </a:lnTo>
                    <a:lnTo>
                      <a:pt x="0" y="300"/>
                    </a:lnTo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5815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</p:grpSp>
      </p:grpSp>
      <p:grpSp>
        <p:nvGrpSpPr>
          <p:cNvPr id="144" name="Group 140"/>
          <p:cNvGrpSpPr>
            <a:grpSpLocks/>
          </p:cNvGrpSpPr>
          <p:nvPr/>
        </p:nvGrpSpPr>
        <p:grpSpPr bwMode="auto">
          <a:xfrm rot="63019">
            <a:off x="7788278" y="4990420"/>
            <a:ext cx="368871" cy="380246"/>
            <a:chOff x="4920" y="2408"/>
            <a:chExt cx="432" cy="432"/>
          </a:xfrm>
        </p:grpSpPr>
        <p:sp>
          <p:nvSpPr>
            <p:cNvPr id="145" name="AutoShape 141"/>
            <p:cNvSpPr>
              <a:spLocks noChangeArrowheads="1"/>
            </p:cNvSpPr>
            <p:nvPr/>
          </p:nvSpPr>
          <p:spPr bwMode="auto">
            <a:xfrm>
              <a:off x="4914" y="2419"/>
              <a:ext cx="432" cy="415"/>
            </a:xfrm>
            <a:prstGeom prst="star16">
              <a:avLst>
                <a:gd name="adj" fmla="val 5625"/>
              </a:avLst>
            </a:prstGeom>
            <a:solidFill>
              <a:schemeClr val="accent1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3992"/>
            </a:p>
          </p:txBody>
        </p:sp>
        <p:sp>
          <p:nvSpPr>
            <p:cNvPr id="146" name="Oval 142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333333"/>
              </a:solidFill>
              <a:round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3992"/>
            </a:p>
          </p:txBody>
        </p:sp>
      </p:grpSp>
      <p:grpSp>
        <p:nvGrpSpPr>
          <p:cNvPr id="147" name="Group 143"/>
          <p:cNvGrpSpPr>
            <a:grpSpLocks/>
          </p:cNvGrpSpPr>
          <p:nvPr/>
        </p:nvGrpSpPr>
        <p:grpSpPr bwMode="auto">
          <a:xfrm rot="63019">
            <a:off x="9335261" y="4915671"/>
            <a:ext cx="368871" cy="380246"/>
            <a:chOff x="4920" y="2408"/>
            <a:chExt cx="432" cy="432"/>
          </a:xfrm>
        </p:grpSpPr>
        <p:sp>
          <p:nvSpPr>
            <p:cNvPr id="148" name="AutoShape 144"/>
            <p:cNvSpPr>
              <a:spLocks noChangeArrowheads="1"/>
            </p:cNvSpPr>
            <p:nvPr/>
          </p:nvSpPr>
          <p:spPr bwMode="auto">
            <a:xfrm>
              <a:off x="4914" y="2419"/>
              <a:ext cx="432" cy="415"/>
            </a:xfrm>
            <a:prstGeom prst="star16">
              <a:avLst>
                <a:gd name="adj" fmla="val 5625"/>
              </a:avLst>
            </a:prstGeom>
            <a:solidFill>
              <a:schemeClr val="accent1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3992"/>
            </a:p>
          </p:txBody>
        </p:sp>
        <p:sp>
          <p:nvSpPr>
            <p:cNvPr id="149" name="Oval 145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333333"/>
              </a:solidFill>
              <a:round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3992"/>
            </a:p>
          </p:txBody>
        </p:sp>
      </p:grpSp>
      <p:grpSp>
        <p:nvGrpSpPr>
          <p:cNvPr id="150" name="Group 146"/>
          <p:cNvGrpSpPr>
            <a:grpSpLocks/>
          </p:cNvGrpSpPr>
          <p:nvPr/>
        </p:nvGrpSpPr>
        <p:grpSpPr bwMode="auto">
          <a:xfrm flipH="1">
            <a:off x="7198409" y="4689700"/>
            <a:ext cx="3001343" cy="1941855"/>
            <a:chOff x="3481" y="2688"/>
            <a:chExt cx="1847" cy="1195"/>
          </a:xfrm>
        </p:grpSpPr>
        <p:grpSp>
          <p:nvGrpSpPr>
            <p:cNvPr id="151" name="Group 147"/>
            <p:cNvGrpSpPr>
              <a:grpSpLocks/>
            </p:cNvGrpSpPr>
            <p:nvPr/>
          </p:nvGrpSpPr>
          <p:grpSpPr bwMode="auto">
            <a:xfrm rot="-9814365">
              <a:off x="3504" y="2688"/>
              <a:ext cx="1248" cy="864"/>
              <a:chOff x="109" y="1412"/>
              <a:chExt cx="1859" cy="1420"/>
            </a:xfrm>
          </p:grpSpPr>
          <p:sp>
            <p:nvSpPr>
              <p:cNvPr id="182" name="Freeform 148"/>
              <p:cNvSpPr>
                <a:spLocks/>
              </p:cNvSpPr>
              <p:nvPr/>
            </p:nvSpPr>
            <p:spPr bwMode="auto">
              <a:xfrm>
                <a:off x="573" y="1867"/>
                <a:ext cx="643" cy="456"/>
              </a:xfrm>
              <a:custGeom>
                <a:avLst/>
                <a:gdLst>
                  <a:gd name="T0" fmla="*/ 3 w 1491"/>
                  <a:gd name="T1" fmla="*/ 177 h 1144"/>
                  <a:gd name="T2" fmla="*/ 69 w 1491"/>
                  <a:gd name="T3" fmla="*/ 132 h 1144"/>
                  <a:gd name="T4" fmla="*/ 90 w 1491"/>
                  <a:gd name="T5" fmla="*/ 94 h 1144"/>
                  <a:gd name="T6" fmla="*/ 84 w 1491"/>
                  <a:gd name="T7" fmla="*/ 66 h 1144"/>
                  <a:gd name="T8" fmla="*/ 87 w 1491"/>
                  <a:gd name="T9" fmla="*/ 33 h 1144"/>
                  <a:gd name="T10" fmla="*/ 113 w 1491"/>
                  <a:gd name="T11" fmla="*/ 7 h 1144"/>
                  <a:gd name="T12" fmla="*/ 152 w 1491"/>
                  <a:gd name="T13" fmla="*/ 2 h 1144"/>
                  <a:gd name="T14" fmla="*/ 188 w 1491"/>
                  <a:gd name="T15" fmla="*/ 20 h 1144"/>
                  <a:gd name="T16" fmla="*/ 203 w 1491"/>
                  <a:gd name="T17" fmla="*/ 43 h 1144"/>
                  <a:gd name="T18" fmla="*/ 218 w 1491"/>
                  <a:gd name="T19" fmla="*/ 53 h 1144"/>
                  <a:gd name="T20" fmla="*/ 248 w 1491"/>
                  <a:gd name="T21" fmla="*/ 61 h 1144"/>
                  <a:gd name="T22" fmla="*/ 265 w 1491"/>
                  <a:gd name="T23" fmla="*/ 76 h 1144"/>
                  <a:gd name="T24" fmla="*/ 277 w 1491"/>
                  <a:gd name="T25" fmla="*/ 111 h 1144"/>
                  <a:gd name="T26" fmla="*/ 265 w 1491"/>
                  <a:gd name="T27" fmla="*/ 147 h 1144"/>
                  <a:gd name="T28" fmla="*/ 215 w 1491"/>
                  <a:gd name="T29" fmla="*/ 160 h 1144"/>
                  <a:gd name="T30" fmla="*/ 167 w 1491"/>
                  <a:gd name="T31" fmla="*/ 144 h 1144"/>
                  <a:gd name="T32" fmla="*/ 146 w 1491"/>
                  <a:gd name="T33" fmla="*/ 132 h 1144"/>
                  <a:gd name="T34" fmla="*/ 105 w 1491"/>
                  <a:gd name="T35" fmla="*/ 132 h 1144"/>
                  <a:gd name="T36" fmla="*/ 48 w 1491"/>
                  <a:gd name="T37" fmla="*/ 157 h 1144"/>
                  <a:gd name="T38" fmla="*/ 3 w 1491"/>
                  <a:gd name="T39" fmla="*/ 177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20000"/>
                  </a:gs>
                  <a:gs pos="100000">
                    <a:srgbClr val="8E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83" name="Freeform 149"/>
              <p:cNvSpPr>
                <a:spLocks/>
              </p:cNvSpPr>
              <p:nvPr/>
            </p:nvSpPr>
            <p:spPr bwMode="auto">
              <a:xfrm>
                <a:off x="109" y="2219"/>
                <a:ext cx="643" cy="456"/>
              </a:xfrm>
              <a:custGeom>
                <a:avLst/>
                <a:gdLst>
                  <a:gd name="T0" fmla="*/ 3 w 1491"/>
                  <a:gd name="T1" fmla="*/ 177 h 1144"/>
                  <a:gd name="T2" fmla="*/ 69 w 1491"/>
                  <a:gd name="T3" fmla="*/ 132 h 1144"/>
                  <a:gd name="T4" fmla="*/ 90 w 1491"/>
                  <a:gd name="T5" fmla="*/ 94 h 1144"/>
                  <a:gd name="T6" fmla="*/ 84 w 1491"/>
                  <a:gd name="T7" fmla="*/ 66 h 1144"/>
                  <a:gd name="T8" fmla="*/ 87 w 1491"/>
                  <a:gd name="T9" fmla="*/ 33 h 1144"/>
                  <a:gd name="T10" fmla="*/ 113 w 1491"/>
                  <a:gd name="T11" fmla="*/ 7 h 1144"/>
                  <a:gd name="T12" fmla="*/ 152 w 1491"/>
                  <a:gd name="T13" fmla="*/ 2 h 1144"/>
                  <a:gd name="T14" fmla="*/ 188 w 1491"/>
                  <a:gd name="T15" fmla="*/ 20 h 1144"/>
                  <a:gd name="T16" fmla="*/ 203 w 1491"/>
                  <a:gd name="T17" fmla="*/ 43 h 1144"/>
                  <a:gd name="T18" fmla="*/ 218 w 1491"/>
                  <a:gd name="T19" fmla="*/ 53 h 1144"/>
                  <a:gd name="T20" fmla="*/ 248 w 1491"/>
                  <a:gd name="T21" fmla="*/ 61 h 1144"/>
                  <a:gd name="T22" fmla="*/ 265 w 1491"/>
                  <a:gd name="T23" fmla="*/ 76 h 1144"/>
                  <a:gd name="T24" fmla="*/ 277 w 1491"/>
                  <a:gd name="T25" fmla="*/ 111 h 1144"/>
                  <a:gd name="T26" fmla="*/ 265 w 1491"/>
                  <a:gd name="T27" fmla="*/ 147 h 1144"/>
                  <a:gd name="T28" fmla="*/ 215 w 1491"/>
                  <a:gd name="T29" fmla="*/ 160 h 1144"/>
                  <a:gd name="T30" fmla="*/ 167 w 1491"/>
                  <a:gd name="T31" fmla="*/ 144 h 1144"/>
                  <a:gd name="T32" fmla="*/ 146 w 1491"/>
                  <a:gd name="T33" fmla="*/ 132 h 1144"/>
                  <a:gd name="T34" fmla="*/ 105 w 1491"/>
                  <a:gd name="T35" fmla="*/ 132 h 1144"/>
                  <a:gd name="T36" fmla="*/ 48 w 1491"/>
                  <a:gd name="T37" fmla="*/ 157 h 1144"/>
                  <a:gd name="T38" fmla="*/ 3 w 1491"/>
                  <a:gd name="T39" fmla="*/ 177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20000"/>
                  </a:gs>
                  <a:gs pos="100000">
                    <a:srgbClr val="AC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84" name="Freeform 150"/>
              <p:cNvSpPr>
                <a:spLocks/>
              </p:cNvSpPr>
              <p:nvPr/>
            </p:nvSpPr>
            <p:spPr bwMode="auto">
              <a:xfrm>
                <a:off x="445" y="2123"/>
                <a:ext cx="643" cy="456"/>
              </a:xfrm>
              <a:custGeom>
                <a:avLst/>
                <a:gdLst>
                  <a:gd name="T0" fmla="*/ 3 w 1491"/>
                  <a:gd name="T1" fmla="*/ 177 h 1144"/>
                  <a:gd name="T2" fmla="*/ 69 w 1491"/>
                  <a:gd name="T3" fmla="*/ 132 h 1144"/>
                  <a:gd name="T4" fmla="*/ 90 w 1491"/>
                  <a:gd name="T5" fmla="*/ 94 h 1144"/>
                  <a:gd name="T6" fmla="*/ 84 w 1491"/>
                  <a:gd name="T7" fmla="*/ 66 h 1144"/>
                  <a:gd name="T8" fmla="*/ 87 w 1491"/>
                  <a:gd name="T9" fmla="*/ 33 h 1144"/>
                  <a:gd name="T10" fmla="*/ 113 w 1491"/>
                  <a:gd name="T11" fmla="*/ 7 h 1144"/>
                  <a:gd name="T12" fmla="*/ 152 w 1491"/>
                  <a:gd name="T13" fmla="*/ 2 h 1144"/>
                  <a:gd name="T14" fmla="*/ 188 w 1491"/>
                  <a:gd name="T15" fmla="*/ 20 h 1144"/>
                  <a:gd name="T16" fmla="*/ 203 w 1491"/>
                  <a:gd name="T17" fmla="*/ 43 h 1144"/>
                  <a:gd name="T18" fmla="*/ 218 w 1491"/>
                  <a:gd name="T19" fmla="*/ 53 h 1144"/>
                  <a:gd name="T20" fmla="*/ 248 w 1491"/>
                  <a:gd name="T21" fmla="*/ 61 h 1144"/>
                  <a:gd name="T22" fmla="*/ 265 w 1491"/>
                  <a:gd name="T23" fmla="*/ 76 h 1144"/>
                  <a:gd name="T24" fmla="*/ 277 w 1491"/>
                  <a:gd name="T25" fmla="*/ 111 h 1144"/>
                  <a:gd name="T26" fmla="*/ 265 w 1491"/>
                  <a:gd name="T27" fmla="*/ 147 h 1144"/>
                  <a:gd name="T28" fmla="*/ 215 w 1491"/>
                  <a:gd name="T29" fmla="*/ 160 h 1144"/>
                  <a:gd name="T30" fmla="*/ 167 w 1491"/>
                  <a:gd name="T31" fmla="*/ 144 h 1144"/>
                  <a:gd name="T32" fmla="*/ 146 w 1491"/>
                  <a:gd name="T33" fmla="*/ 132 h 1144"/>
                  <a:gd name="T34" fmla="*/ 105 w 1491"/>
                  <a:gd name="T35" fmla="*/ 132 h 1144"/>
                  <a:gd name="T36" fmla="*/ 48 w 1491"/>
                  <a:gd name="T37" fmla="*/ 157 h 1144"/>
                  <a:gd name="T38" fmla="*/ 3 w 1491"/>
                  <a:gd name="T39" fmla="*/ 177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E2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85" name="Freeform 151"/>
              <p:cNvSpPr>
                <a:spLocks/>
              </p:cNvSpPr>
              <p:nvPr/>
            </p:nvSpPr>
            <p:spPr bwMode="auto">
              <a:xfrm rot="-5989757">
                <a:off x="1133" y="1995"/>
                <a:ext cx="643" cy="456"/>
              </a:xfrm>
              <a:custGeom>
                <a:avLst/>
                <a:gdLst>
                  <a:gd name="T0" fmla="*/ 3 w 1491"/>
                  <a:gd name="T1" fmla="*/ 177 h 1144"/>
                  <a:gd name="T2" fmla="*/ 69 w 1491"/>
                  <a:gd name="T3" fmla="*/ 132 h 1144"/>
                  <a:gd name="T4" fmla="*/ 90 w 1491"/>
                  <a:gd name="T5" fmla="*/ 94 h 1144"/>
                  <a:gd name="T6" fmla="*/ 84 w 1491"/>
                  <a:gd name="T7" fmla="*/ 66 h 1144"/>
                  <a:gd name="T8" fmla="*/ 87 w 1491"/>
                  <a:gd name="T9" fmla="*/ 33 h 1144"/>
                  <a:gd name="T10" fmla="*/ 113 w 1491"/>
                  <a:gd name="T11" fmla="*/ 7 h 1144"/>
                  <a:gd name="T12" fmla="*/ 152 w 1491"/>
                  <a:gd name="T13" fmla="*/ 2 h 1144"/>
                  <a:gd name="T14" fmla="*/ 188 w 1491"/>
                  <a:gd name="T15" fmla="*/ 20 h 1144"/>
                  <a:gd name="T16" fmla="*/ 203 w 1491"/>
                  <a:gd name="T17" fmla="*/ 43 h 1144"/>
                  <a:gd name="T18" fmla="*/ 218 w 1491"/>
                  <a:gd name="T19" fmla="*/ 53 h 1144"/>
                  <a:gd name="T20" fmla="*/ 248 w 1491"/>
                  <a:gd name="T21" fmla="*/ 61 h 1144"/>
                  <a:gd name="T22" fmla="*/ 265 w 1491"/>
                  <a:gd name="T23" fmla="*/ 76 h 1144"/>
                  <a:gd name="T24" fmla="*/ 277 w 1491"/>
                  <a:gd name="T25" fmla="*/ 111 h 1144"/>
                  <a:gd name="T26" fmla="*/ 265 w 1491"/>
                  <a:gd name="T27" fmla="*/ 147 h 1144"/>
                  <a:gd name="T28" fmla="*/ 215 w 1491"/>
                  <a:gd name="T29" fmla="*/ 160 h 1144"/>
                  <a:gd name="T30" fmla="*/ 167 w 1491"/>
                  <a:gd name="T31" fmla="*/ 144 h 1144"/>
                  <a:gd name="T32" fmla="*/ 146 w 1491"/>
                  <a:gd name="T33" fmla="*/ 132 h 1144"/>
                  <a:gd name="T34" fmla="*/ 105 w 1491"/>
                  <a:gd name="T35" fmla="*/ 132 h 1144"/>
                  <a:gd name="T36" fmla="*/ 48 w 1491"/>
                  <a:gd name="T37" fmla="*/ 157 h 1144"/>
                  <a:gd name="T38" fmla="*/ 3 w 1491"/>
                  <a:gd name="T39" fmla="*/ 177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FF0909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grpSp>
            <p:nvGrpSpPr>
              <p:cNvPr id="186" name="Group 152"/>
              <p:cNvGrpSpPr>
                <a:grpSpLocks/>
              </p:cNvGrpSpPr>
              <p:nvPr/>
            </p:nvGrpSpPr>
            <p:grpSpPr bwMode="auto">
              <a:xfrm rot="521831">
                <a:off x="384" y="1864"/>
                <a:ext cx="643" cy="712"/>
                <a:chOff x="4192" y="3096"/>
                <a:chExt cx="643" cy="712"/>
              </a:xfrm>
            </p:grpSpPr>
            <p:sp>
              <p:nvSpPr>
                <p:cNvPr id="199" name="Freeform 153"/>
                <p:cNvSpPr>
                  <a:spLocks/>
                </p:cNvSpPr>
                <p:nvPr/>
              </p:nvSpPr>
              <p:spPr bwMode="auto">
                <a:xfrm rot="-6567189">
                  <a:off x="4285" y="3259"/>
                  <a:ext cx="643" cy="456"/>
                </a:xfrm>
                <a:custGeom>
                  <a:avLst/>
                  <a:gdLst>
                    <a:gd name="T0" fmla="*/ 3 w 1491"/>
                    <a:gd name="T1" fmla="*/ 177 h 1144"/>
                    <a:gd name="T2" fmla="*/ 69 w 1491"/>
                    <a:gd name="T3" fmla="*/ 132 h 1144"/>
                    <a:gd name="T4" fmla="*/ 90 w 1491"/>
                    <a:gd name="T5" fmla="*/ 94 h 1144"/>
                    <a:gd name="T6" fmla="*/ 84 w 1491"/>
                    <a:gd name="T7" fmla="*/ 66 h 1144"/>
                    <a:gd name="T8" fmla="*/ 87 w 1491"/>
                    <a:gd name="T9" fmla="*/ 33 h 1144"/>
                    <a:gd name="T10" fmla="*/ 113 w 1491"/>
                    <a:gd name="T11" fmla="*/ 7 h 1144"/>
                    <a:gd name="T12" fmla="*/ 152 w 1491"/>
                    <a:gd name="T13" fmla="*/ 2 h 1144"/>
                    <a:gd name="T14" fmla="*/ 188 w 1491"/>
                    <a:gd name="T15" fmla="*/ 20 h 1144"/>
                    <a:gd name="T16" fmla="*/ 203 w 1491"/>
                    <a:gd name="T17" fmla="*/ 43 h 1144"/>
                    <a:gd name="T18" fmla="*/ 218 w 1491"/>
                    <a:gd name="T19" fmla="*/ 53 h 1144"/>
                    <a:gd name="T20" fmla="*/ 248 w 1491"/>
                    <a:gd name="T21" fmla="*/ 61 h 1144"/>
                    <a:gd name="T22" fmla="*/ 265 w 1491"/>
                    <a:gd name="T23" fmla="*/ 76 h 1144"/>
                    <a:gd name="T24" fmla="*/ 277 w 1491"/>
                    <a:gd name="T25" fmla="*/ 111 h 1144"/>
                    <a:gd name="T26" fmla="*/ 265 w 1491"/>
                    <a:gd name="T27" fmla="*/ 147 h 1144"/>
                    <a:gd name="T28" fmla="*/ 215 w 1491"/>
                    <a:gd name="T29" fmla="*/ 160 h 1144"/>
                    <a:gd name="T30" fmla="*/ 167 w 1491"/>
                    <a:gd name="T31" fmla="*/ 144 h 1144"/>
                    <a:gd name="T32" fmla="*/ 146 w 1491"/>
                    <a:gd name="T33" fmla="*/ 132 h 1144"/>
                    <a:gd name="T34" fmla="*/ 105 w 1491"/>
                    <a:gd name="T35" fmla="*/ 132 h 1144"/>
                    <a:gd name="T36" fmla="*/ 48 w 1491"/>
                    <a:gd name="T37" fmla="*/ 157 h 1144"/>
                    <a:gd name="T38" fmla="*/ 3 w 1491"/>
                    <a:gd name="T39" fmla="*/ 177 h 114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91"/>
                    <a:gd name="T61" fmla="*/ 0 h 1144"/>
                    <a:gd name="T62" fmla="*/ 1491 w 1491"/>
                    <a:gd name="T63" fmla="*/ 1144 h 114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91" h="1144">
                      <a:moveTo>
                        <a:pt x="19" y="1117"/>
                      </a:moveTo>
                      <a:cubicBezTo>
                        <a:pt x="38" y="1090"/>
                        <a:pt x="294" y="917"/>
                        <a:pt x="371" y="829"/>
                      </a:cubicBezTo>
                      <a:cubicBezTo>
                        <a:pt x="448" y="741"/>
                        <a:pt x="470" y="658"/>
                        <a:pt x="483" y="589"/>
                      </a:cubicBezTo>
                      <a:cubicBezTo>
                        <a:pt x="496" y="520"/>
                        <a:pt x="454" y="477"/>
                        <a:pt x="451" y="413"/>
                      </a:cubicBezTo>
                      <a:cubicBezTo>
                        <a:pt x="448" y="349"/>
                        <a:pt x="440" y="266"/>
                        <a:pt x="467" y="205"/>
                      </a:cubicBezTo>
                      <a:cubicBezTo>
                        <a:pt x="494" y="144"/>
                        <a:pt x="552" y="77"/>
                        <a:pt x="611" y="45"/>
                      </a:cubicBezTo>
                      <a:cubicBezTo>
                        <a:pt x="670" y="13"/>
                        <a:pt x="752" y="0"/>
                        <a:pt x="819" y="13"/>
                      </a:cubicBezTo>
                      <a:cubicBezTo>
                        <a:pt x="886" y="26"/>
                        <a:pt x="966" y="82"/>
                        <a:pt x="1011" y="125"/>
                      </a:cubicBezTo>
                      <a:cubicBezTo>
                        <a:pt x="1056" y="168"/>
                        <a:pt x="1064" y="234"/>
                        <a:pt x="1091" y="269"/>
                      </a:cubicBezTo>
                      <a:cubicBezTo>
                        <a:pt x="1118" y="304"/>
                        <a:pt x="1131" y="314"/>
                        <a:pt x="1171" y="333"/>
                      </a:cubicBezTo>
                      <a:cubicBezTo>
                        <a:pt x="1211" y="352"/>
                        <a:pt x="1288" y="357"/>
                        <a:pt x="1331" y="381"/>
                      </a:cubicBezTo>
                      <a:cubicBezTo>
                        <a:pt x="1374" y="405"/>
                        <a:pt x="1400" y="424"/>
                        <a:pt x="1427" y="477"/>
                      </a:cubicBezTo>
                      <a:cubicBezTo>
                        <a:pt x="1454" y="530"/>
                        <a:pt x="1491" y="626"/>
                        <a:pt x="1491" y="701"/>
                      </a:cubicBezTo>
                      <a:cubicBezTo>
                        <a:pt x="1491" y="776"/>
                        <a:pt x="1483" y="874"/>
                        <a:pt x="1427" y="925"/>
                      </a:cubicBezTo>
                      <a:cubicBezTo>
                        <a:pt x="1371" y="976"/>
                        <a:pt x="1243" y="1008"/>
                        <a:pt x="1155" y="1005"/>
                      </a:cubicBezTo>
                      <a:cubicBezTo>
                        <a:pt x="1067" y="1002"/>
                        <a:pt x="960" y="938"/>
                        <a:pt x="899" y="909"/>
                      </a:cubicBezTo>
                      <a:cubicBezTo>
                        <a:pt x="838" y="880"/>
                        <a:pt x="843" y="842"/>
                        <a:pt x="787" y="829"/>
                      </a:cubicBezTo>
                      <a:cubicBezTo>
                        <a:pt x="731" y="816"/>
                        <a:pt x="651" y="802"/>
                        <a:pt x="563" y="829"/>
                      </a:cubicBezTo>
                      <a:cubicBezTo>
                        <a:pt x="475" y="856"/>
                        <a:pt x="355" y="938"/>
                        <a:pt x="259" y="989"/>
                      </a:cubicBezTo>
                      <a:cubicBezTo>
                        <a:pt x="163" y="1040"/>
                        <a:pt x="0" y="1144"/>
                        <a:pt x="19" y="11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3F3F"/>
                    </a:gs>
                    <a:gs pos="100000">
                      <a:srgbClr val="9E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200" name="Freeform 154"/>
                <p:cNvSpPr>
                  <a:spLocks/>
                </p:cNvSpPr>
                <p:nvPr/>
              </p:nvSpPr>
              <p:spPr bwMode="auto">
                <a:xfrm>
                  <a:off x="4208" y="3352"/>
                  <a:ext cx="256" cy="208"/>
                </a:xfrm>
                <a:custGeom>
                  <a:avLst/>
                  <a:gdLst>
                    <a:gd name="T0" fmla="*/ 195 w 336"/>
                    <a:gd name="T1" fmla="*/ 29 h 240"/>
                    <a:gd name="T2" fmla="*/ 117 w 336"/>
                    <a:gd name="T3" fmla="*/ 35 h 240"/>
                    <a:gd name="T4" fmla="*/ 102 w 336"/>
                    <a:gd name="T5" fmla="*/ 12 h 240"/>
                    <a:gd name="T6" fmla="*/ 89 w 336"/>
                    <a:gd name="T7" fmla="*/ 112 h 240"/>
                    <a:gd name="T8" fmla="*/ 62 w 336"/>
                    <a:gd name="T9" fmla="*/ 168 h 240"/>
                    <a:gd name="T10" fmla="*/ 0 w 336"/>
                    <a:gd name="T11" fmla="*/ 180 h 240"/>
                    <a:gd name="T12" fmla="*/ 18 w 336"/>
                    <a:gd name="T13" fmla="*/ 84 h 240"/>
                    <a:gd name="T14" fmla="*/ 28 w 336"/>
                    <a:gd name="T15" fmla="*/ 24 h 240"/>
                    <a:gd name="T16" fmla="*/ 75 w 336"/>
                    <a:gd name="T17" fmla="*/ 0 h 240"/>
                    <a:gd name="T18" fmla="*/ 128 w 336"/>
                    <a:gd name="T19" fmla="*/ 24 h 240"/>
                    <a:gd name="T20" fmla="*/ 195 w 336"/>
                    <a:gd name="T21" fmla="*/ 29 h 2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6"/>
                    <a:gd name="T34" fmla="*/ 0 h 240"/>
                    <a:gd name="T35" fmla="*/ 336 w 336"/>
                    <a:gd name="T36" fmla="*/ 240 h 2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201" name="Freeform 155"/>
                <p:cNvSpPr>
                  <a:spLocks/>
                </p:cNvSpPr>
                <p:nvPr/>
              </p:nvSpPr>
              <p:spPr bwMode="auto">
                <a:xfrm rot="-6542474" flipH="1" flipV="1">
                  <a:off x="4144" y="3144"/>
                  <a:ext cx="336" cy="240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6"/>
                    <a:gd name="T34" fmla="*/ 0 h 240"/>
                    <a:gd name="T35" fmla="*/ 336 w 336"/>
                    <a:gd name="T36" fmla="*/ 240 h 2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</p:grpSp>
          <p:grpSp>
            <p:nvGrpSpPr>
              <p:cNvPr id="187" name="Group 156"/>
              <p:cNvGrpSpPr>
                <a:grpSpLocks/>
              </p:cNvGrpSpPr>
              <p:nvPr/>
            </p:nvGrpSpPr>
            <p:grpSpPr bwMode="auto">
              <a:xfrm>
                <a:off x="736" y="1432"/>
                <a:ext cx="643" cy="712"/>
                <a:chOff x="4192" y="3096"/>
                <a:chExt cx="643" cy="712"/>
              </a:xfrm>
            </p:grpSpPr>
            <p:sp>
              <p:nvSpPr>
                <p:cNvPr id="196" name="Freeform 157"/>
                <p:cNvSpPr>
                  <a:spLocks/>
                </p:cNvSpPr>
                <p:nvPr/>
              </p:nvSpPr>
              <p:spPr bwMode="auto">
                <a:xfrm rot="-6567189">
                  <a:off x="4285" y="3259"/>
                  <a:ext cx="643" cy="456"/>
                </a:xfrm>
                <a:custGeom>
                  <a:avLst/>
                  <a:gdLst>
                    <a:gd name="T0" fmla="*/ 3 w 1491"/>
                    <a:gd name="T1" fmla="*/ 177 h 1144"/>
                    <a:gd name="T2" fmla="*/ 69 w 1491"/>
                    <a:gd name="T3" fmla="*/ 132 h 1144"/>
                    <a:gd name="T4" fmla="*/ 90 w 1491"/>
                    <a:gd name="T5" fmla="*/ 94 h 1144"/>
                    <a:gd name="T6" fmla="*/ 84 w 1491"/>
                    <a:gd name="T7" fmla="*/ 66 h 1144"/>
                    <a:gd name="T8" fmla="*/ 87 w 1491"/>
                    <a:gd name="T9" fmla="*/ 33 h 1144"/>
                    <a:gd name="T10" fmla="*/ 113 w 1491"/>
                    <a:gd name="T11" fmla="*/ 7 h 1144"/>
                    <a:gd name="T12" fmla="*/ 152 w 1491"/>
                    <a:gd name="T13" fmla="*/ 2 h 1144"/>
                    <a:gd name="T14" fmla="*/ 188 w 1491"/>
                    <a:gd name="T15" fmla="*/ 20 h 1144"/>
                    <a:gd name="T16" fmla="*/ 203 w 1491"/>
                    <a:gd name="T17" fmla="*/ 43 h 1144"/>
                    <a:gd name="T18" fmla="*/ 218 w 1491"/>
                    <a:gd name="T19" fmla="*/ 53 h 1144"/>
                    <a:gd name="T20" fmla="*/ 248 w 1491"/>
                    <a:gd name="T21" fmla="*/ 61 h 1144"/>
                    <a:gd name="T22" fmla="*/ 265 w 1491"/>
                    <a:gd name="T23" fmla="*/ 76 h 1144"/>
                    <a:gd name="T24" fmla="*/ 277 w 1491"/>
                    <a:gd name="T25" fmla="*/ 111 h 1144"/>
                    <a:gd name="T26" fmla="*/ 265 w 1491"/>
                    <a:gd name="T27" fmla="*/ 147 h 1144"/>
                    <a:gd name="T28" fmla="*/ 215 w 1491"/>
                    <a:gd name="T29" fmla="*/ 160 h 1144"/>
                    <a:gd name="T30" fmla="*/ 167 w 1491"/>
                    <a:gd name="T31" fmla="*/ 144 h 1144"/>
                    <a:gd name="T32" fmla="*/ 146 w 1491"/>
                    <a:gd name="T33" fmla="*/ 132 h 1144"/>
                    <a:gd name="T34" fmla="*/ 105 w 1491"/>
                    <a:gd name="T35" fmla="*/ 132 h 1144"/>
                    <a:gd name="T36" fmla="*/ 48 w 1491"/>
                    <a:gd name="T37" fmla="*/ 157 h 1144"/>
                    <a:gd name="T38" fmla="*/ 3 w 1491"/>
                    <a:gd name="T39" fmla="*/ 177 h 114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91"/>
                    <a:gd name="T61" fmla="*/ 0 h 1144"/>
                    <a:gd name="T62" fmla="*/ 1491 w 1491"/>
                    <a:gd name="T63" fmla="*/ 1144 h 114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91" h="1144">
                      <a:moveTo>
                        <a:pt x="19" y="1117"/>
                      </a:moveTo>
                      <a:cubicBezTo>
                        <a:pt x="38" y="1090"/>
                        <a:pt x="294" y="917"/>
                        <a:pt x="371" y="829"/>
                      </a:cubicBezTo>
                      <a:cubicBezTo>
                        <a:pt x="448" y="741"/>
                        <a:pt x="470" y="658"/>
                        <a:pt x="483" y="589"/>
                      </a:cubicBezTo>
                      <a:cubicBezTo>
                        <a:pt x="496" y="520"/>
                        <a:pt x="454" y="477"/>
                        <a:pt x="451" y="413"/>
                      </a:cubicBezTo>
                      <a:cubicBezTo>
                        <a:pt x="448" y="349"/>
                        <a:pt x="440" y="266"/>
                        <a:pt x="467" y="205"/>
                      </a:cubicBezTo>
                      <a:cubicBezTo>
                        <a:pt x="494" y="144"/>
                        <a:pt x="552" y="77"/>
                        <a:pt x="611" y="45"/>
                      </a:cubicBezTo>
                      <a:cubicBezTo>
                        <a:pt x="670" y="13"/>
                        <a:pt x="752" y="0"/>
                        <a:pt x="819" y="13"/>
                      </a:cubicBezTo>
                      <a:cubicBezTo>
                        <a:pt x="886" y="26"/>
                        <a:pt x="966" y="82"/>
                        <a:pt x="1011" y="125"/>
                      </a:cubicBezTo>
                      <a:cubicBezTo>
                        <a:pt x="1056" y="168"/>
                        <a:pt x="1064" y="234"/>
                        <a:pt x="1091" y="269"/>
                      </a:cubicBezTo>
                      <a:cubicBezTo>
                        <a:pt x="1118" y="304"/>
                        <a:pt x="1131" y="314"/>
                        <a:pt x="1171" y="333"/>
                      </a:cubicBezTo>
                      <a:cubicBezTo>
                        <a:pt x="1211" y="352"/>
                        <a:pt x="1288" y="357"/>
                        <a:pt x="1331" y="381"/>
                      </a:cubicBezTo>
                      <a:cubicBezTo>
                        <a:pt x="1374" y="405"/>
                        <a:pt x="1400" y="424"/>
                        <a:pt x="1427" y="477"/>
                      </a:cubicBezTo>
                      <a:cubicBezTo>
                        <a:pt x="1454" y="530"/>
                        <a:pt x="1491" y="626"/>
                        <a:pt x="1491" y="701"/>
                      </a:cubicBezTo>
                      <a:cubicBezTo>
                        <a:pt x="1491" y="776"/>
                        <a:pt x="1483" y="874"/>
                        <a:pt x="1427" y="925"/>
                      </a:cubicBezTo>
                      <a:cubicBezTo>
                        <a:pt x="1371" y="976"/>
                        <a:pt x="1243" y="1008"/>
                        <a:pt x="1155" y="1005"/>
                      </a:cubicBezTo>
                      <a:cubicBezTo>
                        <a:pt x="1067" y="1002"/>
                        <a:pt x="960" y="938"/>
                        <a:pt x="899" y="909"/>
                      </a:cubicBezTo>
                      <a:cubicBezTo>
                        <a:pt x="838" y="880"/>
                        <a:pt x="843" y="842"/>
                        <a:pt x="787" y="829"/>
                      </a:cubicBezTo>
                      <a:cubicBezTo>
                        <a:pt x="731" y="816"/>
                        <a:pt x="651" y="802"/>
                        <a:pt x="563" y="829"/>
                      </a:cubicBezTo>
                      <a:cubicBezTo>
                        <a:pt x="475" y="856"/>
                        <a:pt x="355" y="938"/>
                        <a:pt x="259" y="989"/>
                      </a:cubicBezTo>
                      <a:cubicBezTo>
                        <a:pt x="163" y="1040"/>
                        <a:pt x="0" y="1144"/>
                        <a:pt x="19" y="1117"/>
                      </a:cubicBezTo>
                      <a:close/>
                    </a:path>
                  </a:pathLst>
                </a:custGeom>
                <a:solidFill>
                  <a:srgbClr val="AC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197" name="Freeform 158"/>
                <p:cNvSpPr>
                  <a:spLocks/>
                </p:cNvSpPr>
                <p:nvPr/>
              </p:nvSpPr>
              <p:spPr bwMode="auto">
                <a:xfrm>
                  <a:off x="4208" y="3352"/>
                  <a:ext cx="256" cy="208"/>
                </a:xfrm>
                <a:custGeom>
                  <a:avLst/>
                  <a:gdLst>
                    <a:gd name="T0" fmla="*/ 195 w 336"/>
                    <a:gd name="T1" fmla="*/ 29 h 240"/>
                    <a:gd name="T2" fmla="*/ 117 w 336"/>
                    <a:gd name="T3" fmla="*/ 35 h 240"/>
                    <a:gd name="T4" fmla="*/ 102 w 336"/>
                    <a:gd name="T5" fmla="*/ 12 h 240"/>
                    <a:gd name="T6" fmla="*/ 89 w 336"/>
                    <a:gd name="T7" fmla="*/ 112 h 240"/>
                    <a:gd name="T8" fmla="*/ 62 w 336"/>
                    <a:gd name="T9" fmla="*/ 168 h 240"/>
                    <a:gd name="T10" fmla="*/ 0 w 336"/>
                    <a:gd name="T11" fmla="*/ 180 h 240"/>
                    <a:gd name="T12" fmla="*/ 18 w 336"/>
                    <a:gd name="T13" fmla="*/ 84 h 240"/>
                    <a:gd name="T14" fmla="*/ 28 w 336"/>
                    <a:gd name="T15" fmla="*/ 24 h 240"/>
                    <a:gd name="T16" fmla="*/ 75 w 336"/>
                    <a:gd name="T17" fmla="*/ 0 h 240"/>
                    <a:gd name="T18" fmla="*/ 128 w 336"/>
                    <a:gd name="T19" fmla="*/ 24 h 240"/>
                    <a:gd name="T20" fmla="*/ 195 w 336"/>
                    <a:gd name="T21" fmla="*/ 29 h 2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6"/>
                    <a:gd name="T34" fmla="*/ 0 h 240"/>
                    <a:gd name="T35" fmla="*/ 336 w 336"/>
                    <a:gd name="T36" fmla="*/ 240 h 2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198" name="Freeform 159"/>
                <p:cNvSpPr>
                  <a:spLocks/>
                </p:cNvSpPr>
                <p:nvPr/>
              </p:nvSpPr>
              <p:spPr bwMode="auto">
                <a:xfrm rot="-6542474" flipH="1" flipV="1">
                  <a:off x="4144" y="3144"/>
                  <a:ext cx="336" cy="240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6"/>
                    <a:gd name="T34" fmla="*/ 0 h 240"/>
                    <a:gd name="T35" fmla="*/ 336 w 336"/>
                    <a:gd name="T36" fmla="*/ 240 h 2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</p:grpSp>
          <p:sp>
            <p:nvSpPr>
              <p:cNvPr id="188" name="Freeform 160"/>
              <p:cNvSpPr>
                <a:spLocks/>
              </p:cNvSpPr>
              <p:nvPr/>
            </p:nvSpPr>
            <p:spPr bwMode="auto">
              <a:xfrm>
                <a:off x="1085" y="1643"/>
                <a:ext cx="643" cy="456"/>
              </a:xfrm>
              <a:custGeom>
                <a:avLst/>
                <a:gdLst>
                  <a:gd name="T0" fmla="*/ 3 w 1491"/>
                  <a:gd name="T1" fmla="*/ 177 h 1144"/>
                  <a:gd name="T2" fmla="*/ 69 w 1491"/>
                  <a:gd name="T3" fmla="*/ 132 h 1144"/>
                  <a:gd name="T4" fmla="*/ 90 w 1491"/>
                  <a:gd name="T5" fmla="*/ 94 h 1144"/>
                  <a:gd name="T6" fmla="*/ 84 w 1491"/>
                  <a:gd name="T7" fmla="*/ 66 h 1144"/>
                  <a:gd name="T8" fmla="*/ 87 w 1491"/>
                  <a:gd name="T9" fmla="*/ 33 h 1144"/>
                  <a:gd name="T10" fmla="*/ 113 w 1491"/>
                  <a:gd name="T11" fmla="*/ 7 h 1144"/>
                  <a:gd name="T12" fmla="*/ 152 w 1491"/>
                  <a:gd name="T13" fmla="*/ 2 h 1144"/>
                  <a:gd name="T14" fmla="*/ 188 w 1491"/>
                  <a:gd name="T15" fmla="*/ 20 h 1144"/>
                  <a:gd name="T16" fmla="*/ 203 w 1491"/>
                  <a:gd name="T17" fmla="*/ 43 h 1144"/>
                  <a:gd name="T18" fmla="*/ 218 w 1491"/>
                  <a:gd name="T19" fmla="*/ 53 h 1144"/>
                  <a:gd name="T20" fmla="*/ 248 w 1491"/>
                  <a:gd name="T21" fmla="*/ 61 h 1144"/>
                  <a:gd name="T22" fmla="*/ 265 w 1491"/>
                  <a:gd name="T23" fmla="*/ 76 h 1144"/>
                  <a:gd name="T24" fmla="*/ 277 w 1491"/>
                  <a:gd name="T25" fmla="*/ 111 h 1144"/>
                  <a:gd name="T26" fmla="*/ 265 w 1491"/>
                  <a:gd name="T27" fmla="*/ 147 h 1144"/>
                  <a:gd name="T28" fmla="*/ 215 w 1491"/>
                  <a:gd name="T29" fmla="*/ 160 h 1144"/>
                  <a:gd name="T30" fmla="*/ 167 w 1491"/>
                  <a:gd name="T31" fmla="*/ 144 h 1144"/>
                  <a:gd name="T32" fmla="*/ 146 w 1491"/>
                  <a:gd name="T33" fmla="*/ 132 h 1144"/>
                  <a:gd name="T34" fmla="*/ 105 w 1491"/>
                  <a:gd name="T35" fmla="*/ 132 h 1144"/>
                  <a:gd name="T36" fmla="*/ 48 w 1491"/>
                  <a:gd name="T37" fmla="*/ 157 h 1144"/>
                  <a:gd name="T38" fmla="*/ 3 w 1491"/>
                  <a:gd name="T39" fmla="*/ 177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E2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89" name="Freeform 161"/>
              <p:cNvSpPr>
                <a:spLocks/>
              </p:cNvSpPr>
              <p:nvPr/>
            </p:nvSpPr>
            <p:spPr bwMode="auto">
              <a:xfrm>
                <a:off x="1325" y="1563"/>
                <a:ext cx="643" cy="456"/>
              </a:xfrm>
              <a:custGeom>
                <a:avLst/>
                <a:gdLst>
                  <a:gd name="T0" fmla="*/ 3 w 1491"/>
                  <a:gd name="T1" fmla="*/ 177 h 1144"/>
                  <a:gd name="T2" fmla="*/ 69 w 1491"/>
                  <a:gd name="T3" fmla="*/ 132 h 1144"/>
                  <a:gd name="T4" fmla="*/ 90 w 1491"/>
                  <a:gd name="T5" fmla="*/ 94 h 1144"/>
                  <a:gd name="T6" fmla="*/ 84 w 1491"/>
                  <a:gd name="T7" fmla="*/ 66 h 1144"/>
                  <a:gd name="T8" fmla="*/ 87 w 1491"/>
                  <a:gd name="T9" fmla="*/ 33 h 1144"/>
                  <a:gd name="T10" fmla="*/ 113 w 1491"/>
                  <a:gd name="T11" fmla="*/ 7 h 1144"/>
                  <a:gd name="T12" fmla="*/ 152 w 1491"/>
                  <a:gd name="T13" fmla="*/ 2 h 1144"/>
                  <a:gd name="T14" fmla="*/ 188 w 1491"/>
                  <a:gd name="T15" fmla="*/ 20 h 1144"/>
                  <a:gd name="T16" fmla="*/ 203 w 1491"/>
                  <a:gd name="T17" fmla="*/ 43 h 1144"/>
                  <a:gd name="T18" fmla="*/ 218 w 1491"/>
                  <a:gd name="T19" fmla="*/ 53 h 1144"/>
                  <a:gd name="T20" fmla="*/ 248 w 1491"/>
                  <a:gd name="T21" fmla="*/ 61 h 1144"/>
                  <a:gd name="T22" fmla="*/ 265 w 1491"/>
                  <a:gd name="T23" fmla="*/ 76 h 1144"/>
                  <a:gd name="T24" fmla="*/ 277 w 1491"/>
                  <a:gd name="T25" fmla="*/ 111 h 1144"/>
                  <a:gd name="T26" fmla="*/ 265 w 1491"/>
                  <a:gd name="T27" fmla="*/ 147 h 1144"/>
                  <a:gd name="T28" fmla="*/ 215 w 1491"/>
                  <a:gd name="T29" fmla="*/ 160 h 1144"/>
                  <a:gd name="T30" fmla="*/ 167 w 1491"/>
                  <a:gd name="T31" fmla="*/ 144 h 1144"/>
                  <a:gd name="T32" fmla="*/ 146 w 1491"/>
                  <a:gd name="T33" fmla="*/ 132 h 1144"/>
                  <a:gd name="T34" fmla="*/ 105 w 1491"/>
                  <a:gd name="T35" fmla="*/ 132 h 1144"/>
                  <a:gd name="T36" fmla="*/ 48 w 1491"/>
                  <a:gd name="T37" fmla="*/ 157 h 1144"/>
                  <a:gd name="T38" fmla="*/ 3 w 1491"/>
                  <a:gd name="T39" fmla="*/ 177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FF0909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90" name="Freeform 162"/>
              <p:cNvSpPr>
                <a:spLocks/>
              </p:cNvSpPr>
              <p:nvPr/>
            </p:nvSpPr>
            <p:spPr bwMode="auto">
              <a:xfrm rot="-9385101">
                <a:off x="1237" y="1412"/>
                <a:ext cx="398" cy="276"/>
              </a:xfrm>
              <a:custGeom>
                <a:avLst/>
                <a:gdLst>
                  <a:gd name="T0" fmla="*/ 0 w 702"/>
                  <a:gd name="T1" fmla="*/ 163 h 468"/>
                  <a:gd name="T2" fmla="*/ 45 w 702"/>
                  <a:gd name="T3" fmla="*/ 140 h 468"/>
                  <a:gd name="T4" fmla="*/ 49 w 702"/>
                  <a:gd name="T5" fmla="*/ 123 h 468"/>
                  <a:gd name="T6" fmla="*/ 64 w 702"/>
                  <a:gd name="T7" fmla="*/ 90 h 468"/>
                  <a:gd name="T8" fmla="*/ 60 w 702"/>
                  <a:gd name="T9" fmla="*/ 65 h 468"/>
                  <a:gd name="T10" fmla="*/ 62 w 702"/>
                  <a:gd name="T11" fmla="*/ 37 h 468"/>
                  <a:gd name="T12" fmla="*/ 82 w 702"/>
                  <a:gd name="T13" fmla="*/ 14 h 468"/>
                  <a:gd name="T14" fmla="*/ 142 w 702"/>
                  <a:gd name="T15" fmla="*/ 1 h 468"/>
                  <a:gd name="T16" fmla="*/ 184 w 702"/>
                  <a:gd name="T17" fmla="*/ 7 h 468"/>
                  <a:gd name="T18" fmla="*/ 214 w 702"/>
                  <a:gd name="T19" fmla="*/ 24 h 468"/>
                  <a:gd name="T20" fmla="*/ 209 w 702"/>
                  <a:gd name="T21" fmla="*/ 40 h 468"/>
                  <a:gd name="T22" fmla="*/ 209 w 702"/>
                  <a:gd name="T23" fmla="*/ 29 h 468"/>
                  <a:gd name="T24" fmla="*/ 219 w 702"/>
                  <a:gd name="T25" fmla="*/ 46 h 468"/>
                  <a:gd name="T26" fmla="*/ 225 w 702"/>
                  <a:gd name="T27" fmla="*/ 79 h 468"/>
                  <a:gd name="T28" fmla="*/ 225 w 702"/>
                  <a:gd name="T29" fmla="*/ 90 h 468"/>
                  <a:gd name="T30" fmla="*/ 219 w 702"/>
                  <a:gd name="T31" fmla="*/ 113 h 468"/>
                  <a:gd name="T32" fmla="*/ 195 w 702"/>
                  <a:gd name="T33" fmla="*/ 136 h 468"/>
                  <a:gd name="T34" fmla="*/ 158 w 702"/>
                  <a:gd name="T35" fmla="*/ 147 h 468"/>
                  <a:gd name="T36" fmla="*/ 122 w 702"/>
                  <a:gd name="T37" fmla="*/ 134 h 468"/>
                  <a:gd name="T38" fmla="*/ 107 w 702"/>
                  <a:gd name="T39" fmla="*/ 123 h 468"/>
                  <a:gd name="T40" fmla="*/ 75 w 702"/>
                  <a:gd name="T41" fmla="*/ 123 h 468"/>
                  <a:gd name="T42" fmla="*/ 33 w 702"/>
                  <a:gd name="T43" fmla="*/ 145 h 468"/>
                  <a:gd name="T44" fmla="*/ 0 w 702"/>
                  <a:gd name="T45" fmla="*/ 163 h 4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02"/>
                  <a:gd name="T70" fmla="*/ 0 h 468"/>
                  <a:gd name="T71" fmla="*/ 702 w 702"/>
                  <a:gd name="T72" fmla="*/ 468 h 4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02" h="468">
                    <a:moveTo>
                      <a:pt x="0" y="468"/>
                    </a:moveTo>
                    <a:cubicBezTo>
                      <a:pt x="6" y="466"/>
                      <a:pt x="114" y="423"/>
                      <a:pt x="139" y="404"/>
                    </a:cubicBezTo>
                    <a:cubicBezTo>
                      <a:pt x="164" y="385"/>
                      <a:pt x="142" y="377"/>
                      <a:pt x="152" y="353"/>
                    </a:cubicBezTo>
                    <a:cubicBezTo>
                      <a:pt x="162" y="329"/>
                      <a:pt x="195" y="285"/>
                      <a:pt x="200" y="258"/>
                    </a:cubicBezTo>
                    <a:cubicBezTo>
                      <a:pt x="206" y="230"/>
                      <a:pt x="188" y="213"/>
                      <a:pt x="186" y="188"/>
                    </a:cubicBezTo>
                    <a:cubicBezTo>
                      <a:pt x="185" y="162"/>
                      <a:pt x="182" y="129"/>
                      <a:pt x="193" y="105"/>
                    </a:cubicBezTo>
                    <a:cubicBezTo>
                      <a:pt x="205" y="80"/>
                      <a:pt x="213" y="58"/>
                      <a:pt x="255" y="41"/>
                    </a:cubicBezTo>
                    <a:cubicBezTo>
                      <a:pt x="297" y="24"/>
                      <a:pt x="390" y="8"/>
                      <a:pt x="443" y="4"/>
                    </a:cubicBezTo>
                    <a:cubicBezTo>
                      <a:pt x="496" y="0"/>
                      <a:pt x="534" y="9"/>
                      <a:pt x="571" y="20"/>
                    </a:cubicBezTo>
                    <a:cubicBezTo>
                      <a:pt x="608" y="31"/>
                      <a:pt x="654" y="52"/>
                      <a:pt x="667" y="68"/>
                    </a:cubicBezTo>
                    <a:cubicBezTo>
                      <a:pt x="680" y="84"/>
                      <a:pt x="654" y="113"/>
                      <a:pt x="651" y="116"/>
                    </a:cubicBezTo>
                    <a:cubicBezTo>
                      <a:pt x="648" y="119"/>
                      <a:pt x="646" y="81"/>
                      <a:pt x="651" y="84"/>
                    </a:cubicBezTo>
                    <a:cubicBezTo>
                      <a:pt x="656" y="87"/>
                      <a:pt x="675" y="108"/>
                      <a:pt x="683" y="132"/>
                    </a:cubicBezTo>
                    <a:cubicBezTo>
                      <a:pt x="691" y="156"/>
                      <a:pt x="696" y="207"/>
                      <a:pt x="699" y="228"/>
                    </a:cubicBezTo>
                    <a:cubicBezTo>
                      <a:pt x="702" y="249"/>
                      <a:pt x="702" y="244"/>
                      <a:pt x="699" y="260"/>
                    </a:cubicBezTo>
                    <a:cubicBezTo>
                      <a:pt x="696" y="276"/>
                      <a:pt x="698" y="302"/>
                      <a:pt x="683" y="324"/>
                    </a:cubicBezTo>
                    <a:cubicBezTo>
                      <a:pt x="668" y="346"/>
                      <a:pt x="639" y="375"/>
                      <a:pt x="607" y="392"/>
                    </a:cubicBezTo>
                    <a:cubicBezTo>
                      <a:pt x="575" y="409"/>
                      <a:pt x="528" y="425"/>
                      <a:pt x="490" y="424"/>
                    </a:cubicBezTo>
                    <a:cubicBezTo>
                      <a:pt x="452" y="422"/>
                      <a:pt x="406" y="397"/>
                      <a:pt x="380" y="385"/>
                    </a:cubicBezTo>
                    <a:cubicBezTo>
                      <a:pt x="353" y="374"/>
                      <a:pt x="356" y="359"/>
                      <a:pt x="331" y="353"/>
                    </a:cubicBezTo>
                    <a:cubicBezTo>
                      <a:pt x="307" y="348"/>
                      <a:pt x="273" y="343"/>
                      <a:pt x="235" y="353"/>
                    </a:cubicBezTo>
                    <a:cubicBezTo>
                      <a:pt x="197" y="364"/>
                      <a:pt x="145" y="397"/>
                      <a:pt x="104" y="417"/>
                    </a:cubicBezTo>
                    <a:cubicBezTo>
                      <a:pt x="62" y="438"/>
                      <a:pt x="16" y="461"/>
                      <a:pt x="0" y="4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FF0909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grpSp>
            <p:nvGrpSpPr>
              <p:cNvPr id="191" name="Group 163"/>
              <p:cNvGrpSpPr>
                <a:grpSpLocks/>
              </p:cNvGrpSpPr>
              <p:nvPr/>
            </p:nvGrpSpPr>
            <p:grpSpPr bwMode="auto">
              <a:xfrm rot="-2414178">
                <a:off x="816" y="2120"/>
                <a:ext cx="643" cy="712"/>
                <a:chOff x="4192" y="3096"/>
                <a:chExt cx="643" cy="712"/>
              </a:xfrm>
            </p:grpSpPr>
            <p:sp>
              <p:nvSpPr>
                <p:cNvPr id="193" name="Freeform 164"/>
                <p:cNvSpPr>
                  <a:spLocks/>
                </p:cNvSpPr>
                <p:nvPr/>
              </p:nvSpPr>
              <p:spPr bwMode="auto">
                <a:xfrm rot="-6567189">
                  <a:off x="4285" y="3259"/>
                  <a:ext cx="643" cy="456"/>
                </a:xfrm>
                <a:custGeom>
                  <a:avLst/>
                  <a:gdLst>
                    <a:gd name="T0" fmla="*/ 3 w 1491"/>
                    <a:gd name="T1" fmla="*/ 177 h 1144"/>
                    <a:gd name="T2" fmla="*/ 69 w 1491"/>
                    <a:gd name="T3" fmla="*/ 132 h 1144"/>
                    <a:gd name="T4" fmla="*/ 90 w 1491"/>
                    <a:gd name="T5" fmla="*/ 94 h 1144"/>
                    <a:gd name="T6" fmla="*/ 84 w 1491"/>
                    <a:gd name="T7" fmla="*/ 66 h 1144"/>
                    <a:gd name="T8" fmla="*/ 87 w 1491"/>
                    <a:gd name="T9" fmla="*/ 33 h 1144"/>
                    <a:gd name="T10" fmla="*/ 113 w 1491"/>
                    <a:gd name="T11" fmla="*/ 7 h 1144"/>
                    <a:gd name="T12" fmla="*/ 152 w 1491"/>
                    <a:gd name="T13" fmla="*/ 2 h 1144"/>
                    <a:gd name="T14" fmla="*/ 188 w 1491"/>
                    <a:gd name="T15" fmla="*/ 20 h 1144"/>
                    <a:gd name="T16" fmla="*/ 203 w 1491"/>
                    <a:gd name="T17" fmla="*/ 43 h 1144"/>
                    <a:gd name="T18" fmla="*/ 218 w 1491"/>
                    <a:gd name="T19" fmla="*/ 53 h 1144"/>
                    <a:gd name="T20" fmla="*/ 248 w 1491"/>
                    <a:gd name="T21" fmla="*/ 61 h 1144"/>
                    <a:gd name="T22" fmla="*/ 265 w 1491"/>
                    <a:gd name="T23" fmla="*/ 76 h 1144"/>
                    <a:gd name="T24" fmla="*/ 277 w 1491"/>
                    <a:gd name="T25" fmla="*/ 111 h 1144"/>
                    <a:gd name="T26" fmla="*/ 265 w 1491"/>
                    <a:gd name="T27" fmla="*/ 147 h 1144"/>
                    <a:gd name="T28" fmla="*/ 215 w 1491"/>
                    <a:gd name="T29" fmla="*/ 160 h 1144"/>
                    <a:gd name="T30" fmla="*/ 167 w 1491"/>
                    <a:gd name="T31" fmla="*/ 144 h 1144"/>
                    <a:gd name="T32" fmla="*/ 146 w 1491"/>
                    <a:gd name="T33" fmla="*/ 132 h 1144"/>
                    <a:gd name="T34" fmla="*/ 105 w 1491"/>
                    <a:gd name="T35" fmla="*/ 132 h 1144"/>
                    <a:gd name="T36" fmla="*/ 48 w 1491"/>
                    <a:gd name="T37" fmla="*/ 157 h 1144"/>
                    <a:gd name="T38" fmla="*/ 3 w 1491"/>
                    <a:gd name="T39" fmla="*/ 177 h 114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91"/>
                    <a:gd name="T61" fmla="*/ 0 h 1144"/>
                    <a:gd name="T62" fmla="*/ 1491 w 1491"/>
                    <a:gd name="T63" fmla="*/ 1144 h 114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91" h="1144">
                      <a:moveTo>
                        <a:pt x="19" y="1117"/>
                      </a:moveTo>
                      <a:cubicBezTo>
                        <a:pt x="38" y="1090"/>
                        <a:pt x="294" y="917"/>
                        <a:pt x="371" y="829"/>
                      </a:cubicBezTo>
                      <a:cubicBezTo>
                        <a:pt x="448" y="741"/>
                        <a:pt x="470" y="658"/>
                        <a:pt x="483" y="589"/>
                      </a:cubicBezTo>
                      <a:cubicBezTo>
                        <a:pt x="496" y="520"/>
                        <a:pt x="454" y="477"/>
                        <a:pt x="451" y="413"/>
                      </a:cubicBezTo>
                      <a:cubicBezTo>
                        <a:pt x="448" y="349"/>
                        <a:pt x="440" y="266"/>
                        <a:pt x="467" y="205"/>
                      </a:cubicBezTo>
                      <a:cubicBezTo>
                        <a:pt x="494" y="144"/>
                        <a:pt x="552" y="77"/>
                        <a:pt x="611" y="45"/>
                      </a:cubicBezTo>
                      <a:cubicBezTo>
                        <a:pt x="670" y="13"/>
                        <a:pt x="752" y="0"/>
                        <a:pt x="819" y="13"/>
                      </a:cubicBezTo>
                      <a:cubicBezTo>
                        <a:pt x="886" y="26"/>
                        <a:pt x="966" y="82"/>
                        <a:pt x="1011" y="125"/>
                      </a:cubicBezTo>
                      <a:cubicBezTo>
                        <a:pt x="1056" y="168"/>
                        <a:pt x="1064" y="234"/>
                        <a:pt x="1091" y="269"/>
                      </a:cubicBezTo>
                      <a:cubicBezTo>
                        <a:pt x="1118" y="304"/>
                        <a:pt x="1131" y="314"/>
                        <a:pt x="1171" y="333"/>
                      </a:cubicBezTo>
                      <a:cubicBezTo>
                        <a:pt x="1211" y="352"/>
                        <a:pt x="1288" y="357"/>
                        <a:pt x="1331" y="381"/>
                      </a:cubicBezTo>
                      <a:cubicBezTo>
                        <a:pt x="1374" y="405"/>
                        <a:pt x="1400" y="424"/>
                        <a:pt x="1427" y="477"/>
                      </a:cubicBezTo>
                      <a:cubicBezTo>
                        <a:pt x="1454" y="530"/>
                        <a:pt x="1491" y="626"/>
                        <a:pt x="1491" y="701"/>
                      </a:cubicBezTo>
                      <a:cubicBezTo>
                        <a:pt x="1491" y="776"/>
                        <a:pt x="1483" y="874"/>
                        <a:pt x="1427" y="925"/>
                      </a:cubicBezTo>
                      <a:cubicBezTo>
                        <a:pt x="1371" y="976"/>
                        <a:pt x="1243" y="1008"/>
                        <a:pt x="1155" y="1005"/>
                      </a:cubicBezTo>
                      <a:cubicBezTo>
                        <a:pt x="1067" y="1002"/>
                        <a:pt x="960" y="938"/>
                        <a:pt x="899" y="909"/>
                      </a:cubicBezTo>
                      <a:cubicBezTo>
                        <a:pt x="838" y="880"/>
                        <a:pt x="843" y="842"/>
                        <a:pt x="787" y="829"/>
                      </a:cubicBezTo>
                      <a:cubicBezTo>
                        <a:pt x="731" y="816"/>
                        <a:pt x="651" y="802"/>
                        <a:pt x="563" y="829"/>
                      </a:cubicBezTo>
                      <a:cubicBezTo>
                        <a:pt x="475" y="856"/>
                        <a:pt x="355" y="938"/>
                        <a:pt x="259" y="989"/>
                      </a:cubicBezTo>
                      <a:cubicBezTo>
                        <a:pt x="163" y="1040"/>
                        <a:pt x="0" y="1144"/>
                        <a:pt x="19" y="11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3F3F"/>
                    </a:gs>
                    <a:gs pos="100000">
                      <a:srgbClr val="AC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194" name="Freeform 165"/>
                <p:cNvSpPr>
                  <a:spLocks/>
                </p:cNvSpPr>
                <p:nvPr/>
              </p:nvSpPr>
              <p:spPr bwMode="auto">
                <a:xfrm>
                  <a:off x="4208" y="3352"/>
                  <a:ext cx="256" cy="208"/>
                </a:xfrm>
                <a:custGeom>
                  <a:avLst/>
                  <a:gdLst>
                    <a:gd name="T0" fmla="*/ 195 w 336"/>
                    <a:gd name="T1" fmla="*/ 29 h 240"/>
                    <a:gd name="T2" fmla="*/ 117 w 336"/>
                    <a:gd name="T3" fmla="*/ 35 h 240"/>
                    <a:gd name="T4" fmla="*/ 102 w 336"/>
                    <a:gd name="T5" fmla="*/ 12 h 240"/>
                    <a:gd name="T6" fmla="*/ 89 w 336"/>
                    <a:gd name="T7" fmla="*/ 112 h 240"/>
                    <a:gd name="T8" fmla="*/ 62 w 336"/>
                    <a:gd name="T9" fmla="*/ 168 h 240"/>
                    <a:gd name="T10" fmla="*/ 0 w 336"/>
                    <a:gd name="T11" fmla="*/ 180 h 240"/>
                    <a:gd name="T12" fmla="*/ 18 w 336"/>
                    <a:gd name="T13" fmla="*/ 84 h 240"/>
                    <a:gd name="T14" fmla="*/ 28 w 336"/>
                    <a:gd name="T15" fmla="*/ 24 h 240"/>
                    <a:gd name="T16" fmla="*/ 75 w 336"/>
                    <a:gd name="T17" fmla="*/ 0 h 240"/>
                    <a:gd name="T18" fmla="*/ 128 w 336"/>
                    <a:gd name="T19" fmla="*/ 24 h 240"/>
                    <a:gd name="T20" fmla="*/ 195 w 336"/>
                    <a:gd name="T21" fmla="*/ 29 h 2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6"/>
                    <a:gd name="T34" fmla="*/ 0 h 240"/>
                    <a:gd name="T35" fmla="*/ 336 w 336"/>
                    <a:gd name="T36" fmla="*/ 240 h 2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195" name="Freeform 166"/>
                <p:cNvSpPr>
                  <a:spLocks/>
                </p:cNvSpPr>
                <p:nvPr/>
              </p:nvSpPr>
              <p:spPr bwMode="auto">
                <a:xfrm rot="-6542474" flipH="1" flipV="1">
                  <a:off x="4144" y="3144"/>
                  <a:ext cx="336" cy="240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6"/>
                    <a:gd name="T34" fmla="*/ 0 h 240"/>
                    <a:gd name="T35" fmla="*/ 336 w 336"/>
                    <a:gd name="T36" fmla="*/ 240 h 2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</p:grpSp>
          <p:sp>
            <p:nvSpPr>
              <p:cNvPr id="192" name="Freeform 167"/>
              <p:cNvSpPr>
                <a:spLocks/>
              </p:cNvSpPr>
              <p:nvPr/>
            </p:nvSpPr>
            <p:spPr bwMode="auto">
              <a:xfrm>
                <a:off x="717" y="1883"/>
                <a:ext cx="643" cy="456"/>
              </a:xfrm>
              <a:custGeom>
                <a:avLst/>
                <a:gdLst>
                  <a:gd name="T0" fmla="*/ 3 w 1491"/>
                  <a:gd name="T1" fmla="*/ 177 h 1144"/>
                  <a:gd name="T2" fmla="*/ 69 w 1491"/>
                  <a:gd name="T3" fmla="*/ 132 h 1144"/>
                  <a:gd name="T4" fmla="*/ 90 w 1491"/>
                  <a:gd name="T5" fmla="*/ 94 h 1144"/>
                  <a:gd name="T6" fmla="*/ 84 w 1491"/>
                  <a:gd name="T7" fmla="*/ 66 h 1144"/>
                  <a:gd name="T8" fmla="*/ 87 w 1491"/>
                  <a:gd name="T9" fmla="*/ 33 h 1144"/>
                  <a:gd name="T10" fmla="*/ 113 w 1491"/>
                  <a:gd name="T11" fmla="*/ 7 h 1144"/>
                  <a:gd name="T12" fmla="*/ 152 w 1491"/>
                  <a:gd name="T13" fmla="*/ 2 h 1144"/>
                  <a:gd name="T14" fmla="*/ 188 w 1491"/>
                  <a:gd name="T15" fmla="*/ 20 h 1144"/>
                  <a:gd name="T16" fmla="*/ 203 w 1491"/>
                  <a:gd name="T17" fmla="*/ 43 h 1144"/>
                  <a:gd name="T18" fmla="*/ 218 w 1491"/>
                  <a:gd name="T19" fmla="*/ 53 h 1144"/>
                  <a:gd name="T20" fmla="*/ 248 w 1491"/>
                  <a:gd name="T21" fmla="*/ 61 h 1144"/>
                  <a:gd name="T22" fmla="*/ 265 w 1491"/>
                  <a:gd name="T23" fmla="*/ 76 h 1144"/>
                  <a:gd name="T24" fmla="*/ 277 w 1491"/>
                  <a:gd name="T25" fmla="*/ 111 h 1144"/>
                  <a:gd name="T26" fmla="*/ 265 w 1491"/>
                  <a:gd name="T27" fmla="*/ 147 h 1144"/>
                  <a:gd name="T28" fmla="*/ 215 w 1491"/>
                  <a:gd name="T29" fmla="*/ 160 h 1144"/>
                  <a:gd name="T30" fmla="*/ 167 w 1491"/>
                  <a:gd name="T31" fmla="*/ 144 h 1144"/>
                  <a:gd name="T32" fmla="*/ 146 w 1491"/>
                  <a:gd name="T33" fmla="*/ 132 h 1144"/>
                  <a:gd name="T34" fmla="*/ 105 w 1491"/>
                  <a:gd name="T35" fmla="*/ 132 h 1144"/>
                  <a:gd name="T36" fmla="*/ 48 w 1491"/>
                  <a:gd name="T37" fmla="*/ 157 h 1144"/>
                  <a:gd name="T38" fmla="*/ 3 w 1491"/>
                  <a:gd name="T39" fmla="*/ 177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solidFill>
                <a:srgbClr val="A40000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</p:grpSp>
        <p:grpSp>
          <p:nvGrpSpPr>
            <p:cNvPr id="152" name="Group 168"/>
            <p:cNvGrpSpPr>
              <a:grpSpLocks/>
            </p:cNvGrpSpPr>
            <p:nvPr/>
          </p:nvGrpSpPr>
          <p:grpSpPr bwMode="auto">
            <a:xfrm>
              <a:off x="3481" y="3116"/>
              <a:ext cx="1847" cy="767"/>
              <a:chOff x="3481" y="3116"/>
              <a:chExt cx="1847" cy="767"/>
            </a:xfrm>
          </p:grpSpPr>
          <p:sp>
            <p:nvSpPr>
              <p:cNvPr id="153" name="Freeform 169"/>
              <p:cNvSpPr>
                <a:spLocks/>
              </p:cNvSpPr>
              <p:nvPr/>
            </p:nvSpPr>
            <p:spPr bwMode="auto">
              <a:xfrm>
                <a:off x="3486" y="3116"/>
                <a:ext cx="1798" cy="767"/>
              </a:xfrm>
              <a:custGeom>
                <a:avLst/>
                <a:gdLst/>
                <a:ahLst/>
                <a:cxnLst>
                  <a:cxn ang="0">
                    <a:pos x="813" y="433"/>
                  </a:cxn>
                  <a:cxn ang="0">
                    <a:pos x="999" y="433"/>
                  </a:cxn>
                  <a:cxn ang="0">
                    <a:pos x="1161" y="427"/>
                  </a:cxn>
                  <a:cxn ang="0">
                    <a:pos x="1150" y="362"/>
                  </a:cxn>
                  <a:cxn ang="0">
                    <a:pos x="1152" y="216"/>
                  </a:cxn>
                  <a:cxn ang="0">
                    <a:pos x="1174" y="39"/>
                  </a:cxn>
                  <a:cxn ang="0">
                    <a:pos x="1297" y="0"/>
                  </a:cxn>
                  <a:cxn ang="0">
                    <a:pos x="1543" y="39"/>
                  </a:cxn>
                  <a:cxn ang="0">
                    <a:pos x="1602" y="47"/>
                  </a:cxn>
                  <a:cxn ang="0">
                    <a:pos x="1618" y="104"/>
                  </a:cxn>
                  <a:cxn ang="0">
                    <a:pos x="1639" y="297"/>
                  </a:cxn>
                  <a:cxn ang="0">
                    <a:pos x="1640" y="380"/>
                  </a:cxn>
                  <a:cxn ang="0">
                    <a:pos x="1674" y="430"/>
                  </a:cxn>
                  <a:cxn ang="0">
                    <a:pos x="1767" y="462"/>
                  </a:cxn>
                  <a:cxn ang="0">
                    <a:pos x="1794" y="585"/>
                  </a:cxn>
                  <a:cxn ang="0">
                    <a:pos x="1789" y="704"/>
                  </a:cxn>
                  <a:cxn ang="0">
                    <a:pos x="1748" y="753"/>
                  </a:cxn>
                  <a:cxn ang="0">
                    <a:pos x="1590" y="757"/>
                  </a:cxn>
                  <a:cxn ang="0">
                    <a:pos x="1550" y="751"/>
                  </a:cxn>
                  <a:cxn ang="0">
                    <a:pos x="1533" y="663"/>
                  </a:cxn>
                  <a:cxn ang="0">
                    <a:pos x="1483" y="623"/>
                  </a:cxn>
                  <a:cxn ang="0">
                    <a:pos x="1411" y="606"/>
                  </a:cxn>
                  <a:cxn ang="0">
                    <a:pos x="1344" y="625"/>
                  </a:cxn>
                  <a:cxn ang="0">
                    <a:pos x="1304" y="661"/>
                  </a:cxn>
                  <a:cxn ang="0">
                    <a:pos x="1264" y="735"/>
                  </a:cxn>
                  <a:cxn ang="0">
                    <a:pos x="1253" y="741"/>
                  </a:cxn>
                  <a:cxn ang="0">
                    <a:pos x="906" y="743"/>
                  </a:cxn>
                  <a:cxn ang="0">
                    <a:pos x="563" y="743"/>
                  </a:cxn>
                  <a:cxn ang="0">
                    <a:pos x="547" y="732"/>
                  </a:cxn>
                  <a:cxn ang="0">
                    <a:pos x="544" y="700"/>
                  </a:cxn>
                  <a:cxn ang="0">
                    <a:pos x="504" y="634"/>
                  </a:cxn>
                  <a:cxn ang="0">
                    <a:pos x="417" y="598"/>
                  </a:cxn>
                  <a:cxn ang="0">
                    <a:pos x="342" y="616"/>
                  </a:cxn>
                  <a:cxn ang="0">
                    <a:pos x="293" y="665"/>
                  </a:cxn>
                  <a:cxn ang="0">
                    <a:pos x="274" y="723"/>
                  </a:cxn>
                  <a:cxn ang="0">
                    <a:pos x="266" y="732"/>
                  </a:cxn>
                  <a:cxn ang="0">
                    <a:pos x="121" y="731"/>
                  </a:cxn>
                  <a:cxn ang="0">
                    <a:pos x="25" y="685"/>
                  </a:cxn>
                  <a:cxn ang="0">
                    <a:pos x="15" y="397"/>
                  </a:cxn>
                  <a:cxn ang="0">
                    <a:pos x="51" y="433"/>
                  </a:cxn>
                  <a:cxn ang="0">
                    <a:pos x="321" y="445"/>
                  </a:cxn>
                  <a:cxn ang="0">
                    <a:pos x="597" y="427"/>
                  </a:cxn>
                  <a:cxn ang="0">
                    <a:pos x="813" y="433"/>
                  </a:cxn>
                </a:cxnLst>
                <a:rect l="0" t="0" r="r" b="b"/>
                <a:pathLst>
                  <a:path w="1798" h="767">
                    <a:moveTo>
                      <a:pt x="813" y="433"/>
                    </a:moveTo>
                    <a:cubicBezTo>
                      <a:pt x="880" y="442"/>
                      <a:pt x="941" y="434"/>
                      <a:pt x="999" y="433"/>
                    </a:cubicBezTo>
                    <a:cubicBezTo>
                      <a:pt x="1057" y="432"/>
                      <a:pt x="1136" y="439"/>
                      <a:pt x="1161" y="427"/>
                    </a:cubicBezTo>
                    <a:cubicBezTo>
                      <a:pt x="1186" y="415"/>
                      <a:pt x="1151" y="397"/>
                      <a:pt x="1150" y="362"/>
                    </a:cubicBezTo>
                    <a:cubicBezTo>
                      <a:pt x="1149" y="327"/>
                      <a:pt x="1148" y="271"/>
                      <a:pt x="1152" y="216"/>
                    </a:cubicBezTo>
                    <a:cubicBezTo>
                      <a:pt x="1156" y="163"/>
                      <a:pt x="1150" y="77"/>
                      <a:pt x="1174" y="39"/>
                    </a:cubicBezTo>
                    <a:cubicBezTo>
                      <a:pt x="1197" y="3"/>
                      <a:pt x="1235" y="0"/>
                      <a:pt x="1297" y="0"/>
                    </a:cubicBezTo>
                    <a:cubicBezTo>
                      <a:pt x="1358" y="0"/>
                      <a:pt x="1493" y="31"/>
                      <a:pt x="1543" y="39"/>
                    </a:cubicBezTo>
                    <a:cubicBezTo>
                      <a:pt x="1593" y="46"/>
                      <a:pt x="1588" y="36"/>
                      <a:pt x="1602" y="47"/>
                    </a:cubicBezTo>
                    <a:cubicBezTo>
                      <a:pt x="1614" y="58"/>
                      <a:pt x="1612" y="64"/>
                      <a:pt x="1618" y="104"/>
                    </a:cubicBezTo>
                    <a:cubicBezTo>
                      <a:pt x="1625" y="147"/>
                      <a:pt x="1635" y="251"/>
                      <a:pt x="1639" y="297"/>
                    </a:cubicBezTo>
                    <a:cubicBezTo>
                      <a:pt x="1644" y="343"/>
                      <a:pt x="1634" y="357"/>
                      <a:pt x="1640" y="380"/>
                    </a:cubicBezTo>
                    <a:cubicBezTo>
                      <a:pt x="1647" y="403"/>
                      <a:pt x="1654" y="416"/>
                      <a:pt x="1674" y="430"/>
                    </a:cubicBezTo>
                    <a:cubicBezTo>
                      <a:pt x="1696" y="443"/>
                      <a:pt x="1748" y="435"/>
                      <a:pt x="1767" y="462"/>
                    </a:cubicBezTo>
                    <a:cubicBezTo>
                      <a:pt x="1786" y="487"/>
                      <a:pt x="1792" y="546"/>
                      <a:pt x="1794" y="585"/>
                    </a:cubicBezTo>
                    <a:cubicBezTo>
                      <a:pt x="1798" y="627"/>
                      <a:pt x="1796" y="675"/>
                      <a:pt x="1789" y="704"/>
                    </a:cubicBezTo>
                    <a:cubicBezTo>
                      <a:pt x="1781" y="731"/>
                      <a:pt x="1780" y="745"/>
                      <a:pt x="1748" y="753"/>
                    </a:cubicBezTo>
                    <a:cubicBezTo>
                      <a:pt x="1715" y="763"/>
                      <a:pt x="1622" y="757"/>
                      <a:pt x="1590" y="757"/>
                    </a:cubicBezTo>
                    <a:cubicBezTo>
                      <a:pt x="1557" y="757"/>
                      <a:pt x="1559" y="767"/>
                      <a:pt x="1550" y="751"/>
                    </a:cubicBezTo>
                    <a:cubicBezTo>
                      <a:pt x="1541" y="737"/>
                      <a:pt x="1544" y="685"/>
                      <a:pt x="1533" y="663"/>
                    </a:cubicBezTo>
                    <a:cubicBezTo>
                      <a:pt x="1521" y="642"/>
                      <a:pt x="1502" y="633"/>
                      <a:pt x="1483" y="623"/>
                    </a:cubicBezTo>
                    <a:cubicBezTo>
                      <a:pt x="1462" y="614"/>
                      <a:pt x="1435" y="606"/>
                      <a:pt x="1411" y="606"/>
                    </a:cubicBezTo>
                    <a:cubicBezTo>
                      <a:pt x="1391" y="606"/>
                      <a:pt x="1362" y="617"/>
                      <a:pt x="1344" y="625"/>
                    </a:cubicBezTo>
                    <a:cubicBezTo>
                      <a:pt x="1325" y="636"/>
                      <a:pt x="1318" y="643"/>
                      <a:pt x="1304" y="661"/>
                    </a:cubicBezTo>
                    <a:cubicBezTo>
                      <a:pt x="1291" y="679"/>
                      <a:pt x="1273" y="721"/>
                      <a:pt x="1264" y="735"/>
                    </a:cubicBezTo>
                    <a:cubicBezTo>
                      <a:pt x="1255" y="747"/>
                      <a:pt x="1313" y="739"/>
                      <a:pt x="1253" y="741"/>
                    </a:cubicBezTo>
                    <a:cubicBezTo>
                      <a:pt x="1192" y="742"/>
                      <a:pt x="1020" y="742"/>
                      <a:pt x="906" y="743"/>
                    </a:cubicBezTo>
                    <a:cubicBezTo>
                      <a:pt x="790" y="744"/>
                      <a:pt x="622" y="745"/>
                      <a:pt x="563" y="743"/>
                    </a:cubicBezTo>
                    <a:cubicBezTo>
                      <a:pt x="503" y="742"/>
                      <a:pt x="550" y="738"/>
                      <a:pt x="547" y="732"/>
                    </a:cubicBezTo>
                    <a:cubicBezTo>
                      <a:pt x="545" y="723"/>
                      <a:pt x="550" y="716"/>
                      <a:pt x="544" y="700"/>
                    </a:cubicBezTo>
                    <a:cubicBezTo>
                      <a:pt x="536" y="685"/>
                      <a:pt x="526" y="652"/>
                      <a:pt x="504" y="634"/>
                    </a:cubicBezTo>
                    <a:cubicBezTo>
                      <a:pt x="484" y="619"/>
                      <a:pt x="443" y="601"/>
                      <a:pt x="417" y="598"/>
                    </a:cubicBezTo>
                    <a:cubicBezTo>
                      <a:pt x="389" y="595"/>
                      <a:pt x="363" y="603"/>
                      <a:pt x="342" y="616"/>
                    </a:cubicBezTo>
                    <a:cubicBezTo>
                      <a:pt x="322" y="628"/>
                      <a:pt x="303" y="648"/>
                      <a:pt x="293" y="665"/>
                    </a:cubicBezTo>
                    <a:cubicBezTo>
                      <a:pt x="280" y="685"/>
                      <a:pt x="279" y="712"/>
                      <a:pt x="274" y="723"/>
                    </a:cubicBezTo>
                    <a:cubicBezTo>
                      <a:pt x="269" y="735"/>
                      <a:pt x="291" y="731"/>
                      <a:pt x="266" y="732"/>
                    </a:cubicBezTo>
                    <a:cubicBezTo>
                      <a:pt x="240" y="733"/>
                      <a:pt x="161" y="738"/>
                      <a:pt x="121" y="731"/>
                    </a:cubicBezTo>
                    <a:cubicBezTo>
                      <a:pt x="80" y="723"/>
                      <a:pt x="43" y="741"/>
                      <a:pt x="25" y="685"/>
                    </a:cubicBezTo>
                    <a:cubicBezTo>
                      <a:pt x="7" y="629"/>
                      <a:pt x="11" y="439"/>
                      <a:pt x="15" y="397"/>
                    </a:cubicBezTo>
                    <a:cubicBezTo>
                      <a:pt x="19" y="355"/>
                      <a:pt x="0" y="425"/>
                      <a:pt x="51" y="433"/>
                    </a:cubicBezTo>
                    <a:cubicBezTo>
                      <a:pt x="102" y="441"/>
                      <a:pt x="230" y="446"/>
                      <a:pt x="321" y="445"/>
                    </a:cubicBezTo>
                    <a:cubicBezTo>
                      <a:pt x="412" y="444"/>
                      <a:pt x="515" y="429"/>
                      <a:pt x="597" y="427"/>
                    </a:cubicBezTo>
                    <a:cubicBezTo>
                      <a:pt x="679" y="425"/>
                      <a:pt x="768" y="432"/>
                      <a:pt x="813" y="433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63500" dir="19387806" algn="ctr" rotWithShape="0">
                  <a:srgbClr val="5815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992"/>
              </a:p>
            </p:txBody>
          </p:sp>
          <p:sp>
            <p:nvSpPr>
              <p:cNvPr id="154" name="Freeform 170"/>
              <p:cNvSpPr>
                <a:spLocks/>
              </p:cNvSpPr>
              <p:nvPr/>
            </p:nvSpPr>
            <p:spPr bwMode="auto">
              <a:xfrm rot="21176797" flipH="1">
                <a:off x="4962" y="3213"/>
                <a:ext cx="163" cy="327"/>
              </a:xfrm>
              <a:custGeom>
                <a:avLst/>
                <a:gdLst/>
                <a:ahLst/>
                <a:cxnLst>
                  <a:cxn ang="0">
                    <a:pos x="72" y="40"/>
                  </a:cxn>
                  <a:cxn ang="0">
                    <a:pos x="109" y="50"/>
                  </a:cxn>
                  <a:cxn ang="0">
                    <a:pos x="101" y="54"/>
                  </a:cxn>
                  <a:cxn ang="0">
                    <a:pos x="113" y="74"/>
                  </a:cxn>
                  <a:cxn ang="0">
                    <a:pos x="117" y="122"/>
                  </a:cxn>
                  <a:cxn ang="0">
                    <a:pos x="121" y="198"/>
                  </a:cxn>
                  <a:cxn ang="0">
                    <a:pos x="125" y="222"/>
                  </a:cxn>
                  <a:cxn ang="0">
                    <a:pos x="133" y="238"/>
                  </a:cxn>
                  <a:cxn ang="0">
                    <a:pos x="124" y="234"/>
                  </a:cxn>
                  <a:cxn ang="0">
                    <a:pos x="93" y="237"/>
                  </a:cxn>
                  <a:cxn ang="0">
                    <a:pos x="39" y="243"/>
                  </a:cxn>
                  <a:cxn ang="0">
                    <a:pos x="10" y="252"/>
                  </a:cxn>
                  <a:cxn ang="0">
                    <a:pos x="9" y="158"/>
                  </a:cxn>
                  <a:cxn ang="0">
                    <a:pos x="0" y="77"/>
                  </a:cxn>
                  <a:cxn ang="0">
                    <a:pos x="5" y="7"/>
                  </a:cxn>
                  <a:cxn ang="0">
                    <a:pos x="21" y="32"/>
                  </a:cxn>
                  <a:cxn ang="0">
                    <a:pos x="105" y="38"/>
                  </a:cxn>
                </a:cxnLst>
                <a:rect l="0" t="0" r="r" b="b"/>
                <a:pathLst>
                  <a:path w="133" h="265">
                    <a:moveTo>
                      <a:pt x="72" y="40"/>
                    </a:moveTo>
                    <a:cubicBezTo>
                      <a:pt x="78" y="42"/>
                      <a:pt x="104" y="48"/>
                      <a:pt x="109" y="50"/>
                    </a:cubicBezTo>
                    <a:cubicBezTo>
                      <a:pt x="114" y="52"/>
                      <a:pt x="100" y="50"/>
                      <a:pt x="101" y="54"/>
                    </a:cubicBezTo>
                    <a:cubicBezTo>
                      <a:pt x="102" y="58"/>
                      <a:pt x="110" y="63"/>
                      <a:pt x="113" y="74"/>
                    </a:cubicBezTo>
                    <a:cubicBezTo>
                      <a:pt x="116" y="85"/>
                      <a:pt x="116" y="101"/>
                      <a:pt x="117" y="122"/>
                    </a:cubicBezTo>
                    <a:cubicBezTo>
                      <a:pt x="118" y="143"/>
                      <a:pt x="120" y="181"/>
                      <a:pt x="121" y="198"/>
                    </a:cubicBezTo>
                    <a:cubicBezTo>
                      <a:pt x="122" y="215"/>
                      <a:pt x="123" y="215"/>
                      <a:pt x="125" y="222"/>
                    </a:cubicBezTo>
                    <a:cubicBezTo>
                      <a:pt x="127" y="229"/>
                      <a:pt x="133" y="236"/>
                      <a:pt x="133" y="238"/>
                    </a:cubicBezTo>
                    <a:cubicBezTo>
                      <a:pt x="133" y="240"/>
                      <a:pt x="131" y="234"/>
                      <a:pt x="124" y="234"/>
                    </a:cubicBezTo>
                    <a:cubicBezTo>
                      <a:pt x="117" y="234"/>
                      <a:pt x="106" y="236"/>
                      <a:pt x="93" y="237"/>
                    </a:cubicBezTo>
                    <a:cubicBezTo>
                      <a:pt x="79" y="239"/>
                      <a:pt x="53" y="240"/>
                      <a:pt x="39" y="243"/>
                    </a:cubicBezTo>
                    <a:cubicBezTo>
                      <a:pt x="25" y="245"/>
                      <a:pt x="15" y="265"/>
                      <a:pt x="10" y="252"/>
                    </a:cubicBezTo>
                    <a:cubicBezTo>
                      <a:pt x="5" y="237"/>
                      <a:pt x="10" y="188"/>
                      <a:pt x="9" y="158"/>
                    </a:cubicBezTo>
                    <a:cubicBezTo>
                      <a:pt x="7" y="129"/>
                      <a:pt x="0" y="102"/>
                      <a:pt x="0" y="77"/>
                    </a:cubicBezTo>
                    <a:cubicBezTo>
                      <a:pt x="0" y="53"/>
                      <a:pt x="1" y="14"/>
                      <a:pt x="5" y="7"/>
                    </a:cubicBezTo>
                    <a:cubicBezTo>
                      <a:pt x="8" y="0"/>
                      <a:pt x="4" y="27"/>
                      <a:pt x="21" y="32"/>
                    </a:cubicBezTo>
                    <a:cubicBezTo>
                      <a:pt x="38" y="37"/>
                      <a:pt x="88" y="37"/>
                      <a:pt x="105" y="38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992"/>
              </a:p>
            </p:txBody>
          </p:sp>
          <p:sp>
            <p:nvSpPr>
              <p:cNvPr id="155" name="Freeform 171"/>
              <p:cNvSpPr>
                <a:spLocks/>
              </p:cNvSpPr>
              <p:nvPr/>
            </p:nvSpPr>
            <p:spPr bwMode="auto">
              <a:xfrm rot="21540906" flipH="1">
                <a:off x="4979" y="3267"/>
                <a:ext cx="19" cy="24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8" y="464"/>
                  </a:cxn>
                  <a:cxn ang="0">
                    <a:pos x="0" y="464"/>
                  </a:cxn>
                  <a:cxn ang="0">
                    <a:pos x="0" y="0"/>
                  </a:cxn>
                  <a:cxn ang="0">
                    <a:pos x="32" y="0"/>
                  </a:cxn>
                </a:cxnLst>
                <a:rect l="0" t="0" r="r" b="b"/>
                <a:pathLst>
                  <a:path w="48" h="464">
                    <a:moveTo>
                      <a:pt x="32" y="0"/>
                    </a:moveTo>
                    <a:lnTo>
                      <a:pt x="48" y="464"/>
                    </a:lnTo>
                    <a:lnTo>
                      <a:pt x="0" y="464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992"/>
              </a:p>
            </p:txBody>
          </p:sp>
          <p:sp>
            <p:nvSpPr>
              <p:cNvPr id="156" name="Freeform 172"/>
              <p:cNvSpPr>
                <a:spLocks/>
              </p:cNvSpPr>
              <p:nvPr/>
            </p:nvSpPr>
            <p:spPr bwMode="auto">
              <a:xfrm rot="21540906" flipH="1">
                <a:off x="3741" y="3679"/>
                <a:ext cx="304" cy="182"/>
              </a:xfrm>
              <a:custGeom>
                <a:avLst/>
                <a:gdLst/>
                <a:ahLst/>
                <a:cxnLst>
                  <a:cxn ang="0">
                    <a:pos x="0" y="347"/>
                  </a:cxn>
                  <a:cxn ang="0">
                    <a:pos x="23" y="202"/>
                  </a:cxn>
                  <a:cxn ang="0">
                    <a:pos x="72" y="89"/>
                  </a:cxn>
                  <a:cxn ang="0">
                    <a:pos x="215" y="10"/>
                  </a:cxn>
                  <a:cxn ang="0">
                    <a:pos x="391" y="26"/>
                  </a:cxn>
                  <a:cxn ang="0">
                    <a:pos x="540" y="161"/>
                  </a:cxn>
                  <a:cxn ang="0">
                    <a:pos x="583" y="330"/>
                  </a:cxn>
                </a:cxnLst>
                <a:rect l="0" t="0" r="r" b="b"/>
                <a:pathLst>
                  <a:path w="583" h="347">
                    <a:moveTo>
                      <a:pt x="0" y="347"/>
                    </a:moveTo>
                    <a:cubicBezTo>
                      <a:pt x="3" y="323"/>
                      <a:pt x="11" y="245"/>
                      <a:pt x="23" y="202"/>
                    </a:cubicBezTo>
                    <a:cubicBezTo>
                      <a:pt x="35" y="159"/>
                      <a:pt x="40" y="121"/>
                      <a:pt x="72" y="89"/>
                    </a:cubicBezTo>
                    <a:cubicBezTo>
                      <a:pt x="104" y="57"/>
                      <a:pt x="162" y="20"/>
                      <a:pt x="215" y="10"/>
                    </a:cubicBezTo>
                    <a:cubicBezTo>
                      <a:pt x="268" y="0"/>
                      <a:pt x="337" y="1"/>
                      <a:pt x="391" y="26"/>
                    </a:cubicBezTo>
                    <a:cubicBezTo>
                      <a:pt x="445" y="51"/>
                      <a:pt x="508" y="110"/>
                      <a:pt x="540" y="161"/>
                    </a:cubicBezTo>
                    <a:cubicBezTo>
                      <a:pt x="572" y="212"/>
                      <a:pt x="574" y="295"/>
                      <a:pt x="583" y="33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992"/>
              </a:p>
            </p:txBody>
          </p:sp>
          <p:sp>
            <p:nvSpPr>
              <p:cNvPr id="157" name="Freeform 173"/>
              <p:cNvSpPr>
                <a:spLocks/>
              </p:cNvSpPr>
              <p:nvPr/>
            </p:nvSpPr>
            <p:spPr bwMode="auto">
              <a:xfrm rot="21540906" flipH="1">
                <a:off x="4743" y="3692"/>
                <a:ext cx="304" cy="181"/>
              </a:xfrm>
              <a:custGeom>
                <a:avLst/>
                <a:gdLst/>
                <a:ahLst/>
                <a:cxnLst>
                  <a:cxn ang="0">
                    <a:pos x="0" y="347"/>
                  </a:cxn>
                  <a:cxn ang="0">
                    <a:pos x="23" y="202"/>
                  </a:cxn>
                  <a:cxn ang="0">
                    <a:pos x="72" y="89"/>
                  </a:cxn>
                  <a:cxn ang="0">
                    <a:pos x="215" y="10"/>
                  </a:cxn>
                  <a:cxn ang="0">
                    <a:pos x="391" y="26"/>
                  </a:cxn>
                  <a:cxn ang="0">
                    <a:pos x="540" y="161"/>
                  </a:cxn>
                  <a:cxn ang="0">
                    <a:pos x="583" y="330"/>
                  </a:cxn>
                </a:cxnLst>
                <a:rect l="0" t="0" r="r" b="b"/>
                <a:pathLst>
                  <a:path w="583" h="347">
                    <a:moveTo>
                      <a:pt x="0" y="347"/>
                    </a:moveTo>
                    <a:cubicBezTo>
                      <a:pt x="3" y="323"/>
                      <a:pt x="11" y="245"/>
                      <a:pt x="23" y="202"/>
                    </a:cubicBezTo>
                    <a:cubicBezTo>
                      <a:pt x="35" y="159"/>
                      <a:pt x="40" y="121"/>
                      <a:pt x="72" y="89"/>
                    </a:cubicBezTo>
                    <a:cubicBezTo>
                      <a:pt x="104" y="57"/>
                      <a:pt x="162" y="20"/>
                      <a:pt x="215" y="10"/>
                    </a:cubicBezTo>
                    <a:cubicBezTo>
                      <a:pt x="268" y="0"/>
                      <a:pt x="337" y="1"/>
                      <a:pt x="391" y="26"/>
                    </a:cubicBezTo>
                    <a:cubicBezTo>
                      <a:pt x="445" y="51"/>
                      <a:pt x="508" y="110"/>
                      <a:pt x="540" y="161"/>
                    </a:cubicBezTo>
                    <a:cubicBezTo>
                      <a:pt x="572" y="212"/>
                      <a:pt x="574" y="295"/>
                      <a:pt x="583" y="33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992"/>
              </a:p>
            </p:txBody>
          </p:sp>
          <p:sp>
            <p:nvSpPr>
              <p:cNvPr id="158" name="Oval 174"/>
              <p:cNvSpPr>
                <a:spLocks noChangeArrowheads="1"/>
              </p:cNvSpPr>
              <p:nvPr/>
            </p:nvSpPr>
            <p:spPr bwMode="auto">
              <a:xfrm rot="21540906" flipH="1">
                <a:off x="5277" y="3584"/>
                <a:ext cx="51" cy="85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59" name="Freeform 175"/>
              <p:cNvSpPr>
                <a:spLocks/>
              </p:cNvSpPr>
              <p:nvPr/>
            </p:nvSpPr>
            <p:spPr bwMode="auto">
              <a:xfrm rot="21176797" flipH="1">
                <a:off x="4656" y="3183"/>
                <a:ext cx="352" cy="670"/>
              </a:xfrm>
              <a:custGeom>
                <a:avLst/>
                <a:gdLst>
                  <a:gd name="T0" fmla="*/ 412 w 288"/>
                  <a:gd name="T1" fmla="*/ 753 h 542"/>
                  <a:gd name="T2" fmla="*/ 350 w 288"/>
                  <a:gd name="T3" fmla="*/ 148 h 542"/>
                  <a:gd name="T4" fmla="*/ 325 w 288"/>
                  <a:gd name="T5" fmla="*/ 27 h 542"/>
                  <a:gd name="T6" fmla="*/ 242 w 288"/>
                  <a:gd name="T7" fmla="*/ 2 h 542"/>
                  <a:gd name="T8" fmla="*/ 156 w 288"/>
                  <a:gd name="T9" fmla="*/ 5 h 542"/>
                  <a:gd name="T10" fmla="*/ 68 w 288"/>
                  <a:gd name="T11" fmla="*/ 27 h 542"/>
                  <a:gd name="T12" fmla="*/ 27 w 288"/>
                  <a:gd name="T13" fmla="*/ 52 h 542"/>
                  <a:gd name="T14" fmla="*/ 1 w 288"/>
                  <a:gd name="T15" fmla="*/ 85 h 542"/>
                  <a:gd name="T16" fmla="*/ 16 w 288"/>
                  <a:gd name="T17" fmla="*/ 219 h 542"/>
                  <a:gd name="T18" fmla="*/ 38 w 288"/>
                  <a:gd name="T19" fmla="*/ 443 h 542"/>
                  <a:gd name="T20" fmla="*/ 40 w 288"/>
                  <a:gd name="T21" fmla="*/ 622 h 542"/>
                  <a:gd name="T22" fmla="*/ 56 w 288"/>
                  <a:gd name="T23" fmla="*/ 668 h 542"/>
                  <a:gd name="T24" fmla="*/ 72 w 288"/>
                  <a:gd name="T25" fmla="*/ 674 h 542"/>
                  <a:gd name="T26" fmla="*/ 95 w 288"/>
                  <a:gd name="T27" fmla="*/ 660 h 542"/>
                  <a:gd name="T28" fmla="*/ 167 w 288"/>
                  <a:gd name="T29" fmla="*/ 654 h 542"/>
                  <a:gd name="T30" fmla="*/ 240 w 288"/>
                  <a:gd name="T31" fmla="*/ 679 h 542"/>
                  <a:gd name="T32" fmla="*/ 298 w 288"/>
                  <a:gd name="T33" fmla="*/ 752 h 542"/>
                  <a:gd name="T34" fmla="*/ 310 w 288"/>
                  <a:gd name="T35" fmla="*/ 801 h 542"/>
                  <a:gd name="T36" fmla="*/ 317 w 288"/>
                  <a:gd name="T37" fmla="*/ 826 h 542"/>
                  <a:gd name="T38" fmla="*/ 345 w 288"/>
                  <a:gd name="T39" fmla="*/ 817 h 542"/>
                  <a:gd name="T40" fmla="*/ 418 w 288"/>
                  <a:gd name="T41" fmla="*/ 811 h 542"/>
                  <a:gd name="T42" fmla="*/ 412 w 288"/>
                  <a:gd name="T43" fmla="*/ 753 h 5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8"/>
                  <a:gd name="T67" fmla="*/ 0 h 542"/>
                  <a:gd name="T68" fmla="*/ 288 w 288"/>
                  <a:gd name="T69" fmla="*/ 542 h 5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8" h="542">
                    <a:moveTo>
                      <a:pt x="276" y="493"/>
                    </a:moveTo>
                    <a:cubicBezTo>
                      <a:pt x="268" y="420"/>
                      <a:pt x="244" y="177"/>
                      <a:pt x="234" y="97"/>
                    </a:cubicBezTo>
                    <a:cubicBezTo>
                      <a:pt x="225" y="18"/>
                      <a:pt x="229" y="33"/>
                      <a:pt x="218" y="18"/>
                    </a:cubicBezTo>
                    <a:cubicBezTo>
                      <a:pt x="206" y="2"/>
                      <a:pt x="181" y="5"/>
                      <a:pt x="162" y="2"/>
                    </a:cubicBezTo>
                    <a:cubicBezTo>
                      <a:pt x="143" y="0"/>
                      <a:pt x="125" y="1"/>
                      <a:pt x="105" y="3"/>
                    </a:cubicBezTo>
                    <a:cubicBezTo>
                      <a:pt x="86" y="6"/>
                      <a:pt x="60" y="12"/>
                      <a:pt x="46" y="18"/>
                    </a:cubicBezTo>
                    <a:cubicBezTo>
                      <a:pt x="31" y="22"/>
                      <a:pt x="25" y="27"/>
                      <a:pt x="18" y="34"/>
                    </a:cubicBezTo>
                    <a:cubicBezTo>
                      <a:pt x="11" y="40"/>
                      <a:pt x="2" y="37"/>
                      <a:pt x="1" y="56"/>
                    </a:cubicBezTo>
                    <a:cubicBezTo>
                      <a:pt x="0" y="75"/>
                      <a:pt x="7" y="104"/>
                      <a:pt x="11" y="143"/>
                    </a:cubicBezTo>
                    <a:cubicBezTo>
                      <a:pt x="15" y="183"/>
                      <a:pt x="22" y="247"/>
                      <a:pt x="25" y="290"/>
                    </a:cubicBezTo>
                    <a:cubicBezTo>
                      <a:pt x="28" y="334"/>
                      <a:pt x="25" y="383"/>
                      <a:pt x="27" y="407"/>
                    </a:cubicBezTo>
                    <a:cubicBezTo>
                      <a:pt x="29" y="432"/>
                      <a:pt x="34" y="431"/>
                      <a:pt x="38" y="437"/>
                    </a:cubicBezTo>
                    <a:cubicBezTo>
                      <a:pt x="42" y="443"/>
                      <a:pt x="44" y="442"/>
                      <a:pt x="48" y="441"/>
                    </a:cubicBezTo>
                    <a:cubicBezTo>
                      <a:pt x="52" y="440"/>
                      <a:pt x="53" y="434"/>
                      <a:pt x="64" y="432"/>
                    </a:cubicBezTo>
                    <a:cubicBezTo>
                      <a:pt x="75" y="430"/>
                      <a:pt x="96" y="426"/>
                      <a:pt x="112" y="428"/>
                    </a:cubicBezTo>
                    <a:cubicBezTo>
                      <a:pt x="128" y="430"/>
                      <a:pt x="145" y="433"/>
                      <a:pt x="160" y="444"/>
                    </a:cubicBezTo>
                    <a:cubicBezTo>
                      <a:pt x="175" y="455"/>
                      <a:pt x="192" y="479"/>
                      <a:pt x="200" y="492"/>
                    </a:cubicBezTo>
                    <a:cubicBezTo>
                      <a:pt x="208" y="505"/>
                      <a:pt x="206" y="516"/>
                      <a:pt x="208" y="524"/>
                    </a:cubicBezTo>
                    <a:cubicBezTo>
                      <a:pt x="210" y="532"/>
                      <a:pt x="208" y="538"/>
                      <a:pt x="212" y="540"/>
                    </a:cubicBezTo>
                    <a:cubicBezTo>
                      <a:pt x="216" y="542"/>
                      <a:pt x="220" y="536"/>
                      <a:pt x="231" y="535"/>
                    </a:cubicBezTo>
                    <a:cubicBezTo>
                      <a:pt x="242" y="534"/>
                      <a:pt x="273" y="538"/>
                      <a:pt x="280" y="531"/>
                    </a:cubicBezTo>
                    <a:cubicBezTo>
                      <a:pt x="288" y="524"/>
                      <a:pt x="277" y="501"/>
                      <a:pt x="276" y="493"/>
                    </a:cubicBezTo>
                    <a:close/>
                  </a:path>
                </a:pathLst>
              </a:custGeom>
              <a:solidFill>
                <a:srgbClr val="C04E00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60" name="Freeform 176"/>
              <p:cNvSpPr>
                <a:spLocks/>
              </p:cNvSpPr>
              <p:nvPr/>
            </p:nvSpPr>
            <p:spPr bwMode="auto">
              <a:xfrm rot="21176797" flipH="1">
                <a:off x="4727" y="3249"/>
                <a:ext cx="254" cy="267"/>
              </a:xfrm>
              <a:custGeom>
                <a:avLst/>
                <a:gdLst/>
                <a:ahLst/>
                <a:cxnLst>
                  <a:cxn ang="0">
                    <a:pos x="70" y="11"/>
                  </a:cxn>
                  <a:cxn ang="0">
                    <a:pos x="164" y="1"/>
                  </a:cxn>
                  <a:cxn ang="0">
                    <a:pos x="187" y="15"/>
                  </a:cxn>
                  <a:cxn ang="0">
                    <a:pos x="195" y="55"/>
                  </a:cxn>
                  <a:cxn ang="0">
                    <a:pos x="203" y="163"/>
                  </a:cxn>
                  <a:cxn ang="0">
                    <a:pos x="195" y="195"/>
                  </a:cxn>
                  <a:cxn ang="0">
                    <a:pos x="123" y="203"/>
                  </a:cxn>
                  <a:cxn ang="0">
                    <a:pos x="91" y="207"/>
                  </a:cxn>
                  <a:cxn ang="0">
                    <a:pos x="39" y="212"/>
                  </a:cxn>
                  <a:cxn ang="0">
                    <a:pos x="15" y="185"/>
                  </a:cxn>
                  <a:cxn ang="0">
                    <a:pos x="9" y="128"/>
                  </a:cxn>
                  <a:cxn ang="0">
                    <a:pos x="1" y="47"/>
                  </a:cxn>
                  <a:cxn ang="0">
                    <a:pos x="9" y="23"/>
                  </a:cxn>
                  <a:cxn ang="0">
                    <a:pos x="39" y="14"/>
                  </a:cxn>
                  <a:cxn ang="0">
                    <a:pos x="122" y="5"/>
                  </a:cxn>
                </a:cxnLst>
                <a:rect l="0" t="0" r="r" b="b"/>
                <a:pathLst>
                  <a:path w="208" h="216">
                    <a:moveTo>
                      <a:pt x="70" y="11"/>
                    </a:moveTo>
                    <a:cubicBezTo>
                      <a:pt x="105" y="6"/>
                      <a:pt x="145" y="0"/>
                      <a:pt x="164" y="1"/>
                    </a:cubicBezTo>
                    <a:cubicBezTo>
                      <a:pt x="183" y="2"/>
                      <a:pt x="182" y="6"/>
                      <a:pt x="187" y="15"/>
                    </a:cubicBezTo>
                    <a:cubicBezTo>
                      <a:pt x="192" y="24"/>
                      <a:pt x="192" y="30"/>
                      <a:pt x="195" y="55"/>
                    </a:cubicBezTo>
                    <a:cubicBezTo>
                      <a:pt x="198" y="80"/>
                      <a:pt x="203" y="140"/>
                      <a:pt x="203" y="163"/>
                    </a:cubicBezTo>
                    <a:cubicBezTo>
                      <a:pt x="203" y="186"/>
                      <a:pt x="208" y="188"/>
                      <a:pt x="195" y="195"/>
                    </a:cubicBezTo>
                    <a:cubicBezTo>
                      <a:pt x="182" y="202"/>
                      <a:pt x="140" y="201"/>
                      <a:pt x="123" y="203"/>
                    </a:cubicBezTo>
                    <a:cubicBezTo>
                      <a:pt x="105" y="205"/>
                      <a:pt x="105" y="205"/>
                      <a:pt x="91" y="207"/>
                    </a:cubicBezTo>
                    <a:cubicBezTo>
                      <a:pt x="78" y="208"/>
                      <a:pt x="53" y="216"/>
                      <a:pt x="39" y="212"/>
                    </a:cubicBezTo>
                    <a:cubicBezTo>
                      <a:pt x="27" y="209"/>
                      <a:pt x="21" y="200"/>
                      <a:pt x="15" y="185"/>
                    </a:cubicBezTo>
                    <a:cubicBezTo>
                      <a:pt x="11" y="172"/>
                      <a:pt x="12" y="151"/>
                      <a:pt x="9" y="128"/>
                    </a:cubicBezTo>
                    <a:cubicBezTo>
                      <a:pt x="7" y="105"/>
                      <a:pt x="0" y="64"/>
                      <a:pt x="1" y="47"/>
                    </a:cubicBezTo>
                    <a:cubicBezTo>
                      <a:pt x="1" y="29"/>
                      <a:pt x="3" y="28"/>
                      <a:pt x="9" y="23"/>
                    </a:cubicBezTo>
                    <a:cubicBezTo>
                      <a:pt x="16" y="17"/>
                      <a:pt x="21" y="17"/>
                      <a:pt x="39" y="14"/>
                    </a:cubicBezTo>
                    <a:cubicBezTo>
                      <a:pt x="58" y="11"/>
                      <a:pt x="90" y="8"/>
                      <a:pt x="122" y="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992"/>
              </a:p>
            </p:txBody>
          </p:sp>
          <p:sp>
            <p:nvSpPr>
              <p:cNvPr id="161" name="Freeform 177"/>
              <p:cNvSpPr>
                <a:spLocks/>
              </p:cNvSpPr>
              <p:nvPr/>
            </p:nvSpPr>
            <p:spPr bwMode="auto">
              <a:xfrm rot="21540906" flipH="1">
                <a:off x="4750" y="3566"/>
                <a:ext cx="15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60"/>
                  </a:cxn>
                  <a:cxn ang="0">
                    <a:pos x="18" y="120"/>
                  </a:cxn>
                  <a:cxn ang="0">
                    <a:pos x="30" y="54"/>
                  </a:cxn>
                  <a:cxn ang="0">
                    <a:pos x="12" y="0"/>
                  </a:cxn>
                </a:cxnLst>
                <a:rect l="0" t="0" r="r" b="b"/>
                <a:pathLst>
                  <a:path w="30" h="120">
                    <a:moveTo>
                      <a:pt x="12" y="0"/>
                    </a:moveTo>
                    <a:lnTo>
                      <a:pt x="0" y="60"/>
                    </a:lnTo>
                    <a:lnTo>
                      <a:pt x="18" y="120"/>
                    </a:lnTo>
                    <a:lnTo>
                      <a:pt x="30" y="5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992"/>
              </a:p>
            </p:txBody>
          </p:sp>
          <p:sp>
            <p:nvSpPr>
              <p:cNvPr id="162" name="Oval 178"/>
              <p:cNvSpPr>
                <a:spLocks noChangeArrowheads="1"/>
              </p:cNvSpPr>
              <p:nvPr/>
            </p:nvSpPr>
            <p:spPr bwMode="auto">
              <a:xfrm rot="21540906" flipH="1">
                <a:off x="5207" y="3806"/>
                <a:ext cx="53" cy="4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grpSp>
            <p:nvGrpSpPr>
              <p:cNvPr id="163" name="Group 179"/>
              <p:cNvGrpSpPr>
                <a:grpSpLocks/>
              </p:cNvGrpSpPr>
              <p:nvPr/>
            </p:nvGrpSpPr>
            <p:grpSpPr bwMode="auto">
              <a:xfrm rot="21176797" flipH="1">
                <a:off x="3554" y="3648"/>
                <a:ext cx="46" cy="111"/>
                <a:chOff x="4551" y="2197"/>
                <a:chExt cx="38" cy="90"/>
              </a:xfrm>
            </p:grpSpPr>
            <p:sp>
              <p:nvSpPr>
                <p:cNvPr id="179" name="Rectangle 180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180" name="Rectangle 181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181" name="Rectangle 182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</p:grpSp>
          <p:grpSp>
            <p:nvGrpSpPr>
              <p:cNvPr id="164" name="Group 183"/>
              <p:cNvGrpSpPr>
                <a:grpSpLocks/>
              </p:cNvGrpSpPr>
              <p:nvPr/>
            </p:nvGrpSpPr>
            <p:grpSpPr bwMode="auto">
              <a:xfrm rot="21176797" flipH="1">
                <a:off x="3481" y="3634"/>
                <a:ext cx="46" cy="111"/>
                <a:chOff x="4551" y="2197"/>
                <a:chExt cx="38" cy="90"/>
              </a:xfrm>
            </p:grpSpPr>
            <p:sp>
              <p:nvSpPr>
                <p:cNvPr id="176" name="Rectangle 184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177" name="Rectangle 185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178" name="Rectangle 186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</p:grpSp>
          <p:grpSp>
            <p:nvGrpSpPr>
              <p:cNvPr id="165" name="Group 187"/>
              <p:cNvGrpSpPr>
                <a:grpSpLocks/>
              </p:cNvGrpSpPr>
              <p:nvPr/>
            </p:nvGrpSpPr>
            <p:grpSpPr bwMode="auto">
              <a:xfrm rot="3190924" flipH="1">
                <a:off x="5043" y="3120"/>
                <a:ext cx="47" cy="109"/>
                <a:chOff x="4551" y="2197"/>
                <a:chExt cx="38" cy="90"/>
              </a:xfrm>
            </p:grpSpPr>
            <p:sp>
              <p:nvSpPr>
                <p:cNvPr id="173" name="Rectangle 188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174" name="Rectangle 189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175" name="Rectangle 190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</p:grpSp>
          <p:sp>
            <p:nvSpPr>
              <p:cNvPr id="166" name="Freeform 191"/>
              <p:cNvSpPr>
                <a:spLocks/>
              </p:cNvSpPr>
              <p:nvPr/>
            </p:nvSpPr>
            <p:spPr bwMode="auto">
              <a:xfrm rot="21176797" flipH="1">
                <a:off x="4915" y="3420"/>
                <a:ext cx="118" cy="137"/>
              </a:xfrm>
              <a:custGeom>
                <a:avLst/>
                <a:gdLst>
                  <a:gd name="T0" fmla="*/ 127 w 96"/>
                  <a:gd name="T1" fmla="*/ 0 h 111"/>
                  <a:gd name="T2" fmla="*/ 0 w 96"/>
                  <a:gd name="T3" fmla="*/ 169 h 111"/>
                  <a:gd name="T4" fmla="*/ 45 w 96"/>
                  <a:gd name="T5" fmla="*/ 160 h 111"/>
                  <a:gd name="T6" fmla="*/ 145 w 96"/>
                  <a:gd name="T7" fmla="*/ 5 h 111"/>
                  <a:gd name="T8" fmla="*/ 127 w 96"/>
                  <a:gd name="T9" fmla="*/ 0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11"/>
                  <a:gd name="T17" fmla="*/ 96 w 96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11">
                    <a:moveTo>
                      <a:pt x="84" y="0"/>
                    </a:moveTo>
                    <a:lnTo>
                      <a:pt x="0" y="111"/>
                    </a:lnTo>
                    <a:lnTo>
                      <a:pt x="30" y="105"/>
                    </a:lnTo>
                    <a:lnTo>
                      <a:pt x="96" y="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67" name="Oval 192"/>
              <p:cNvSpPr>
                <a:spLocks noChangeArrowheads="1"/>
              </p:cNvSpPr>
              <p:nvPr/>
            </p:nvSpPr>
            <p:spPr bwMode="auto">
              <a:xfrm rot="21540906" flipH="1">
                <a:off x="4869" y="3369"/>
                <a:ext cx="51" cy="86"/>
              </a:xfrm>
              <a:prstGeom prst="ellipse">
                <a:avLst/>
              </a:prstGeom>
              <a:solidFill>
                <a:schemeClr val="accent1"/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68" name="Oval 193"/>
              <p:cNvSpPr>
                <a:spLocks noChangeArrowheads="1"/>
              </p:cNvSpPr>
              <p:nvPr/>
            </p:nvSpPr>
            <p:spPr bwMode="auto">
              <a:xfrm rot="21540906" flipH="1">
                <a:off x="5227" y="3600"/>
                <a:ext cx="53" cy="4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69" name="Freeform 194" descr="Дуб"/>
              <p:cNvSpPr>
                <a:spLocks/>
              </p:cNvSpPr>
              <p:nvPr/>
            </p:nvSpPr>
            <p:spPr bwMode="auto">
              <a:xfrm>
                <a:off x="3504" y="3456"/>
                <a:ext cx="1152" cy="144"/>
              </a:xfrm>
              <a:custGeom>
                <a:avLst/>
                <a:gdLst>
                  <a:gd name="T0" fmla="*/ 3 w 1152"/>
                  <a:gd name="T1" fmla="*/ 63 h 144"/>
                  <a:gd name="T2" fmla="*/ 1143 w 1152"/>
                  <a:gd name="T3" fmla="*/ 63 h 144"/>
                  <a:gd name="T4" fmla="*/ 1152 w 1152"/>
                  <a:gd name="T5" fmla="*/ 144 h 144"/>
                  <a:gd name="T6" fmla="*/ 0 w 1152"/>
                  <a:gd name="T7" fmla="*/ 144 h 144"/>
                  <a:gd name="T8" fmla="*/ 0 w 1152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144"/>
                  <a:gd name="T17" fmla="*/ 1152 w 1152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144">
                    <a:moveTo>
                      <a:pt x="3" y="63"/>
                    </a:moveTo>
                    <a:lnTo>
                      <a:pt x="1143" y="63"/>
                    </a:lnTo>
                    <a:lnTo>
                      <a:pt x="1152" y="144"/>
                    </a:ln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5815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70" name="Freeform 195" descr="Дуб"/>
              <p:cNvSpPr>
                <a:spLocks/>
              </p:cNvSpPr>
              <p:nvPr/>
            </p:nvSpPr>
            <p:spPr bwMode="auto">
              <a:xfrm>
                <a:off x="3504" y="3360"/>
                <a:ext cx="1152" cy="144"/>
              </a:xfrm>
              <a:custGeom>
                <a:avLst/>
                <a:gdLst>
                  <a:gd name="T0" fmla="*/ 3 w 1152"/>
                  <a:gd name="T1" fmla="*/ 63 h 144"/>
                  <a:gd name="T2" fmla="*/ 1143 w 1152"/>
                  <a:gd name="T3" fmla="*/ 63 h 144"/>
                  <a:gd name="T4" fmla="*/ 1152 w 1152"/>
                  <a:gd name="T5" fmla="*/ 144 h 144"/>
                  <a:gd name="T6" fmla="*/ 0 w 1152"/>
                  <a:gd name="T7" fmla="*/ 144 h 144"/>
                  <a:gd name="T8" fmla="*/ 0 w 1152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144"/>
                  <a:gd name="T17" fmla="*/ 1152 w 1152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144">
                    <a:moveTo>
                      <a:pt x="3" y="63"/>
                    </a:moveTo>
                    <a:lnTo>
                      <a:pt x="1143" y="63"/>
                    </a:lnTo>
                    <a:lnTo>
                      <a:pt x="1152" y="144"/>
                    </a:ln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5815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71" name="Freeform 196" descr="Дуб"/>
              <p:cNvSpPr>
                <a:spLocks/>
              </p:cNvSpPr>
              <p:nvPr/>
            </p:nvSpPr>
            <p:spPr bwMode="auto">
              <a:xfrm>
                <a:off x="3504" y="3264"/>
                <a:ext cx="1152" cy="144"/>
              </a:xfrm>
              <a:custGeom>
                <a:avLst/>
                <a:gdLst>
                  <a:gd name="T0" fmla="*/ 3 w 1152"/>
                  <a:gd name="T1" fmla="*/ 63 h 144"/>
                  <a:gd name="T2" fmla="*/ 1143 w 1152"/>
                  <a:gd name="T3" fmla="*/ 63 h 144"/>
                  <a:gd name="T4" fmla="*/ 1152 w 1152"/>
                  <a:gd name="T5" fmla="*/ 144 h 144"/>
                  <a:gd name="T6" fmla="*/ 0 w 1152"/>
                  <a:gd name="T7" fmla="*/ 144 h 144"/>
                  <a:gd name="T8" fmla="*/ 0 w 1152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144"/>
                  <a:gd name="T17" fmla="*/ 1152 w 1152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144">
                    <a:moveTo>
                      <a:pt x="3" y="63"/>
                    </a:moveTo>
                    <a:lnTo>
                      <a:pt x="1143" y="63"/>
                    </a:lnTo>
                    <a:lnTo>
                      <a:pt x="1152" y="144"/>
                    </a:ln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5815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172" name="Freeform 197" descr="Дуб"/>
              <p:cNvSpPr>
                <a:spLocks/>
              </p:cNvSpPr>
              <p:nvPr/>
            </p:nvSpPr>
            <p:spPr bwMode="auto">
              <a:xfrm>
                <a:off x="3501" y="3231"/>
                <a:ext cx="1155" cy="300"/>
              </a:xfrm>
              <a:custGeom>
                <a:avLst/>
                <a:gdLst>
                  <a:gd name="T0" fmla="*/ 6 w 1155"/>
                  <a:gd name="T1" fmla="*/ 0 h 300"/>
                  <a:gd name="T2" fmla="*/ 1146 w 1155"/>
                  <a:gd name="T3" fmla="*/ 0 h 300"/>
                  <a:gd name="T4" fmla="*/ 1155 w 1155"/>
                  <a:gd name="T5" fmla="*/ 81 h 300"/>
                  <a:gd name="T6" fmla="*/ 3 w 1155"/>
                  <a:gd name="T7" fmla="*/ 81 h 300"/>
                  <a:gd name="T8" fmla="*/ 0 w 1155"/>
                  <a:gd name="T9" fmla="*/ 300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5"/>
                  <a:gd name="T16" fmla="*/ 0 h 300"/>
                  <a:gd name="T17" fmla="*/ 1155 w 1155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5" h="300">
                    <a:moveTo>
                      <a:pt x="6" y="0"/>
                    </a:moveTo>
                    <a:lnTo>
                      <a:pt x="1146" y="0"/>
                    </a:lnTo>
                    <a:lnTo>
                      <a:pt x="1155" y="81"/>
                    </a:lnTo>
                    <a:lnTo>
                      <a:pt x="3" y="81"/>
                    </a:lnTo>
                    <a:lnTo>
                      <a:pt x="0" y="300"/>
                    </a:lnTo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5815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</p:grpSp>
      </p:grpSp>
      <p:grpSp>
        <p:nvGrpSpPr>
          <p:cNvPr id="202" name="Group 198"/>
          <p:cNvGrpSpPr>
            <a:grpSpLocks/>
          </p:cNvGrpSpPr>
          <p:nvPr/>
        </p:nvGrpSpPr>
        <p:grpSpPr bwMode="auto">
          <a:xfrm rot="63019">
            <a:off x="7640404" y="6384557"/>
            <a:ext cx="368872" cy="380246"/>
            <a:chOff x="4920" y="2408"/>
            <a:chExt cx="432" cy="432"/>
          </a:xfrm>
        </p:grpSpPr>
        <p:sp>
          <p:nvSpPr>
            <p:cNvPr id="203" name="AutoShape 199"/>
            <p:cNvSpPr>
              <a:spLocks noChangeArrowheads="1"/>
            </p:cNvSpPr>
            <p:nvPr/>
          </p:nvSpPr>
          <p:spPr bwMode="auto">
            <a:xfrm>
              <a:off x="4914" y="2419"/>
              <a:ext cx="432" cy="415"/>
            </a:xfrm>
            <a:prstGeom prst="star16">
              <a:avLst>
                <a:gd name="adj" fmla="val 5625"/>
              </a:avLst>
            </a:prstGeom>
            <a:solidFill>
              <a:schemeClr val="accent1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3992"/>
            </a:p>
          </p:txBody>
        </p:sp>
        <p:sp>
          <p:nvSpPr>
            <p:cNvPr id="204" name="Oval 200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333333"/>
              </a:solidFill>
              <a:round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3992"/>
            </a:p>
          </p:txBody>
        </p:sp>
      </p:grpSp>
      <p:grpSp>
        <p:nvGrpSpPr>
          <p:cNvPr id="205" name="Group 201"/>
          <p:cNvGrpSpPr>
            <a:grpSpLocks/>
          </p:cNvGrpSpPr>
          <p:nvPr/>
        </p:nvGrpSpPr>
        <p:grpSpPr bwMode="auto">
          <a:xfrm rot="63019">
            <a:off x="9335261" y="6311433"/>
            <a:ext cx="368871" cy="380246"/>
            <a:chOff x="4920" y="2408"/>
            <a:chExt cx="432" cy="432"/>
          </a:xfrm>
        </p:grpSpPr>
        <p:sp>
          <p:nvSpPr>
            <p:cNvPr id="206" name="AutoShape 202"/>
            <p:cNvSpPr>
              <a:spLocks noChangeArrowheads="1"/>
            </p:cNvSpPr>
            <p:nvPr/>
          </p:nvSpPr>
          <p:spPr bwMode="auto">
            <a:xfrm>
              <a:off x="4914" y="2419"/>
              <a:ext cx="432" cy="415"/>
            </a:xfrm>
            <a:prstGeom prst="star16">
              <a:avLst>
                <a:gd name="adj" fmla="val 5625"/>
              </a:avLst>
            </a:prstGeom>
            <a:solidFill>
              <a:schemeClr val="accent1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3992"/>
            </a:p>
          </p:txBody>
        </p:sp>
        <p:sp>
          <p:nvSpPr>
            <p:cNvPr id="207" name="Oval 203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333333"/>
              </a:solidFill>
              <a:round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3992"/>
            </a:p>
          </p:txBody>
        </p:sp>
      </p:grpSp>
      <p:sp>
        <p:nvSpPr>
          <p:cNvPr id="208" name="Text Box 204"/>
          <p:cNvSpPr txBox="1">
            <a:spLocks noChangeArrowheads="1"/>
          </p:cNvSpPr>
          <p:nvPr/>
        </p:nvSpPr>
        <p:spPr bwMode="auto">
          <a:xfrm>
            <a:off x="4044645" y="1102184"/>
            <a:ext cx="8131851" cy="1938992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dirty="0">
                <a:latin typeface="Arial" pitchFamily="34" charset="0"/>
              </a:rPr>
              <a:t>     360 </a:t>
            </a:r>
            <a:r>
              <a:rPr lang="en-US" sz="4000" dirty="0">
                <a:latin typeface="Arial" pitchFamily="34" charset="0"/>
              </a:rPr>
              <a:t>t </a:t>
            </a:r>
            <a:r>
              <a:rPr lang="en-US" sz="4000" dirty="0" err="1">
                <a:latin typeface="Arial" pitchFamily="34" charset="0"/>
              </a:rPr>
              <a:t>qand</a:t>
            </a:r>
            <a:r>
              <a:rPr lang="en-US" sz="4000" dirty="0">
                <a:latin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</a:rPr>
              <a:t>lavlagidan</a:t>
            </a:r>
            <a:r>
              <a:rPr lang="en-US" sz="4000" dirty="0">
                <a:latin typeface="Arial" pitchFamily="34" charset="0"/>
              </a:rPr>
              <a:t> </a:t>
            </a:r>
            <a:r>
              <a:rPr lang="ru-RU" sz="4000" dirty="0">
                <a:latin typeface="Arial" pitchFamily="34" charset="0"/>
              </a:rPr>
              <a:t>57,6 </a:t>
            </a:r>
            <a:r>
              <a:rPr lang="en-US" sz="4000" dirty="0">
                <a:latin typeface="Arial" pitchFamily="34" charset="0"/>
              </a:rPr>
              <a:t>t</a:t>
            </a:r>
            <a:r>
              <a:rPr lang="ru-RU" sz="4000" dirty="0">
                <a:latin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</a:rPr>
              <a:t>shakar</a:t>
            </a:r>
            <a:r>
              <a:rPr lang="en-US" sz="4000" dirty="0">
                <a:latin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</a:rPr>
              <a:t>olishadi</a:t>
            </a:r>
            <a:r>
              <a:rPr lang="en-US" sz="4000" dirty="0">
                <a:latin typeface="Arial" pitchFamily="34" charset="0"/>
              </a:rPr>
              <a:t>. </a:t>
            </a:r>
            <a:r>
              <a:rPr lang="en-US" sz="4000" dirty="0" err="1">
                <a:latin typeface="Arial" pitchFamily="34" charset="0"/>
              </a:rPr>
              <a:t>Qand</a:t>
            </a:r>
            <a:r>
              <a:rPr lang="en-US" sz="4000" dirty="0">
                <a:latin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</a:rPr>
              <a:t>lavlagining</a:t>
            </a:r>
            <a:r>
              <a:rPr lang="en-US" sz="4000" dirty="0">
                <a:latin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</a:rPr>
              <a:t>tarkibida</a:t>
            </a:r>
            <a:r>
              <a:rPr lang="en-US" sz="4000" dirty="0">
                <a:latin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</a:rPr>
              <a:t>necha</a:t>
            </a:r>
            <a:r>
              <a:rPr lang="en-US" sz="4000" dirty="0">
                <a:latin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</a:rPr>
              <a:t>foiz</a:t>
            </a:r>
            <a:r>
              <a:rPr lang="en-US" sz="4000" dirty="0">
                <a:latin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</a:rPr>
              <a:t>shakar</a:t>
            </a:r>
            <a:r>
              <a:rPr lang="en-US" sz="4000" dirty="0">
                <a:latin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</a:rPr>
              <a:t>bor</a:t>
            </a:r>
            <a:r>
              <a:rPr lang="ru-RU" sz="4000" dirty="0">
                <a:latin typeface="Arial" pitchFamily="34" charset="0"/>
              </a:rPr>
              <a:t>?</a:t>
            </a:r>
          </a:p>
        </p:txBody>
      </p:sp>
      <p:grpSp>
        <p:nvGrpSpPr>
          <p:cNvPr id="209" name="Group 205"/>
          <p:cNvGrpSpPr>
            <a:grpSpLocks/>
          </p:cNvGrpSpPr>
          <p:nvPr/>
        </p:nvGrpSpPr>
        <p:grpSpPr bwMode="auto">
          <a:xfrm rot="-285508">
            <a:off x="4057798" y="4293735"/>
            <a:ext cx="1814719" cy="2528473"/>
            <a:chOff x="2003" y="954"/>
            <a:chExt cx="533" cy="786"/>
          </a:xfrm>
        </p:grpSpPr>
        <p:grpSp>
          <p:nvGrpSpPr>
            <p:cNvPr id="210" name="Group 206"/>
            <p:cNvGrpSpPr>
              <a:grpSpLocks/>
            </p:cNvGrpSpPr>
            <p:nvPr/>
          </p:nvGrpSpPr>
          <p:grpSpPr bwMode="auto">
            <a:xfrm>
              <a:off x="2057" y="954"/>
              <a:ext cx="479" cy="786"/>
              <a:chOff x="657" y="1298"/>
              <a:chExt cx="1951" cy="2722"/>
            </a:xfrm>
          </p:grpSpPr>
          <p:grpSp>
            <p:nvGrpSpPr>
              <p:cNvPr id="212" name="Group 207"/>
              <p:cNvGrpSpPr>
                <a:grpSpLocks/>
              </p:cNvGrpSpPr>
              <p:nvPr/>
            </p:nvGrpSpPr>
            <p:grpSpPr bwMode="auto">
              <a:xfrm>
                <a:off x="657" y="1298"/>
                <a:ext cx="1951" cy="2722"/>
                <a:chOff x="657" y="1298"/>
                <a:chExt cx="1951" cy="2722"/>
              </a:xfrm>
            </p:grpSpPr>
            <p:sp>
              <p:nvSpPr>
                <p:cNvPr id="215" name="Freeform 208" descr="Циновка"/>
                <p:cNvSpPr>
                  <a:spLocks/>
                </p:cNvSpPr>
                <p:nvPr/>
              </p:nvSpPr>
              <p:spPr bwMode="auto">
                <a:xfrm>
                  <a:off x="657" y="1752"/>
                  <a:ext cx="1951" cy="2268"/>
                </a:xfrm>
                <a:custGeom>
                  <a:avLst/>
                  <a:gdLst>
                    <a:gd name="T0" fmla="*/ 757 w 2162"/>
                    <a:gd name="T1" fmla="*/ 11 h 2699"/>
                    <a:gd name="T2" fmla="*/ 351 w 2162"/>
                    <a:gd name="T3" fmla="*/ 139 h 2699"/>
                    <a:gd name="T4" fmla="*/ 55 w 2162"/>
                    <a:gd name="T5" fmla="*/ 331 h 2699"/>
                    <a:gd name="T6" fmla="*/ 19 w 2162"/>
                    <a:gd name="T7" fmla="*/ 1036 h 2699"/>
                    <a:gd name="T8" fmla="*/ 92 w 2162"/>
                    <a:gd name="T9" fmla="*/ 1612 h 2699"/>
                    <a:gd name="T10" fmla="*/ 166 w 2162"/>
                    <a:gd name="T11" fmla="*/ 1837 h 2699"/>
                    <a:gd name="T12" fmla="*/ 388 w 2162"/>
                    <a:gd name="T13" fmla="*/ 1868 h 2699"/>
                    <a:gd name="T14" fmla="*/ 868 w 2162"/>
                    <a:gd name="T15" fmla="*/ 1868 h 2699"/>
                    <a:gd name="T16" fmla="*/ 1311 w 2162"/>
                    <a:gd name="T17" fmla="*/ 1900 h 2699"/>
                    <a:gd name="T18" fmla="*/ 1606 w 2162"/>
                    <a:gd name="T19" fmla="*/ 1868 h 2699"/>
                    <a:gd name="T20" fmla="*/ 1681 w 2162"/>
                    <a:gd name="T21" fmla="*/ 1676 h 2699"/>
                    <a:gd name="T22" fmla="*/ 1717 w 2162"/>
                    <a:gd name="T23" fmla="*/ 1228 h 2699"/>
                    <a:gd name="T24" fmla="*/ 1755 w 2162"/>
                    <a:gd name="T25" fmla="*/ 1099 h 2699"/>
                    <a:gd name="T26" fmla="*/ 1717 w 2162"/>
                    <a:gd name="T27" fmla="*/ 843 h 2699"/>
                    <a:gd name="T28" fmla="*/ 1717 w 2162"/>
                    <a:gd name="T29" fmla="*/ 524 h 2699"/>
                    <a:gd name="T30" fmla="*/ 1717 w 2162"/>
                    <a:gd name="T31" fmla="*/ 235 h 2699"/>
                    <a:gd name="T32" fmla="*/ 1459 w 2162"/>
                    <a:gd name="T33" fmla="*/ 75 h 2699"/>
                    <a:gd name="T34" fmla="*/ 757 w 2162"/>
                    <a:gd name="T35" fmla="*/ 11 h 269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162"/>
                    <a:gd name="T55" fmla="*/ 0 h 2699"/>
                    <a:gd name="T56" fmla="*/ 2162 w 2162"/>
                    <a:gd name="T57" fmla="*/ 2699 h 269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162" h="2699">
                      <a:moveTo>
                        <a:pt x="930" y="15"/>
                      </a:moveTo>
                      <a:cubicBezTo>
                        <a:pt x="703" y="30"/>
                        <a:pt x="575" y="121"/>
                        <a:pt x="431" y="197"/>
                      </a:cubicBezTo>
                      <a:cubicBezTo>
                        <a:pt x="287" y="273"/>
                        <a:pt x="136" y="257"/>
                        <a:pt x="68" y="469"/>
                      </a:cubicBezTo>
                      <a:cubicBezTo>
                        <a:pt x="0" y="681"/>
                        <a:pt x="16" y="1165"/>
                        <a:pt x="23" y="1467"/>
                      </a:cubicBezTo>
                      <a:cubicBezTo>
                        <a:pt x="30" y="1769"/>
                        <a:pt x="83" y="2094"/>
                        <a:pt x="113" y="2283"/>
                      </a:cubicBezTo>
                      <a:cubicBezTo>
                        <a:pt x="143" y="2472"/>
                        <a:pt x="144" y="2541"/>
                        <a:pt x="204" y="2601"/>
                      </a:cubicBezTo>
                      <a:cubicBezTo>
                        <a:pt x="264" y="2661"/>
                        <a:pt x="332" y="2639"/>
                        <a:pt x="476" y="2646"/>
                      </a:cubicBezTo>
                      <a:cubicBezTo>
                        <a:pt x="620" y="2653"/>
                        <a:pt x="877" y="2639"/>
                        <a:pt x="1066" y="2646"/>
                      </a:cubicBezTo>
                      <a:cubicBezTo>
                        <a:pt x="1255" y="2653"/>
                        <a:pt x="1459" y="2691"/>
                        <a:pt x="1610" y="2691"/>
                      </a:cubicBezTo>
                      <a:cubicBezTo>
                        <a:pt x="1761" y="2691"/>
                        <a:pt x="1897" y="2699"/>
                        <a:pt x="1973" y="2646"/>
                      </a:cubicBezTo>
                      <a:cubicBezTo>
                        <a:pt x="2049" y="2593"/>
                        <a:pt x="2041" y="2525"/>
                        <a:pt x="2064" y="2374"/>
                      </a:cubicBezTo>
                      <a:cubicBezTo>
                        <a:pt x="2087" y="2223"/>
                        <a:pt x="2094" y="1875"/>
                        <a:pt x="2109" y="1739"/>
                      </a:cubicBezTo>
                      <a:cubicBezTo>
                        <a:pt x="2124" y="1603"/>
                        <a:pt x="2155" y="1648"/>
                        <a:pt x="2155" y="1557"/>
                      </a:cubicBezTo>
                      <a:cubicBezTo>
                        <a:pt x="2155" y="1466"/>
                        <a:pt x="2117" y="1330"/>
                        <a:pt x="2109" y="1194"/>
                      </a:cubicBezTo>
                      <a:cubicBezTo>
                        <a:pt x="2101" y="1058"/>
                        <a:pt x="2109" y="884"/>
                        <a:pt x="2109" y="741"/>
                      </a:cubicBezTo>
                      <a:cubicBezTo>
                        <a:pt x="2109" y="598"/>
                        <a:pt x="2162" y="439"/>
                        <a:pt x="2109" y="333"/>
                      </a:cubicBezTo>
                      <a:cubicBezTo>
                        <a:pt x="2056" y="227"/>
                        <a:pt x="1988" y="159"/>
                        <a:pt x="1792" y="106"/>
                      </a:cubicBezTo>
                      <a:cubicBezTo>
                        <a:pt x="1596" y="53"/>
                        <a:pt x="1157" y="0"/>
                        <a:pt x="930" y="15"/>
                      </a:cubicBezTo>
                      <a:close/>
                    </a:path>
                  </a:pathLst>
                </a:custGeom>
                <a:blipFill dpi="0" rotWithShape="1">
                  <a:blip r:embed="rId7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  <p:sp>
              <p:nvSpPr>
                <p:cNvPr id="216" name="Freeform 209" descr="Циновка"/>
                <p:cNvSpPr>
                  <a:spLocks/>
                </p:cNvSpPr>
                <p:nvPr/>
              </p:nvSpPr>
              <p:spPr bwMode="auto">
                <a:xfrm>
                  <a:off x="1111" y="1298"/>
                  <a:ext cx="590" cy="499"/>
                </a:xfrm>
                <a:custGeom>
                  <a:avLst/>
                  <a:gdLst>
                    <a:gd name="T0" fmla="*/ 318 w 590"/>
                    <a:gd name="T1" fmla="*/ 499 h 499"/>
                    <a:gd name="T2" fmla="*/ 0 w 590"/>
                    <a:gd name="T3" fmla="*/ 272 h 499"/>
                    <a:gd name="T4" fmla="*/ 45 w 590"/>
                    <a:gd name="T5" fmla="*/ 227 h 499"/>
                    <a:gd name="T6" fmla="*/ 136 w 590"/>
                    <a:gd name="T7" fmla="*/ 227 h 499"/>
                    <a:gd name="T8" fmla="*/ 136 w 590"/>
                    <a:gd name="T9" fmla="*/ 136 h 499"/>
                    <a:gd name="T10" fmla="*/ 227 w 590"/>
                    <a:gd name="T11" fmla="*/ 182 h 499"/>
                    <a:gd name="T12" fmla="*/ 91 w 590"/>
                    <a:gd name="T13" fmla="*/ 91 h 499"/>
                    <a:gd name="T14" fmla="*/ 136 w 590"/>
                    <a:gd name="T15" fmla="*/ 46 h 499"/>
                    <a:gd name="T16" fmla="*/ 181 w 590"/>
                    <a:gd name="T17" fmla="*/ 91 h 499"/>
                    <a:gd name="T18" fmla="*/ 181 w 590"/>
                    <a:gd name="T19" fmla="*/ 182 h 499"/>
                    <a:gd name="T20" fmla="*/ 181 w 590"/>
                    <a:gd name="T21" fmla="*/ 91 h 499"/>
                    <a:gd name="T22" fmla="*/ 227 w 590"/>
                    <a:gd name="T23" fmla="*/ 0 h 499"/>
                    <a:gd name="T24" fmla="*/ 272 w 590"/>
                    <a:gd name="T25" fmla="*/ 46 h 499"/>
                    <a:gd name="T26" fmla="*/ 227 w 590"/>
                    <a:gd name="T27" fmla="*/ 136 h 499"/>
                    <a:gd name="T28" fmla="*/ 318 w 590"/>
                    <a:gd name="T29" fmla="*/ 136 h 499"/>
                    <a:gd name="T30" fmla="*/ 318 w 590"/>
                    <a:gd name="T31" fmla="*/ 227 h 499"/>
                    <a:gd name="T32" fmla="*/ 408 w 590"/>
                    <a:gd name="T33" fmla="*/ 0 h 499"/>
                    <a:gd name="T34" fmla="*/ 408 w 590"/>
                    <a:gd name="T35" fmla="*/ 136 h 499"/>
                    <a:gd name="T36" fmla="*/ 499 w 590"/>
                    <a:gd name="T37" fmla="*/ 182 h 499"/>
                    <a:gd name="T38" fmla="*/ 454 w 590"/>
                    <a:gd name="T39" fmla="*/ 272 h 499"/>
                    <a:gd name="T40" fmla="*/ 590 w 590"/>
                    <a:gd name="T41" fmla="*/ 363 h 499"/>
                    <a:gd name="T42" fmla="*/ 590 w 590"/>
                    <a:gd name="T43" fmla="*/ 499 h 499"/>
                    <a:gd name="T44" fmla="*/ 318 w 590"/>
                    <a:gd name="T45" fmla="*/ 499 h 49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90"/>
                    <a:gd name="T70" fmla="*/ 0 h 499"/>
                    <a:gd name="T71" fmla="*/ 590 w 590"/>
                    <a:gd name="T72" fmla="*/ 499 h 49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90" h="499">
                      <a:moveTo>
                        <a:pt x="318" y="499"/>
                      </a:moveTo>
                      <a:lnTo>
                        <a:pt x="0" y="272"/>
                      </a:lnTo>
                      <a:lnTo>
                        <a:pt x="45" y="227"/>
                      </a:lnTo>
                      <a:lnTo>
                        <a:pt x="136" y="227"/>
                      </a:lnTo>
                      <a:lnTo>
                        <a:pt x="136" y="136"/>
                      </a:lnTo>
                      <a:lnTo>
                        <a:pt x="227" y="182"/>
                      </a:lnTo>
                      <a:lnTo>
                        <a:pt x="91" y="91"/>
                      </a:lnTo>
                      <a:lnTo>
                        <a:pt x="136" y="46"/>
                      </a:lnTo>
                      <a:lnTo>
                        <a:pt x="181" y="91"/>
                      </a:lnTo>
                      <a:lnTo>
                        <a:pt x="181" y="182"/>
                      </a:lnTo>
                      <a:lnTo>
                        <a:pt x="181" y="91"/>
                      </a:lnTo>
                      <a:lnTo>
                        <a:pt x="227" y="0"/>
                      </a:lnTo>
                      <a:lnTo>
                        <a:pt x="272" y="46"/>
                      </a:lnTo>
                      <a:lnTo>
                        <a:pt x="227" y="136"/>
                      </a:lnTo>
                      <a:lnTo>
                        <a:pt x="318" y="136"/>
                      </a:lnTo>
                      <a:lnTo>
                        <a:pt x="318" y="227"/>
                      </a:lnTo>
                      <a:lnTo>
                        <a:pt x="408" y="0"/>
                      </a:lnTo>
                      <a:lnTo>
                        <a:pt x="408" y="136"/>
                      </a:lnTo>
                      <a:lnTo>
                        <a:pt x="499" y="182"/>
                      </a:lnTo>
                      <a:lnTo>
                        <a:pt x="454" y="272"/>
                      </a:lnTo>
                      <a:lnTo>
                        <a:pt x="590" y="363"/>
                      </a:lnTo>
                      <a:lnTo>
                        <a:pt x="590" y="499"/>
                      </a:lnTo>
                      <a:lnTo>
                        <a:pt x="318" y="499"/>
                      </a:lnTo>
                      <a:close/>
                    </a:path>
                  </a:pathLst>
                </a:custGeom>
                <a:blipFill dpi="0" rotWithShape="1">
                  <a:blip r:embed="rId7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2457"/>
                </a:p>
              </p:txBody>
            </p:sp>
          </p:grpSp>
          <p:sp>
            <p:nvSpPr>
              <p:cNvPr id="213" name="Freeform 210"/>
              <p:cNvSpPr>
                <a:spLocks/>
              </p:cNvSpPr>
              <p:nvPr/>
            </p:nvSpPr>
            <p:spPr bwMode="auto">
              <a:xfrm>
                <a:off x="1383" y="1767"/>
                <a:ext cx="499" cy="1028"/>
              </a:xfrm>
              <a:custGeom>
                <a:avLst/>
                <a:gdLst>
                  <a:gd name="T0" fmla="*/ 46 w 499"/>
                  <a:gd name="T1" fmla="*/ 30 h 1028"/>
                  <a:gd name="T2" fmla="*/ 318 w 499"/>
                  <a:gd name="T3" fmla="*/ 30 h 1028"/>
                  <a:gd name="T4" fmla="*/ 0 w 499"/>
                  <a:gd name="T5" fmla="*/ 30 h 1028"/>
                  <a:gd name="T6" fmla="*/ 318 w 499"/>
                  <a:gd name="T7" fmla="*/ 30 h 1028"/>
                  <a:gd name="T8" fmla="*/ 408 w 499"/>
                  <a:gd name="T9" fmla="*/ 212 h 1028"/>
                  <a:gd name="T10" fmla="*/ 318 w 499"/>
                  <a:gd name="T11" fmla="*/ 348 h 1028"/>
                  <a:gd name="T12" fmla="*/ 318 w 499"/>
                  <a:gd name="T13" fmla="*/ 620 h 1028"/>
                  <a:gd name="T14" fmla="*/ 499 w 499"/>
                  <a:gd name="T15" fmla="*/ 937 h 1028"/>
                  <a:gd name="T16" fmla="*/ 318 w 499"/>
                  <a:gd name="T17" fmla="*/ 1028 h 10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9"/>
                  <a:gd name="T28" fmla="*/ 0 h 1028"/>
                  <a:gd name="T29" fmla="*/ 499 w 499"/>
                  <a:gd name="T30" fmla="*/ 1028 h 10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9" h="1028">
                    <a:moveTo>
                      <a:pt x="46" y="30"/>
                    </a:moveTo>
                    <a:cubicBezTo>
                      <a:pt x="186" y="30"/>
                      <a:pt x="326" y="30"/>
                      <a:pt x="318" y="30"/>
                    </a:cubicBezTo>
                    <a:cubicBezTo>
                      <a:pt x="310" y="30"/>
                      <a:pt x="0" y="30"/>
                      <a:pt x="0" y="30"/>
                    </a:cubicBezTo>
                    <a:cubicBezTo>
                      <a:pt x="0" y="30"/>
                      <a:pt x="250" y="0"/>
                      <a:pt x="318" y="30"/>
                    </a:cubicBezTo>
                    <a:cubicBezTo>
                      <a:pt x="386" y="60"/>
                      <a:pt x="408" y="159"/>
                      <a:pt x="408" y="212"/>
                    </a:cubicBezTo>
                    <a:cubicBezTo>
                      <a:pt x="408" y="265"/>
                      <a:pt x="333" y="280"/>
                      <a:pt x="318" y="348"/>
                    </a:cubicBezTo>
                    <a:cubicBezTo>
                      <a:pt x="303" y="416"/>
                      <a:pt x="288" y="522"/>
                      <a:pt x="318" y="620"/>
                    </a:cubicBezTo>
                    <a:cubicBezTo>
                      <a:pt x="348" y="718"/>
                      <a:pt x="499" y="869"/>
                      <a:pt x="499" y="937"/>
                    </a:cubicBezTo>
                    <a:cubicBezTo>
                      <a:pt x="499" y="1005"/>
                      <a:pt x="348" y="1013"/>
                      <a:pt x="318" y="102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  <p:sp>
            <p:nvSpPr>
              <p:cNvPr id="214" name="Freeform 211"/>
              <p:cNvSpPr>
                <a:spLocks/>
              </p:cNvSpPr>
              <p:nvPr/>
            </p:nvSpPr>
            <p:spPr bwMode="auto">
              <a:xfrm>
                <a:off x="1360" y="1759"/>
                <a:ext cx="318" cy="356"/>
              </a:xfrm>
              <a:custGeom>
                <a:avLst/>
                <a:gdLst>
                  <a:gd name="T0" fmla="*/ 295 w 318"/>
                  <a:gd name="T1" fmla="*/ 38 h 356"/>
                  <a:gd name="T2" fmla="*/ 114 w 318"/>
                  <a:gd name="T3" fmla="*/ 129 h 356"/>
                  <a:gd name="T4" fmla="*/ 23 w 318"/>
                  <a:gd name="T5" fmla="*/ 265 h 356"/>
                  <a:gd name="T6" fmla="*/ 23 w 318"/>
                  <a:gd name="T7" fmla="*/ 356 h 356"/>
                  <a:gd name="T8" fmla="*/ 159 w 318"/>
                  <a:gd name="T9" fmla="*/ 265 h 356"/>
                  <a:gd name="T10" fmla="*/ 250 w 318"/>
                  <a:gd name="T11" fmla="*/ 38 h 356"/>
                  <a:gd name="T12" fmla="*/ 295 w 318"/>
                  <a:gd name="T13" fmla="*/ 38 h 3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8"/>
                  <a:gd name="T22" fmla="*/ 0 h 356"/>
                  <a:gd name="T23" fmla="*/ 318 w 318"/>
                  <a:gd name="T24" fmla="*/ 356 h 3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8" h="356">
                    <a:moveTo>
                      <a:pt x="295" y="38"/>
                    </a:moveTo>
                    <a:cubicBezTo>
                      <a:pt x="272" y="53"/>
                      <a:pt x="159" y="91"/>
                      <a:pt x="114" y="129"/>
                    </a:cubicBezTo>
                    <a:cubicBezTo>
                      <a:pt x="69" y="167"/>
                      <a:pt x="38" y="227"/>
                      <a:pt x="23" y="265"/>
                    </a:cubicBezTo>
                    <a:cubicBezTo>
                      <a:pt x="8" y="303"/>
                      <a:pt x="0" y="356"/>
                      <a:pt x="23" y="356"/>
                    </a:cubicBezTo>
                    <a:cubicBezTo>
                      <a:pt x="46" y="356"/>
                      <a:pt x="121" y="318"/>
                      <a:pt x="159" y="265"/>
                    </a:cubicBezTo>
                    <a:cubicBezTo>
                      <a:pt x="197" y="212"/>
                      <a:pt x="227" y="76"/>
                      <a:pt x="250" y="38"/>
                    </a:cubicBezTo>
                    <a:cubicBezTo>
                      <a:pt x="273" y="0"/>
                      <a:pt x="318" y="23"/>
                      <a:pt x="295" y="38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57"/>
              </a:p>
            </p:txBody>
          </p:sp>
        </p:grpSp>
        <p:sp>
          <p:nvSpPr>
            <p:cNvPr id="211" name="Text Box 212"/>
            <p:cNvSpPr txBox="1">
              <a:spLocks noChangeArrowheads="1"/>
            </p:cNvSpPr>
            <p:nvPr/>
          </p:nvSpPr>
          <p:spPr bwMode="auto">
            <a:xfrm>
              <a:off x="2003" y="1286"/>
              <a:ext cx="512" cy="190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76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</a:t>
              </a:r>
              <a:r>
                <a:rPr lang="en-US" sz="3276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Shakar</a:t>
              </a:r>
              <a:endParaRPr lang="ru-RU" sz="3276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269" name="Text Box 265"/>
          <p:cNvSpPr txBox="1">
            <a:spLocks noChangeArrowheads="1"/>
          </p:cNvSpPr>
          <p:nvPr/>
        </p:nvSpPr>
        <p:spPr bwMode="auto">
          <a:xfrm>
            <a:off x="4765811" y="5573690"/>
            <a:ext cx="833882" cy="9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5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50971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1.00834 -3.33333E-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1.00833 -2.22222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5.55556E-6 L -1.00834 5.55556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1.00834 -3.33333E-6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1.00833 -2.22222E-6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5.55556E-6 L -1.00834 5.55556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12" y="58651"/>
            <a:ext cx="12435727" cy="99447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7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40" y="222432"/>
            <a:ext cx="12655351" cy="682083"/>
          </a:xfrm>
          <a:prstGeom prst="rect">
            <a:avLst/>
          </a:prstGeom>
        </p:spPr>
        <p:txBody>
          <a:bodyPr vert="horz" wrap="square" lIns="0" tIns="36498" rIns="0" bIns="0" rtlCol="0">
            <a:spAutoFit/>
          </a:bodyPr>
          <a:lstStyle/>
          <a:p>
            <a:pPr marL="28076">
              <a:spcBef>
                <a:spcPts val="287"/>
              </a:spcBef>
            </a:pPr>
            <a:r>
              <a:rPr lang="en-US" sz="4094" dirty="0"/>
              <a:t>  MUSTAQIL BAJARISH UCHUN TOPSHIRIQLAR:</a:t>
            </a:r>
            <a:endParaRPr sz="4094" dirty="0"/>
          </a:p>
        </p:txBody>
      </p:sp>
      <p:sp>
        <p:nvSpPr>
          <p:cNvPr id="8" name="TextBox 7"/>
          <p:cNvSpPr txBox="1"/>
          <p:nvPr/>
        </p:nvSpPr>
        <p:spPr>
          <a:xfrm>
            <a:off x="514655" y="1666375"/>
            <a:ext cx="8698064" cy="285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49" b="1" dirty="0" err="1"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5849" b="1" dirty="0">
                <a:latin typeface="Arial" pitchFamily="34" charset="0"/>
                <a:cs typeface="Arial" pitchFamily="34" charset="0"/>
              </a:rPr>
              <a:t> 734-, 735-, 736-, 737- </a:t>
            </a:r>
            <a:r>
              <a:rPr lang="en-US" sz="5849" b="1" dirty="0" err="1"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5849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849" b="1" dirty="0" err="1" smtClean="0">
                <a:latin typeface="Arial" pitchFamily="34" charset="0"/>
                <a:cs typeface="Arial" pitchFamily="34" charset="0"/>
              </a:rPr>
              <a:t>yechish</a:t>
            </a:r>
            <a:r>
              <a:rPr lang="uz-Latn-UZ" sz="5849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5849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5849" b="1" dirty="0">
                <a:latin typeface="Arial" pitchFamily="34" charset="0"/>
                <a:cs typeface="Arial" pitchFamily="34" charset="0"/>
              </a:rPr>
              <a:t>(139- bet)</a:t>
            </a:r>
            <a:endParaRPr lang="ru-RU" sz="5849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https://i.pinimg.com/736x/88/a1/62/88a162227e686039384b2d0ebd5264eb--software-testing-clip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6843" y="1445145"/>
            <a:ext cx="2011446" cy="2289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23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4357" y="217774"/>
            <a:ext cx="3486957" cy="905264"/>
          </a:xfrm>
        </p:spPr>
        <p:txBody>
          <a:bodyPr/>
          <a:lstStyle/>
          <a:p>
            <a:r>
              <a:rPr lang="en-US" dirty="0" smtClean="0"/>
              <a:t>MASALA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3"/>
          </p:nvPr>
        </p:nvSpPr>
        <p:spPr>
          <a:xfrm>
            <a:off x="533211" y="1601734"/>
            <a:ext cx="7169653" cy="3227459"/>
          </a:xfrm>
        </p:spPr>
        <p:txBody>
          <a:bodyPr/>
          <a:lstStyle/>
          <a:p>
            <a:pPr algn="just"/>
            <a:r>
              <a:rPr lang="en-US" sz="3277" dirty="0"/>
              <a:t>      </a:t>
            </a:r>
            <a:r>
              <a:rPr lang="en-US" sz="4096" dirty="0" err="1">
                <a:solidFill>
                  <a:schemeClr val="tx1"/>
                </a:solidFill>
              </a:rPr>
              <a:t>Ijodiyot</a:t>
            </a:r>
            <a:r>
              <a:rPr lang="en-US" sz="4096" dirty="0">
                <a:solidFill>
                  <a:schemeClr val="tx1"/>
                </a:solidFill>
              </a:rPr>
              <a:t>  </a:t>
            </a:r>
            <a:r>
              <a:rPr lang="en-US" sz="4096" dirty="0" err="1">
                <a:solidFill>
                  <a:schemeClr val="tx1"/>
                </a:solidFill>
              </a:rPr>
              <a:t>markazidagi</a:t>
            </a:r>
            <a:r>
              <a:rPr lang="en-US" sz="4096" dirty="0">
                <a:solidFill>
                  <a:schemeClr val="tx1"/>
                </a:solidFill>
              </a:rPr>
              <a:t>  220  </a:t>
            </a:r>
            <a:r>
              <a:rPr lang="en-US" sz="4096" dirty="0" err="1">
                <a:solidFill>
                  <a:schemeClr val="tx1"/>
                </a:solidFill>
              </a:rPr>
              <a:t>nafar</a:t>
            </a:r>
            <a:r>
              <a:rPr lang="en-US" sz="4096" dirty="0">
                <a:solidFill>
                  <a:schemeClr val="tx1"/>
                </a:solidFill>
              </a:rPr>
              <a:t>  </a:t>
            </a:r>
            <a:r>
              <a:rPr lang="en-US" sz="4096" dirty="0" err="1">
                <a:solidFill>
                  <a:schemeClr val="tx1"/>
                </a:solidFill>
              </a:rPr>
              <a:t>o‘quvchining</a:t>
            </a:r>
            <a:r>
              <a:rPr lang="en-US" sz="4096" dirty="0">
                <a:solidFill>
                  <a:schemeClr val="tx1"/>
                </a:solidFill>
              </a:rPr>
              <a:t>  55 % </a:t>
            </a:r>
            <a:r>
              <a:rPr lang="en-US" sz="4096" dirty="0" err="1">
                <a:solidFill>
                  <a:schemeClr val="tx1"/>
                </a:solidFill>
              </a:rPr>
              <a:t>i</a:t>
            </a:r>
            <a:r>
              <a:rPr lang="en-US" sz="4096" dirty="0">
                <a:solidFill>
                  <a:schemeClr val="tx1"/>
                </a:solidFill>
              </a:rPr>
              <a:t>  </a:t>
            </a:r>
            <a:r>
              <a:rPr lang="en-US" sz="4096" dirty="0" err="1">
                <a:solidFill>
                  <a:schemeClr val="tx1"/>
                </a:solidFill>
              </a:rPr>
              <a:t>qizlar</a:t>
            </a:r>
            <a:r>
              <a:rPr lang="en-US" sz="4096" dirty="0">
                <a:solidFill>
                  <a:schemeClr val="tx1"/>
                </a:solidFill>
              </a:rPr>
              <a:t>.  </a:t>
            </a:r>
            <a:r>
              <a:rPr lang="en-US" sz="4096" dirty="0" err="1">
                <a:solidFill>
                  <a:schemeClr val="tx1"/>
                </a:solidFill>
              </a:rPr>
              <a:t>Markazdagi</a:t>
            </a:r>
            <a:r>
              <a:rPr lang="en-US" sz="4096" dirty="0">
                <a:solidFill>
                  <a:schemeClr val="tx1"/>
                </a:solidFill>
              </a:rPr>
              <a:t>  </a:t>
            </a:r>
            <a:r>
              <a:rPr lang="en-US" sz="4096" dirty="0" err="1">
                <a:solidFill>
                  <a:schemeClr val="tx1"/>
                </a:solidFill>
              </a:rPr>
              <a:t>o‘g‘il</a:t>
            </a:r>
            <a:r>
              <a:rPr lang="en-US" sz="4096" dirty="0">
                <a:solidFill>
                  <a:schemeClr val="tx1"/>
                </a:solidFill>
              </a:rPr>
              <a:t>  </a:t>
            </a:r>
            <a:r>
              <a:rPr lang="en-US" sz="4096" dirty="0" err="1">
                <a:solidFill>
                  <a:schemeClr val="tx1"/>
                </a:solidFill>
              </a:rPr>
              <a:t>bolalar</a:t>
            </a:r>
            <a:r>
              <a:rPr lang="en-US" sz="4096" dirty="0">
                <a:solidFill>
                  <a:schemeClr val="tx1"/>
                </a:solidFill>
              </a:rPr>
              <a:t>  </a:t>
            </a:r>
            <a:r>
              <a:rPr lang="en-US" sz="4096" dirty="0" err="1">
                <a:solidFill>
                  <a:schemeClr val="tx1"/>
                </a:solidFill>
              </a:rPr>
              <a:t>necha</a:t>
            </a:r>
            <a:r>
              <a:rPr lang="en-US" sz="4096" dirty="0">
                <a:solidFill>
                  <a:schemeClr val="tx1"/>
                </a:solidFill>
              </a:rPr>
              <a:t>  </a:t>
            </a:r>
            <a:r>
              <a:rPr lang="en-US" sz="4096" dirty="0" err="1">
                <a:solidFill>
                  <a:schemeClr val="tx1"/>
                </a:solidFill>
              </a:rPr>
              <a:t>nafarni</a:t>
            </a:r>
            <a:r>
              <a:rPr lang="en-US" sz="4096" dirty="0">
                <a:solidFill>
                  <a:schemeClr val="tx1"/>
                </a:solidFill>
              </a:rPr>
              <a:t>  </a:t>
            </a:r>
            <a:r>
              <a:rPr lang="en-US" sz="4096" dirty="0" err="1">
                <a:solidFill>
                  <a:schemeClr val="tx1"/>
                </a:solidFill>
              </a:rPr>
              <a:t>tashkil</a:t>
            </a:r>
            <a:r>
              <a:rPr lang="en-US" sz="4096" dirty="0">
                <a:solidFill>
                  <a:schemeClr val="tx1"/>
                </a:solidFill>
              </a:rPr>
              <a:t>  </a:t>
            </a:r>
            <a:r>
              <a:rPr lang="en-US" sz="4096" dirty="0" err="1">
                <a:solidFill>
                  <a:schemeClr val="tx1"/>
                </a:solidFill>
              </a:rPr>
              <a:t>qiladi</a:t>
            </a:r>
            <a:r>
              <a:rPr lang="en-US" sz="4096" dirty="0">
                <a:solidFill>
                  <a:schemeClr val="tx1"/>
                </a:solidFill>
              </a:rPr>
              <a:t>?</a:t>
            </a:r>
            <a:endParaRPr lang="ru-RU" sz="3277" dirty="0">
              <a:solidFill>
                <a:schemeClr val="tx1"/>
              </a:solidFill>
            </a:endParaRPr>
          </a:p>
        </p:txBody>
      </p:sp>
      <p:pic>
        <p:nvPicPr>
          <p:cNvPr id="21506" name="Picture 2" descr="https://sch1290.mskobr.ru/files/1%20Foto/kisspng-school-violence-education-student-school-bullying-school-board-5b042b2972c1e2.6036873115269998494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8141" y="1461489"/>
            <a:ext cx="3586134" cy="4462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51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4357" y="217774"/>
            <a:ext cx="3486957" cy="905264"/>
          </a:xfrm>
        </p:spPr>
        <p:txBody>
          <a:bodyPr/>
          <a:lstStyle/>
          <a:p>
            <a:r>
              <a:rPr lang="en-US" dirty="0" smtClean="0"/>
              <a:t>MASALA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3730" y="1242011"/>
            <a:ext cx="6730696" cy="2612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4" dirty="0" err="1">
                <a:latin typeface="Arial" pitchFamily="34" charset="0"/>
                <a:cs typeface="Arial" pitchFamily="34" charset="0"/>
              </a:rPr>
              <a:t>Yechish</a:t>
            </a:r>
            <a:r>
              <a:rPr lang="en-US" sz="3994" dirty="0">
                <a:latin typeface="Arial" pitchFamily="34" charset="0"/>
                <a:cs typeface="Arial" pitchFamily="34" charset="0"/>
              </a:rPr>
              <a:t>:  1-usul:</a:t>
            </a:r>
          </a:p>
          <a:p>
            <a:r>
              <a:rPr lang="en-US" sz="3994" dirty="0">
                <a:latin typeface="Arial" pitchFamily="34" charset="0"/>
                <a:cs typeface="Arial" pitchFamily="34" charset="0"/>
              </a:rPr>
              <a:t> 100% - 55% = 45%</a:t>
            </a:r>
          </a:p>
          <a:p>
            <a:r>
              <a:rPr lang="en-US" sz="3994" dirty="0">
                <a:latin typeface="Arial" pitchFamily="34" charset="0"/>
                <a:cs typeface="Arial" pitchFamily="34" charset="0"/>
              </a:rPr>
              <a:t>220 </a:t>
            </a:r>
            <a:r>
              <a:rPr lang="en-US" sz="3994" dirty="0" err="1">
                <a:latin typeface="Arial" pitchFamily="34" charset="0"/>
                <a:cs typeface="Arial" pitchFamily="34" charset="0"/>
              </a:rPr>
              <a:t>ning</a:t>
            </a:r>
            <a:r>
              <a:rPr lang="en-US" sz="3994" dirty="0">
                <a:latin typeface="Arial" pitchFamily="34" charset="0"/>
                <a:cs typeface="Arial" pitchFamily="34" charset="0"/>
              </a:rPr>
              <a:t>  45% </a:t>
            </a:r>
            <a:r>
              <a:rPr lang="en-US" sz="3994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3994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994" dirty="0" err="1">
                <a:latin typeface="Arial" pitchFamily="34" charset="0"/>
                <a:cs typeface="Arial" pitchFamily="34" charset="0"/>
              </a:rPr>
              <a:t>topamiz</a:t>
            </a:r>
            <a:r>
              <a:rPr lang="en-US" sz="3994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994" dirty="0">
                <a:latin typeface="Arial" pitchFamily="34" charset="0"/>
                <a:cs typeface="Arial" pitchFamily="34" charset="0"/>
              </a:rPr>
              <a:t>220 : 100 · 45 = 99</a:t>
            </a:r>
            <a:endParaRPr lang="ru-RU" sz="399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210" y="4022080"/>
            <a:ext cx="6291737" cy="255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4" dirty="0">
                <a:latin typeface="Arial" pitchFamily="34" charset="0"/>
                <a:cs typeface="Arial" pitchFamily="34" charset="0"/>
              </a:rPr>
              <a:t>2-usul:</a:t>
            </a:r>
          </a:p>
          <a:p>
            <a:r>
              <a:rPr lang="en-US" sz="3994" dirty="0">
                <a:latin typeface="Arial" pitchFamily="34" charset="0"/>
                <a:cs typeface="Arial" pitchFamily="34" charset="0"/>
              </a:rPr>
              <a:t> 220 </a:t>
            </a:r>
            <a:r>
              <a:rPr lang="en-US" sz="3994" dirty="0" err="1">
                <a:latin typeface="Arial" pitchFamily="34" charset="0"/>
                <a:cs typeface="Arial" pitchFamily="34" charset="0"/>
              </a:rPr>
              <a:t>ning</a:t>
            </a:r>
            <a:r>
              <a:rPr lang="en-US" sz="3994" dirty="0">
                <a:latin typeface="Arial" pitchFamily="34" charset="0"/>
                <a:cs typeface="Arial" pitchFamily="34" charset="0"/>
              </a:rPr>
              <a:t>  55% </a:t>
            </a:r>
            <a:r>
              <a:rPr lang="en-US" sz="3994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3994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994" dirty="0" err="1">
                <a:latin typeface="Arial" pitchFamily="34" charset="0"/>
                <a:cs typeface="Arial" pitchFamily="34" charset="0"/>
              </a:rPr>
              <a:t>topamiz</a:t>
            </a:r>
            <a:r>
              <a:rPr lang="en-US" sz="3994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994" dirty="0">
                <a:latin typeface="Arial" pitchFamily="34" charset="0"/>
                <a:cs typeface="Arial" pitchFamily="34" charset="0"/>
              </a:rPr>
              <a:t>220 : 100 · 55 = 121</a:t>
            </a:r>
          </a:p>
          <a:p>
            <a:r>
              <a:rPr lang="en-US" sz="3994" dirty="0">
                <a:latin typeface="Arial" pitchFamily="34" charset="0"/>
                <a:cs typeface="Arial" pitchFamily="34" charset="0"/>
              </a:rPr>
              <a:t>220-121 = 99</a:t>
            </a:r>
            <a:endParaRPr lang="ru-RU" sz="399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8627" y="5631594"/>
            <a:ext cx="4463694" cy="72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4" dirty="0" err="1">
                <a:latin typeface="Arial" pitchFamily="34" charset="0"/>
                <a:cs typeface="Arial" pitchFamily="34" charset="0"/>
              </a:rPr>
              <a:t>Javob</a:t>
            </a:r>
            <a:r>
              <a:rPr lang="en-US" sz="3994" dirty="0">
                <a:latin typeface="Arial" pitchFamily="34" charset="0"/>
                <a:cs typeface="Arial" pitchFamily="34" charset="0"/>
              </a:rPr>
              <a:t>:  99 </a:t>
            </a:r>
            <a:r>
              <a:rPr lang="en-US" sz="3994" dirty="0" err="1">
                <a:latin typeface="Arial" pitchFamily="34" charset="0"/>
                <a:cs typeface="Arial" pitchFamily="34" charset="0"/>
              </a:rPr>
              <a:t>nafar</a:t>
            </a:r>
            <a:endParaRPr lang="ru-RU" sz="3994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s://raduga4.caduk.ru/images/0_8e973_78d7739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5503" y="1607809"/>
            <a:ext cx="3824967" cy="3271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7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4321" y="71455"/>
            <a:ext cx="6803855" cy="905264"/>
          </a:xfrm>
        </p:spPr>
        <p:txBody>
          <a:bodyPr/>
          <a:lstStyle/>
          <a:p>
            <a:pPr algn="ctr"/>
            <a:r>
              <a:rPr lang="uz-Latn-UZ" dirty="0" smtClean="0"/>
              <a:t>727</a:t>
            </a:r>
            <a:r>
              <a:rPr lang="en-US" dirty="0" smtClean="0"/>
              <a:t>-masala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2168" y="1388330"/>
            <a:ext cx="4535904" cy="72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994" dirty="0"/>
          </a:p>
        </p:txBody>
      </p:sp>
      <p:sp>
        <p:nvSpPr>
          <p:cNvPr id="8" name="TextBox 7"/>
          <p:cNvSpPr txBox="1"/>
          <p:nvPr/>
        </p:nvSpPr>
        <p:spPr>
          <a:xfrm>
            <a:off x="313731" y="1242010"/>
            <a:ext cx="11946128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96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Sayohatchilar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avval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yo‘lning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 60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foizini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so‘ng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qolgan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yo‘lning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20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foizini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bosib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o‘tdi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.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Shundan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so‘ng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yana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 8 km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yo‘l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9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qoldi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.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Sayohatchilar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qancha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yo‘lni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bosib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o‘tishgan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? </a:t>
            </a:r>
            <a:endParaRPr lang="ru-RU" sz="4096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s://mport.ua/i/73/65/10/736510/9f7be72ec7cfd4afa4c12f0809f9adba-quality_70Xresize_crop_1Xallow_enlarge_0Xw_1200Xh_6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0641" y="3875761"/>
            <a:ext cx="6675961" cy="3009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197" y="144614"/>
            <a:ext cx="3486957" cy="905264"/>
          </a:xfrm>
        </p:spPr>
        <p:txBody>
          <a:bodyPr/>
          <a:lstStyle/>
          <a:p>
            <a:r>
              <a:rPr lang="en-US" dirty="0" err="1" smtClean="0"/>
              <a:t>Yechish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972168" y="1095691"/>
            <a:ext cx="10754481" cy="1936475"/>
          </a:xfrm>
        </p:spPr>
        <p:txBody>
          <a:bodyPr/>
          <a:lstStyle/>
          <a:p>
            <a:r>
              <a:rPr lang="en-US" sz="4096" dirty="0" err="1"/>
              <a:t>Avval</a:t>
            </a:r>
            <a:r>
              <a:rPr lang="en-US" sz="4096" dirty="0"/>
              <a:t> – 60%</a:t>
            </a:r>
          </a:p>
          <a:p>
            <a:r>
              <a:rPr lang="en-US" sz="4096" dirty="0"/>
              <a:t> </a:t>
            </a:r>
            <a:r>
              <a:rPr lang="en-US" sz="4096" dirty="0" err="1"/>
              <a:t>Qolganining</a:t>
            </a:r>
            <a:r>
              <a:rPr lang="en-US" sz="4096" dirty="0"/>
              <a:t>– 20% </a:t>
            </a:r>
            <a:r>
              <a:rPr lang="en-US" sz="4096" dirty="0" err="1"/>
              <a:t>i</a:t>
            </a:r>
            <a:endParaRPr lang="en-US" sz="4096" dirty="0"/>
          </a:p>
          <a:p>
            <a:r>
              <a:rPr lang="en-US" sz="4096" dirty="0" err="1"/>
              <a:t>Qoldi</a:t>
            </a:r>
            <a:r>
              <a:rPr lang="en-US" sz="4096" dirty="0"/>
              <a:t> – 8km</a:t>
            </a:r>
            <a:endParaRPr lang="ru-RU" sz="4096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727551" y="1388330"/>
            <a:ext cx="512118" cy="1170556"/>
          </a:xfrm>
          <a:prstGeom prst="rightBrace">
            <a:avLst>
              <a:gd name="adj1" fmla="val 34999"/>
              <a:gd name="adj2" fmla="val 50000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994"/>
          </a:p>
        </p:txBody>
      </p:sp>
      <p:sp>
        <p:nvSpPr>
          <p:cNvPr id="6" name="TextBox 5"/>
          <p:cNvSpPr txBox="1"/>
          <p:nvPr/>
        </p:nvSpPr>
        <p:spPr>
          <a:xfrm>
            <a:off x="6385988" y="1607809"/>
            <a:ext cx="1755834" cy="72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4" dirty="0"/>
              <a:t>? km</a:t>
            </a:r>
            <a:endParaRPr lang="ru-RU" sz="3994" dirty="0"/>
          </a:p>
        </p:txBody>
      </p:sp>
      <p:sp>
        <p:nvSpPr>
          <p:cNvPr id="7" name="TextBox 6"/>
          <p:cNvSpPr txBox="1"/>
          <p:nvPr/>
        </p:nvSpPr>
        <p:spPr>
          <a:xfrm>
            <a:off x="240571" y="3071004"/>
            <a:ext cx="12238767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633"/>
              </a:lnSpc>
            </a:pPr>
            <a:r>
              <a:rPr lang="en-US" sz="4096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Yechish:1) 100% - 60% = 40%.</a:t>
            </a:r>
          </a:p>
          <a:p>
            <a:pPr>
              <a:lnSpc>
                <a:spcPts val="5633"/>
              </a:lnSpc>
            </a:pPr>
            <a:r>
              <a:rPr lang="en-US" sz="4096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40% </a:t>
            </a:r>
            <a:r>
              <a:rPr lang="en-US" sz="4096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ning</a:t>
            </a:r>
            <a:r>
              <a:rPr lang="en-US" sz="4096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20% </a:t>
            </a:r>
            <a:r>
              <a:rPr lang="en-US" sz="4096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4096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96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topamiz</a:t>
            </a:r>
            <a:endParaRPr lang="en-US" sz="4096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5633"/>
              </a:lnSpc>
            </a:pPr>
            <a:r>
              <a:rPr lang="en-US" sz="4096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40 :100 · 20 = 8(%)    3) 100% - 60% - 8% = 32%               4) 32%i  8 </a:t>
            </a:r>
            <a:r>
              <a:rPr lang="en-US" sz="4096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4096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96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4096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96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4096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son:   8:32 </a:t>
            </a:r>
            <a:r>
              <a:rPr lang="en-US" sz="4096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·100=25(km)</a:t>
            </a:r>
            <a:endParaRPr lang="en-US" sz="4096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5633"/>
              </a:lnSpc>
            </a:pPr>
            <a:r>
              <a:rPr lang="en-US" sz="4096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5)  25 - 8 = 17 (km).                    </a:t>
            </a:r>
            <a:r>
              <a:rPr lang="en-US" sz="4096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96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 17 km</a:t>
            </a:r>
            <a:endParaRPr lang="ru-RU" sz="3994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558" y="204547"/>
            <a:ext cx="3486957" cy="774721"/>
          </a:xfrm>
        </p:spPr>
        <p:txBody>
          <a:bodyPr/>
          <a:lstStyle/>
          <a:p>
            <a:r>
              <a:rPr lang="en-US" sz="4916" dirty="0"/>
              <a:t>MASALA</a:t>
            </a:r>
            <a:endParaRPr lang="ru-RU" sz="4916" dirty="0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566" y="3717627"/>
            <a:ext cx="1466949" cy="222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451649" y="6743794"/>
            <a:ext cx="2185022" cy="373925"/>
          </a:xfrm>
          <a:prstGeom prst="rect">
            <a:avLst/>
          </a:prstGeom>
        </p:spPr>
        <p:txBody>
          <a:bodyPr/>
          <a:lstStyle>
            <a:lvl1pPr eaLnBrk="0" hangingPunct="0">
              <a:defRPr sz="2458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60855" indent="-292637" eaLnBrk="0" hangingPunct="0">
              <a:defRPr sz="2458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70546" indent="-234109" eaLnBrk="0" hangingPunct="0">
              <a:defRPr sz="2458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38765" indent="-234109" eaLnBrk="0" hangingPunct="0">
              <a:defRPr sz="2458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06983" indent="-234109" eaLnBrk="0" hangingPunct="0">
              <a:defRPr sz="2458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75202" indent="-234109" eaLnBrk="0" fontAlgn="base" hangingPunct="0">
              <a:spcBef>
                <a:spcPct val="0"/>
              </a:spcBef>
              <a:spcAft>
                <a:spcPct val="0"/>
              </a:spcAft>
              <a:defRPr sz="2458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43420" indent="-234109" eaLnBrk="0" fontAlgn="base" hangingPunct="0">
              <a:spcBef>
                <a:spcPct val="0"/>
              </a:spcBef>
              <a:spcAft>
                <a:spcPct val="0"/>
              </a:spcAft>
              <a:defRPr sz="2458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11639" indent="-234109" eaLnBrk="0" fontAlgn="base" hangingPunct="0">
              <a:spcBef>
                <a:spcPct val="0"/>
              </a:spcBef>
              <a:spcAft>
                <a:spcPct val="0"/>
              </a:spcAft>
              <a:defRPr sz="2458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979857" indent="-234109" eaLnBrk="0" fontAlgn="base" hangingPunct="0">
              <a:spcBef>
                <a:spcPct val="0"/>
              </a:spcBef>
              <a:spcAft>
                <a:spcPct val="0"/>
              </a:spcAft>
              <a:defRPr sz="2458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CACA96-3B86-470F-AF59-14D771CF8CC2}" type="slidenum">
              <a:rPr lang="ru-RU" altLang="ru-RU" sz="1229">
                <a:solidFill>
                  <a:srgbClr val="898989"/>
                </a:solidFill>
              </a:rPr>
              <a:pPr eaLnBrk="1" hangingPunct="1"/>
              <a:t>6</a:t>
            </a:fld>
            <a:endParaRPr lang="ru-RU" altLang="ru-RU" sz="1229">
              <a:solidFill>
                <a:srgbClr val="898989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5056" y="1141087"/>
            <a:ext cx="11677834" cy="216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58" b="1" dirty="0">
                <a:latin typeface="Arial" panose="020B0604020202020204" pitchFamily="34" charset="0"/>
              </a:rPr>
              <a:t>        </a:t>
            </a:r>
            <a:r>
              <a:rPr lang="en-US" altLang="ru-RU" sz="3277" dirty="0" err="1">
                <a:latin typeface="Arial" panose="020B0604020202020204" pitchFamily="34" charset="0"/>
              </a:rPr>
              <a:t>Futbol</a:t>
            </a:r>
            <a:r>
              <a:rPr lang="en-US" altLang="ru-RU" sz="3277" dirty="0">
                <a:latin typeface="Arial" panose="020B0604020202020204" pitchFamily="34" charset="0"/>
              </a:rPr>
              <a:t>  </a:t>
            </a:r>
            <a:r>
              <a:rPr lang="en-US" altLang="ru-RU" sz="3277" dirty="0" err="1">
                <a:latin typeface="Arial" panose="020B0604020202020204" pitchFamily="34" charset="0"/>
              </a:rPr>
              <a:t>federatsiyasi</a:t>
            </a:r>
            <a:r>
              <a:rPr lang="en-US" altLang="ru-RU" sz="3277" dirty="0">
                <a:latin typeface="Arial" panose="020B0604020202020204" pitchFamily="34" charset="0"/>
              </a:rPr>
              <a:t>  </a:t>
            </a:r>
            <a:r>
              <a:rPr lang="en-US" altLang="ru-RU" sz="3277" dirty="0" err="1">
                <a:latin typeface="Arial" panose="020B0604020202020204" pitchFamily="34" charset="0"/>
              </a:rPr>
              <a:t>futbolchilarni</a:t>
            </a:r>
            <a:r>
              <a:rPr lang="en-US" altLang="ru-RU" sz="3277" dirty="0">
                <a:latin typeface="Arial" panose="020B0604020202020204" pitchFamily="34" charset="0"/>
              </a:rPr>
              <a:t>  </a:t>
            </a:r>
            <a:r>
              <a:rPr lang="en-US" altLang="ru-RU" sz="3277" dirty="0" err="1">
                <a:latin typeface="Arial" panose="020B0604020202020204" pitchFamily="34" charset="0"/>
              </a:rPr>
              <a:t>davolanishi</a:t>
            </a:r>
            <a:r>
              <a:rPr lang="en-US" altLang="ru-RU" sz="3277" dirty="0">
                <a:latin typeface="Arial" panose="020B0604020202020204" pitchFamily="34" charset="0"/>
              </a:rPr>
              <a:t>  </a:t>
            </a:r>
            <a:r>
              <a:rPr lang="en-US" altLang="ru-RU" sz="3277" dirty="0" err="1">
                <a:latin typeface="Arial" panose="020B0604020202020204" pitchFamily="34" charset="0"/>
              </a:rPr>
              <a:t>va</a:t>
            </a:r>
            <a:r>
              <a:rPr lang="en-US" altLang="ru-RU" sz="3277" dirty="0">
                <a:latin typeface="Arial" panose="020B0604020202020204" pitchFamily="34" charset="0"/>
              </a:rPr>
              <a:t> dam </a:t>
            </a:r>
            <a:r>
              <a:rPr lang="en-US" altLang="ru-RU" sz="3277" dirty="0" err="1">
                <a:latin typeface="Arial" panose="020B0604020202020204" pitchFamily="34" charset="0"/>
              </a:rPr>
              <a:t>olishiga</a:t>
            </a:r>
            <a:r>
              <a:rPr lang="en-US" altLang="ru-RU" sz="3277" dirty="0">
                <a:latin typeface="Arial" panose="020B0604020202020204" pitchFamily="34" charset="0"/>
              </a:rPr>
              <a:t>  </a:t>
            </a:r>
            <a:r>
              <a:rPr lang="en-US" altLang="ru-RU" sz="3277" dirty="0" err="1">
                <a:latin typeface="Arial" panose="020B0604020202020204" pitchFamily="34" charset="0"/>
              </a:rPr>
              <a:t>jami</a:t>
            </a:r>
            <a:r>
              <a:rPr lang="en-US" altLang="ru-RU" sz="3277" dirty="0">
                <a:latin typeface="Arial" panose="020B0604020202020204" pitchFamily="34" charset="0"/>
              </a:rPr>
              <a:t>  32 500 000 </a:t>
            </a:r>
            <a:r>
              <a:rPr lang="en-US" altLang="ru-RU" sz="3277" dirty="0" err="1">
                <a:latin typeface="Arial" panose="020B0604020202020204" pitchFamily="34" charset="0"/>
              </a:rPr>
              <a:t>so‘m</a:t>
            </a:r>
            <a:r>
              <a:rPr lang="en-US" altLang="ru-RU" sz="3277" dirty="0">
                <a:latin typeface="Arial" panose="020B0604020202020204" pitchFamily="34" charset="0"/>
              </a:rPr>
              <a:t>  </a:t>
            </a:r>
            <a:r>
              <a:rPr lang="en-US" altLang="ru-RU" sz="3277" dirty="0" err="1">
                <a:latin typeface="Arial" panose="020B0604020202020204" pitchFamily="34" charset="0"/>
              </a:rPr>
              <a:t>ajratdi</a:t>
            </a:r>
            <a:r>
              <a:rPr lang="en-US" altLang="ru-RU" sz="3277" dirty="0">
                <a:latin typeface="Arial" panose="020B0604020202020204" pitchFamily="34" charset="0"/>
              </a:rPr>
              <a:t>. Bu  </a:t>
            </a:r>
            <a:r>
              <a:rPr lang="en-US" altLang="ru-RU" sz="3277" dirty="0" err="1">
                <a:latin typeface="Arial" panose="020B0604020202020204" pitchFamily="34" charset="0"/>
              </a:rPr>
              <a:t>pulning</a:t>
            </a:r>
            <a:r>
              <a:rPr lang="en-US" altLang="ru-RU" sz="3277" dirty="0">
                <a:latin typeface="Arial" panose="020B0604020202020204" pitchFamily="34" charset="0"/>
              </a:rPr>
              <a:t>  35%i  </a:t>
            </a:r>
            <a:r>
              <a:rPr lang="en-US" altLang="ru-RU" sz="3277" dirty="0" err="1">
                <a:latin typeface="Arial" panose="020B0604020202020204" pitchFamily="34" charset="0"/>
              </a:rPr>
              <a:t>davolanishga</a:t>
            </a:r>
            <a:r>
              <a:rPr lang="en-US" altLang="ru-RU" sz="3277" dirty="0">
                <a:latin typeface="Arial" panose="020B0604020202020204" pitchFamily="34" charset="0"/>
              </a:rPr>
              <a:t>  </a:t>
            </a:r>
            <a:r>
              <a:rPr lang="en-US" altLang="ru-RU" sz="3277" dirty="0" err="1">
                <a:latin typeface="Arial" panose="020B0604020202020204" pitchFamily="34" charset="0"/>
              </a:rPr>
              <a:t>ketdi</a:t>
            </a:r>
            <a:r>
              <a:rPr lang="en-US" altLang="ru-RU" sz="3277" dirty="0">
                <a:latin typeface="Arial" panose="020B0604020202020204" pitchFamily="34" charset="0"/>
              </a:rPr>
              <a:t>. </a:t>
            </a:r>
            <a:r>
              <a:rPr lang="en-US" altLang="ru-RU" sz="3277" dirty="0" err="1">
                <a:latin typeface="Arial" panose="020B0604020202020204" pitchFamily="34" charset="0"/>
              </a:rPr>
              <a:t>Federatsiya</a:t>
            </a:r>
            <a:r>
              <a:rPr lang="en-US" altLang="ru-RU" sz="3277" dirty="0">
                <a:latin typeface="Arial" panose="020B0604020202020204" pitchFamily="34" charset="0"/>
              </a:rPr>
              <a:t>  </a:t>
            </a:r>
            <a:r>
              <a:rPr lang="en-US" altLang="ru-RU" sz="3277" dirty="0" err="1">
                <a:latin typeface="Arial" panose="020B0604020202020204" pitchFamily="34" charset="0"/>
              </a:rPr>
              <a:t>tomonidan</a:t>
            </a:r>
            <a:r>
              <a:rPr lang="en-US" altLang="ru-RU" sz="3277" dirty="0">
                <a:latin typeface="Arial" panose="020B0604020202020204" pitchFamily="34" charset="0"/>
              </a:rPr>
              <a:t> </a:t>
            </a:r>
            <a:r>
              <a:rPr lang="en-US" altLang="ru-RU" sz="3277" dirty="0" err="1">
                <a:latin typeface="Arial" panose="020B0604020202020204" pitchFamily="34" charset="0"/>
              </a:rPr>
              <a:t>futbolchilarning</a:t>
            </a:r>
            <a:r>
              <a:rPr lang="en-US" altLang="ru-RU" sz="3277" dirty="0">
                <a:latin typeface="Arial" panose="020B0604020202020204" pitchFamily="34" charset="0"/>
              </a:rPr>
              <a:t>   </a:t>
            </a:r>
            <a:r>
              <a:rPr lang="en-US" altLang="ru-RU" sz="3277" dirty="0" err="1">
                <a:latin typeface="Arial" panose="020B0604020202020204" pitchFamily="34" charset="0"/>
              </a:rPr>
              <a:t>davolanishi</a:t>
            </a:r>
            <a:r>
              <a:rPr lang="en-US" altLang="ru-RU" sz="3277" dirty="0">
                <a:latin typeface="Arial" panose="020B0604020202020204" pitchFamily="34" charset="0"/>
              </a:rPr>
              <a:t>  </a:t>
            </a:r>
            <a:r>
              <a:rPr lang="en-US" altLang="ru-RU" sz="3277" dirty="0" err="1">
                <a:latin typeface="Arial" panose="020B0604020202020204" pitchFamily="34" charset="0"/>
              </a:rPr>
              <a:t>va</a:t>
            </a:r>
            <a:r>
              <a:rPr lang="en-US" altLang="ru-RU" sz="3277" dirty="0">
                <a:latin typeface="Arial" panose="020B0604020202020204" pitchFamily="34" charset="0"/>
              </a:rPr>
              <a:t>  dam  </a:t>
            </a:r>
            <a:r>
              <a:rPr lang="en-US" altLang="ru-RU" sz="3277" dirty="0" err="1">
                <a:latin typeface="Arial" panose="020B0604020202020204" pitchFamily="34" charset="0"/>
              </a:rPr>
              <a:t>olishiga</a:t>
            </a:r>
            <a:r>
              <a:rPr lang="en-US" altLang="ru-RU" sz="3277" dirty="0">
                <a:latin typeface="Arial" panose="020B0604020202020204" pitchFamily="34" charset="0"/>
              </a:rPr>
              <a:t>  </a:t>
            </a:r>
            <a:r>
              <a:rPr lang="en-US" altLang="ru-RU" sz="3277" dirty="0" err="1">
                <a:latin typeface="Arial" panose="020B0604020202020204" pitchFamily="34" charset="0"/>
              </a:rPr>
              <a:t>qanchadan</a:t>
            </a:r>
            <a:r>
              <a:rPr lang="en-US" altLang="ru-RU" sz="3277" dirty="0">
                <a:latin typeface="Arial" panose="020B0604020202020204" pitchFamily="34" charset="0"/>
              </a:rPr>
              <a:t>  </a:t>
            </a:r>
            <a:r>
              <a:rPr lang="en-US" altLang="ru-RU" sz="3277" dirty="0" err="1">
                <a:latin typeface="Arial" panose="020B0604020202020204" pitchFamily="34" charset="0"/>
              </a:rPr>
              <a:t>pul</a:t>
            </a:r>
            <a:r>
              <a:rPr lang="en-US" altLang="ru-RU" sz="3277" dirty="0">
                <a:latin typeface="Arial" panose="020B0604020202020204" pitchFamily="34" charset="0"/>
              </a:rPr>
              <a:t>  </a:t>
            </a:r>
            <a:r>
              <a:rPr lang="en-US" altLang="ru-RU" sz="3277" dirty="0" err="1">
                <a:latin typeface="Arial" panose="020B0604020202020204" pitchFamily="34" charset="0"/>
              </a:rPr>
              <a:t>ajratilgan</a:t>
            </a:r>
            <a:r>
              <a:rPr lang="ru-RU" altLang="ru-RU" sz="3277" dirty="0"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8" name="Picture 5" descr="doc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35287" y="3583705"/>
            <a:ext cx="1197990" cy="239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033146" y="5794350"/>
            <a:ext cx="8896161" cy="1194934"/>
            <a:chOff x="144" y="3600"/>
            <a:chExt cx="5472" cy="735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304" y="3840"/>
              <a:ext cx="217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506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</a:t>
              </a:r>
            </a:p>
          </p:txBody>
        </p:sp>
        <p:sp>
          <p:nvSpPr>
            <p:cNvPr id="11" name="AutoShape 8"/>
            <p:cNvSpPr>
              <a:spLocks/>
            </p:cNvSpPr>
            <p:nvPr/>
          </p:nvSpPr>
          <p:spPr bwMode="auto">
            <a:xfrm rot="-5400000">
              <a:off x="2736" y="1008"/>
              <a:ext cx="288" cy="5472"/>
            </a:xfrm>
            <a:prstGeom prst="leftBrace">
              <a:avLst>
                <a:gd name="adj1" fmla="val 158333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458"/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 rot="29967">
            <a:off x="1409888" y="3463249"/>
            <a:ext cx="1536901" cy="80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506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35</a:t>
            </a:r>
            <a:r>
              <a:rPr lang="ru-RU" sz="4506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%</a:t>
            </a:r>
            <a:r>
              <a:rPr lang="en-US" sz="4506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ru-RU" sz="4506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5818866" flipH="1" flipV="1">
            <a:off x="5256990" y="2695033"/>
            <a:ext cx="780365" cy="2341095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gradFill rotWithShape="1">
            <a:gsLst>
              <a:gs pos="0">
                <a:srgbClr val="CCFFFF"/>
              </a:gs>
              <a:gs pos="50000">
                <a:srgbClr val="0099FF"/>
              </a:gs>
              <a:gs pos="100000">
                <a:srgbClr val="CCFF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58"/>
          </a:p>
        </p:txBody>
      </p:sp>
      <p:sp>
        <p:nvSpPr>
          <p:cNvPr id="14" name="Прямоугольник 13"/>
          <p:cNvSpPr/>
          <p:nvPr/>
        </p:nvSpPr>
        <p:spPr>
          <a:xfrm>
            <a:off x="4252152" y="6306464"/>
            <a:ext cx="3590589" cy="6110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7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32 500 000 </a:t>
            </a:r>
            <a:r>
              <a:rPr lang="en-US" sz="327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so‘m</a:t>
            </a:r>
            <a:r>
              <a:rPr lang="en-US" sz="327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 </a:t>
            </a:r>
            <a:endParaRPr lang="ru-RU" sz="3277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544160" y="3551781"/>
            <a:ext cx="438955" cy="125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7374" b="1" dirty="0">
                <a:solidFill>
                  <a:schemeClr val="tx2"/>
                </a:solidFill>
                <a:latin typeface="Arial" panose="020B0604020202020204" pitchFamily="34" charset="0"/>
              </a:rPr>
              <a:t>?</a:t>
            </a:r>
            <a:endParaRPr lang="ru-RU" altLang="ru-RU" sz="7374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8215" y="171698"/>
            <a:ext cx="3486957" cy="774721"/>
          </a:xfrm>
        </p:spPr>
        <p:txBody>
          <a:bodyPr/>
          <a:lstStyle/>
          <a:p>
            <a:r>
              <a:rPr lang="en-US" sz="4916" dirty="0"/>
              <a:t>YECHISH</a:t>
            </a:r>
            <a:endParaRPr lang="ru-RU" sz="4916" dirty="0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817" y="2144181"/>
            <a:ext cx="1931403" cy="29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2705" y="2123385"/>
            <a:ext cx="9586452" cy="7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096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4096" dirty="0">
                <a:latin typeface="Arial" panose="020B0604020202020204" pitchFamily="34" charset="0"/>
              </a:rPr>
              <a:t>32500000 : 100 ∙ 35 = 11375000(</a:t>
            </a:r>
            <a:r>
              <a:rPr lang="en-US" altLang="ru-RU" sz="4096" dirty="0" err="1">
                <a:latin typeface="Arial" panose="020B0604020202020204" pitchFamily="34" charset="0"/>
              </a:rPr>
              <a:t>so‘m</a:t>
            </a:r>
            <a:r>
              <a:rPr lang="en-US" altLang="ru-RU" sz="4096" dirty="0">
                <a:latin typeface="Arial" panose="020B0604020202020204" pitchFamily="34" charset="0"/>
              </a:rPr>
              <a:t>)</a:t>
            </a:r>
            <a:endParaRPr lang="ru-RU" altLang="ru-RU" sz="4096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1454" y="1163301"/>
            <a:ext cx="10721850" cy="72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096" dirty="0" err="1">
                <a:solidFill>
                  <a:srgbClr val="002060"/>
                </a:solidFill>
                <a:latin typeface="Arial" panose="020B0604020202020204" pitchFamily="34" charset="0"/>
              </a:rPr>
              <a:t>Davolanish</a:t>
            </a:r>
            <a:r>
              <a:rPr lang="en-US" altLang="ru-RU" sz="4096" dirty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4096" dirty="0" err="1">
                <a:solidFill>
                  <a:srgbClr val="002060"/>
                </a:solidFill>
                <a:latin typeface="Arial" panose="020B0604020202020204" pitchFamily="34" charset="0"/>
              </a:rPr>
              <a:t>uchun</a:t>
            </a:r>
            <a:r>
              <a:rPr lang="en-US" altLang="ru-RU" sz="4096" dirty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4096" dirty="0" err="1">
                <a:solidFill>
                  <a:srgbClr val="002060"/>
                </a:solidFill>
                <a:latin typeface="Arial" panose="020B0604020202020204" pitchFamily="34" charset="0"/>
              </a:rPr>
              <a:t>sarflangan</a:t>
            </a:r>
            <a:r>
              <a:rPr lang="en-US" altLang="ru-RU" sz="4096" dirty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4096" dirty="0" err="1">
                <a:solidFill>
                  <a:srgbClr val="002060"/>
                </a:solidFill>
                <a:latin typeface="Arial" panose="020B0604020202020204" pitchFamily="34" charset="0"/>
              </a:rPr>
              <a:t>pulni</a:t>
            </a:r>
            <a:r>
              <a:rPr lang="en-US" altLang="ru-RU" sz="4096" dirty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4096" dirty="0" err="1">
                <a:solidFill>
                  <a:srgbClr val="002060"/>
                </a:solidFill>
                <a:latin typeface="Arial" panose="020B0604020202020204" pitchFamily="34" charset="0"/>
              </a:rPr>
              <a:t>topamiz</a:t>
            </a:r>
            <a:r>
              <a:rPr lang="en-US" altLang="ru-RU" sz="4096" dirty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endParaRPr lang="ru-RU" altLang="ru-RU" sz="4096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5797" y="2928884"/>
            <a:ext cx="9561046" cy="7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096" dirty="0">
                <a:solidFill>
                  <a:srgbClr val="002060"/>
                </a:solidFill>
                <a:latin typeface="Arial" panose="020B0604020202020204" pitchFamily="34" charset="0"/>
              </a:rPr>
              <a:t>  Dam  </a:t>
            </a:r>
            <a:r>
              <a:rPr lang="en-US" altLang="ru-RU" sz="4096" dirty="0" err="1">
                <a:solidFill>
                  <a:srgbClr val="002060"/>
                </a:solidFill>
                <a:latin typeface="Arial" panose="020B0604020202020204" pitchFamily="34" charset="0"/>
              </a:rPr>
              <a:t>olish</a:t>
            </a:r>
            <a:r>
              <a:rPr lang="en-US" altLang="ru-RU" sz="4096" dirty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4096" dirty="0" err="1">
                <a:solidFill>
                  <a:srgbClr val="002060"/>
                </a:solidFill>
                <a:latin typeface="Arial" panose="020B0604020202020204" pitchFamily="34" charset="0"/>
              </a:rPr>
              <a:t>uchun</a:t>
            </a:r>
            <a:r>
              <a:rPr lang="en-US" altLang="ru-RU" sz="4096" dirty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4096" dirty="0" err="1">
                <a:solidFill>
                  <a:srgbClr val="002060"/>
                </a:solidFill>
                <a:latin typeface="Arial" panose="020B0604020202020204" pitchFamily="34" charset="0"/>
              </a:rPr>
              <a:t>ajratilgan</a:t>
            </a:r>
            <a:r>
              <a:rPr lang="en-US" altLang="ru-RU" sz="4096" dirty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4096" dirty="0" err="1">
                <a:solidFill>
                  <a:srgbClr val="002060"/>
                </a:solidFill>
                <a:latin typeface="Arial" panose="020B0604020202020204" pitchFamily="34" charset="0"/>
              </a:rPr>
              <a:t>pul</a:t>
            </a:r>
            <a:r>
              <a:rPr lang="en-US" altLang="ru-RU" sz="4096" dirty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4096" dirty="0" err="1">
                <a:solidFill>
                  <a:srgbClr val="002060"/>
                </a:solidFill>
                <a:latin typeface="Arial" panose="020B0604020202020204" pitchFamily="34" charset="0"/>
              </a:rPr>
              <a:t>esa</a:t>
            </a:r>
            <a:r>
              <a:rPr lang="en-US" altLang="ru-RU" sz="4096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ru-RU" altLang="ru-RU" sz="4096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1460" y="3888968"/>
            <a:ext cx="10157844" cy="7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096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4096" dirty="0">
                <a:latin typeface="Arial" panose="020B0604020202020204" pitchFamily="34" charset="0"/>
              </a:rPr>
              <a:t>32500000 - 11375000 = 21125000 (</a:t>
            </a:r>
            <a:r>
              <a:rPr lang="en-US" altLang="ru-RU" sz="4096" dirty="0" err="1">
                <a:latin typeface="Arial" panose="020B0604020202020204" pitchFamily="34" charset="0"/>
              </a:rPr>
              <a:t>so‘m</a:t>
            </a:r>
            <a:r>
              <a:rPr lang="en-US" altLang="ru-RU" sz="4096" dirty="0">
                <a:latin typeface="Arial" panose="020B0604020202020204" pitchFamily="34" charset="0"/>
              </a:rPr>
              <a:t>)</a:t>
            </a:r>
            <a:endParaRPr lang="ru-RU" altLang="ru-RU" sz="4096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15854" y="5049262"/>
            <a:ext cx="8340151" cy="138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096" b="1" dirty="0" err="1">
                <a:solidFill>
                  <a:srgbClr val="002060"/>
                </a:solidFill>
                <a:latin typeface="Arial" panose="020B0604020202020204" pitchFamily="34" charset="0"/>
              </a:rPr>
              <a:t>Javob</a:t>
            </a:r>
            <a:r>
              <a:rPr lang="en-US" altLang="ru-RU" sz="4096" b="1" dirty="0">
                <a:solidFill>
                  <a:srgbClr val="002060"/>
                </a:solidFill>
                <a:latin typeface="Arial" panose="020B0604020202020204" pitchFamily="34" charset="0"/>
              </a:rPr>
              <a:t>:  </a:t>
            </a:r>
            <a:r>
              <a:rPr lang="en-US" altLang="ru-RU" sz="4096" dirty="0">
                <a:latin typeface="Arial" panose="020B0604020202020204" pitchFamily="34" charset="0"/>
              </a:rPr>
              <a:t>11 375 000 </a:t>
            </a:r>
            <a:r>
              <a:rPr lang="en-US" altLang="ru-RU" sz="4096" dirty="0" err="1">
                <a:latin typeface="Arial" panose="020B0604020202020204" pitchFamily="34" charset="0"/>
              </a:rPr>
              <a:t>so‘m</a:t>
            </a:r>
            <a:r>
              <a:rPr lang="en-US" altLang="ru-RU" sz="4096" dirty="0">
                <a:latin typeface="Arial" panose="020B0604020202020204" pitchFamily="34" charset="0"/>
              </a:rPr>
              <a:t>  </a:t>
            </a:r>
            <a:r>
              <a:rPr lang="en-US" altLang="ru-RU" sz="4096" dirty="0" err="1">
                <a:latin typeface="Arial" panose="020B0604020202020204" pitchFamily="34" charset="0"/>
              </a:rPr>
              <a:t>va</a:t>
            </a:r>
            <a:r>
              <a:rPr lang="en-US" altLang="ru-RU" sz="4096" dirty="0"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ru-RU" sz="4096" dirty="0">
                <a:latin typeface="Arial" panose="020B0604020202020204" pitchFamily="34" charset="0"/>
              </a:rPr>
              <a:t>              21 125 000 </a:t>
            </a:r>
            <a:r>
              <a:rPr lang="en-US" altLang="ru-RU" sz="4096" dirty="0" err="1">
                <a:latin typeface="Arial" panose="020B0604020202020204" pitchFamily="34" charset="0"/>
              </a:rPr>
              <a:t>so‘m</a:t>
            </a:r>
            <a:endParaRPr lang="ru-RU" altLang="ru-RU" sz="4096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2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8037" y="144614"/>
            <a:ext cx="3486957" cy="905264"/>
          </a:xfrm>
        </p:spPr>
        <p:txBody>
          <a:bodyPr/>
          <a:lstStyle/>
          <a:p>
            <a:r>
              <a:rPr lang="en-US" dirty="0" smtClean="0"/>
              <a:t>MASALA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972168" y="1388330"/>
            <a:ext cx="10900800" cy="1420213"/>
          </a:xfrm>
        </p:spPr>
        <p:txBody>
          <a:bodyPr/>
          <a:lstStyle/>
          <a:p>
            <a:r>
              <a:rPr lang="en-US" sz="4506" dirty="0"/>
              <a:t>   56 </a:t>
            </a:r>
            <a:r>
              <a:rPr lang="en-US" sz="4506" dirty="0" err="1"/>
              <a:t>ning</a:t>
            </a:r>
            <a:r>
              <a:rPr lang="en-US" sz="4506" dirty="0"/>
              <a:t>     </a:t>
            </a:r>
            <a:r>
              <a:rPr lang="en-US" sz="4506" dirty="0" err="1"/>
              <a:t>qismini</a:t>
            </a:r>
            <a:r>
              <a:rPr lang="en-US" sz="4506" dirty="0"/>
              <a:t> 80 </a:t>
            </a:r>
            <a:r>
              <a:rPr lang="en-US" sz="4506" dirty="0" err="1"/>
              <a:t>ning</a:t>
            </a:r>
            <a:r>
              <a:rPr lang="en-US" sz="4506" dirty="0"/>
              <a:t> 35% </a:t>
            </a:r>
            <a:r>
              <a:rPr lang="en-US" sz="4506" dirty="0" err="1"/>
              <a:t>iga</a:t>
            </a:r>
            <a:r>
              <a:rPr lang="en-US" sz="4506" dirty="0"/>
              <a:t>  </a:t>
            </a:r>
            <a:r>
              <a:rPr lang="en-US" sz="4506" dirty="0" err="1"/>
              <a:t>qo‘shing</a:t>
            </a:r>
            <a:r>
              <a:rPr lang="en-US" sz="4506" dirty="0"/>
              <a:t>.</a:t>
            </a:r>
            <a:endParaRPr lang="ru-RU" sz="4096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008" y="3144164"/>
            <a:ext cx="10827641" cy="293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6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506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4506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4506" dirty="0">
                <a:latin typeface="Arial" pitchFamily="34" charset="0"/>
                <a:cs typeface="Arial" pitchFamily="34" charset="0"/>
              </a:rPr>
              <a:t>56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: 8 · 3 = 21 </a:t>
            </a:r>
          </a:p>
          <a:p>
            <a:r>
              <a:rPr lang="en-US" sz="4506" dirty="0">
                <a:latin typeface="Arial" pitchFamily="34" charset="0"/>
                <a:cs typeface="Arial" pitchFamily="34" charset="0"/>
              </a:rPr>
              <a:t>2) 80 : 100 · 35 = 28</a:t>
            </a:r>
          </a:p>
          <a:p>
            <a:r>
              <a:rPr lang="en-US" sz="4506" dirty="0">
                <a:latin typeface="Arial" pitchFamily="34" charset="0"/>
                <a:cs typeface="Arial" pitchFamily="34" charset="0"/>
              </a:rPr>
              <a:t>3) 21 + 28 = 49                 </a:t>
            </a:r>
            <a:r>
              <a:rPr lang="en-US" sz="4506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506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49</a:t>
            </a:r>
            <a:endParaRPr lang="ru-RU" sz="4506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2898" y="1184735"/>
            <a:ext cx="586032" cy="11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404243" y="1012593"/>
            <a:ext cx="12689215" cy="2486171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square" lIns="112382" tIns="56191" rIns="112382" bIns="56191">
            <a:spAutoFit/>
          </a:bodyPr>
          <a:lstStyle/>
          <a:p>
            <a:r>
              <a:rPr lang="ru-RU" sz="3994" b="1" dirty="0">
                <a:latin typeface="Arial" pitchFamily="34" charset="0"/>
              </a:rPr>
              <a:t>     </a:t>
            </a:r>
            <a:r>
              <a:rPr lang="en-US" sz="3687" dirty="0" err="1">
                <a:latin typeface="Arial" pitchFamily="34" charset="0"/>
              </a:rPr>
              <a:t>Uch</a:t>
            </a:r>
            <a:r>
              <a:rPr lang="en-US" sz="3687" dirty="0">
                <a:latin typeface="Arial" pitchFamily="34" charset="0"/>
              </a:rPr>
              <a:t> aka-</a:t>
            </a:r>
            <a:r>
              <a:rPr lang="en-US" sz="3687" dirty="0" err="1">
                <a:latin typeface="Arial" pitchFamily="34" charset="0"/>
              </a:rPr>
              <a:t>ukaning</a:t>
            </a:r>
            <a:r>
              <a:rPr lang="en-US" sz="3687" dirty="0">
                <a:latin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</a:rPr>
              <a:t>birgalikdagi</a:t>
            </a:r>
            <a:r>
              <a:rPr lang="en-US" sz="3687" dirty="0">
                <a:latin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</a:rPr>
              <a:t>yoshi</a:t>
            </a:r>
            <a:r>
              <a:rPr lang="en-US" sz="3687" dirty="0">
                <a:latin typeface="Arial" pitchFamily="34" charset="0"/>
              </a:rPr>
              <a:t> 45 </a:t>
            </a:r>
            <a:r>
              <a:rPr lang="en-US" sz="3687" dirty="0" err="1">
                <a:latin typeface="Arial" pitchFamily="34" charset="0"/>
              </a:rPr>
              <a:t>ni</a:t>
            </a:r>
            <a:r>
              <a:rPr lang="en-US" sz="3687" dirty="0">
                <a:latin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</a:rPr>
              <a:t>tashkil</a:t>
            </a:r>
            <a:r>
              <a:rPr lang="en-US" sz="3687" dirty="0">
                <a:latin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</a:rPr>
              <a:t>etadi</a:t>
            </a:r>
            <a:r>
              <a:rPr lang="en-US" sz="3687" dirty="0">
                <a:latin typeface="Arial" pitchFamily="34" charset="0"/>
              </a:rPr>
              <a:t>. </a:t>
            </a:r>
            <a:r>
              <a:rPr lang="en-US" sz="3687" dirty="0" err="1">
                <a:latin typeface="Arial" pitchFamily="34" charset="0"/>
              </a:rPr>
              <a:t>Kichik</a:t>
            </a:r>
            <a:r>
              <a:rPr lang="en-US" sz="3687" dirty="0">
                <a:latin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</a:rPr>
              <a:t>ukaning</a:t>
            </a:r>
            <a:r>
              <a:rPr lang="en-US" sz="3687" dirty="0">
                <a:latin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</a:rPr>
              <a:t>yoshi</a:t>
            </a:r>
            <a:r>
              <a:rPr lang="en-US" sz="3687" dirty="0">
                <a:latin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</a:rPr>
              <a:t>o’rtanchasining</a:t>
            </a:r>
            <a:r>
              <a:rPr lang="en-US" sz="3687" dirty="0">
                <a:latin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</a:rPr>
              <a:t>yoshidan</a:t>
            </a:r>
            <a:r>
              <a:rPr lang="en-US" sz="3687" dirty="0">
                <a:latin typeface="Arial" pitchFamily="34" charset="0"/>
              </a:rPr>
              <a:t> 60</a:t>
            </a:r>
            <a:r>
              <a:rPr lang="ru-RU" sz="3687" dirty="0">
                <a:latin typeface="Arial" pitchFamily="34" charset="0"/>
              </a:rPr>
              <a:t>% </a:t>
            </a:r>
            <a:r>
              <a:rPr lang="en-US" sz="3687" dirty="0" err="1">
                <a:latin typeface="Arial" pitchFamily="34" charset="0"/>
              </a:rPr>
              <a:t>ga</a:t>
            </a:r>
            <a:r>
              <a:rPr lang="en-US" sz="3687" dirty="0">
                <a:latin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</a:rPr>
              <a:t>kichik</a:t>
            </a:r>
            <a:r>
              <a:rPr lang="en-US" sz="3687" dirty="0">
                <a:latin typeface="Arial" pitchFamily="34" charset="0"/>
              </a:rPr>
              <a:t>, </a:t>
            </a:r>
            <a:r>
              <a:rPr lang="en-US" sz="3687" dirty="0" err="1">
                <a:latin typeface="Arial" pitchFamily="34" charset="0"/>
              </a:rPr>
              <a:t>katta</a:t>
            </a:r>
            <a:r>
              <a:rPr lang="en-US" sz="3687" dirty="0">
                <a:latin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</a:rPr>
              <a:t>akaniki</a:t>
            </a:r>
            <a:r>
              <a:rPr lang="en-US" sz="3687" dirty="0">
                <a:latin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</a:rPr>
              <a:t>esa</a:t>
            </a:r>
            <a:r>
              <a:rPr lang="en-US" sz="3687" dirty="0">
                <a:latin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</a:rPr>
              <a:t>o’rtanchasinikidan</a:t>
            </a:r>
            <a:r>
              <a:rPr lang="en-US" sz="3687" dirty="0">
                <a:latin typeface="Arial" pitchFamily="34" charset="0"/>
              </a:rPr>
              <a:t> 60% </a:t>
            </a:r>
            <a:r>
              <a:rPr lang="en-US" sz="3687" dirty="0" err="1">
                <a:latin typeface="Arial" pitchFamily="34" charset="0"/>
              </a:rPr>
              <a:t>ga</a:t>
            </a:r>
            <a:r>
              <a:rPr lang="en-US" sz="3687" dirty="0">
                <a:latin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</a:rPr>
              <a:t>katta</a:t>
            </a:r>
            <a:r>
              <a:rPr lang="en-US" sz="3687" dirty="0">
                <a:latin typeface="Arial" pitchFamily="34" charset="0"/>
              </a:rPr>
              <a:t>. </a:t>
            </a:r>
            <a:r>
              <a:rPr lang="en-US" sz="3687" dirty="0" err="1">
                <a:latin typeface="Arial" pitchFamily="34" charset="0"/>
              </a:rPr>
              <a:t>Ularning</a:t>
            </a:r>
            <a:r>
              <a:rPr lang="en-US" sz="3687" dirty="0">
                <a:latin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</a:rPr>
              <a:t>har</a:t>
            </a:r>
            <a:r>
              <a:rPr lang="en-US" sz="3687" dirty="0">
                <a:latin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</a:rPr>
              <a:t>biri</a:t>
            </a:r>
            <a:r>
              <a:rPr lang="en-US" sz="3687" dirty="0">
                <a:latin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</a:rPr>
              <a:t>necha</a:t>
            </a:r>
            <a:r>
              <a:rPr lang="en-US" sz="3687" dirty="0">
                <a:latin typeface="Arial" pitchFamily="34" charset="0"/>
              </a:rPr>
              <a:t> </a:t>
            </a:r>
            <a:r>
              <a:rPr lang="en-US" sz="3687" dirty="0" err="1">
                <a:latin typeface="Arial" pitchFamily="34" charset="0"/>
              </a:rPr>
              <a:t>yoshda</a:t>
            </a:r>
            <a:r>
              <a:rPr lang="ru-RU" sz="3687" dirty="0">
                <a:latin typeface="Arial" pitchFamily="34" charset="0"/>
              </a:rPr>
              <a:t>?</a:t>
            </a:r>
          </a:p>
        </p:txBody>
      </p:sp>
      <p:pic>
        <p:nvPicPr>
          <p:cNvPr id="27652" name="Picture 3" descr="Рисунок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9863" y="4121817"/>
            <a:ext cx="1157116" cy="193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Рисунок1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1209" y="4684721"/>
            <a:ext cx="1673263" cy="145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3935" y="6103848"/>
            <a:ext cx="9881625" cy="995161"/>
            <a:chOff x="144" y="3600"/>
            <a:chExt cx="5472" cy="598"/>
          </a:xfrm>
        </p:grpSpPr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2325" y="3714"/>
              <a:ext cx="1304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506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</a:t>
              </a:r>
              <a:r>
                <a:rPr lang="ru-RU" sz="4096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45 </a:t>
              </a:r>
              <a:r>
                <a:rPr lang="en-US" sz="4096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yosh</a:t>
              </a:r>
              <a:endParaRPr lang="ru-RU" sz="450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7665" name="AutoShape 8"/>
            <p:cNvSpPr>
              <a:spLocks/>
            </p:cNvSpPr>
            <p:nvPr/>
          </p:nvSpPr>
          <p:spPr bwMode="auto">
            <a:xfrm rot="-5400000">
              <a:off x="2736" y="1008"/>
              <a:ext cx="288" cy="5472"/>
            </a:xfrm>
            <a:prstGeom prst="leftBrace">
              <a:avLst>
                <a:gd name="adj1" fmla="val 158333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3277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84791" y="4094420"/>
            <a:ext cx="2227216" cy="1389561"/>
            <a:chOff x="2635" y="2634"/>
            <a:chExt cx="1028" cy="835"/>
          </a:xfrm>
        </p:grpSpPr>
        <p:sp>
          <p:nvSpPr>
            <p:cNvPr id="156682" name="Oval 10"/>
            <p:cNvSpPr>
              <a:spLocks noChangeArrowheads="1"/>
            </p:cNvSpPr>
            <p:nvPr/>
          </p:nvSpPr>
          <p:spPr bwMode="auto">
            <a:xfrm rot="222229">
              <a:off x="2997" y="2634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553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&gt;</a:t>
              </a:r>
              <a:endParaRPr lang="ru-RU" sz="553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 rot="29967">
              <a:off x="2635" y="2985"/>
              <a:ext cx="1028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506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60%</a:t>
              </a:r>
              <a:r>
                <a:rPr lang="en-US" sz="4506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</a:t>
              </a:r>
              <a:r>
                <a:rPr lang="en-US" sz="4506" b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ga</a:t>
              </a:r>
              <a:endParaRPr lang="ru-RU" sz="4506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156684" name="AutoShape 12"/>
          <p:cNvSpPr>
            <a:spLocks noChangeArrowheads="1"/>
          </p:cNvSpPr>
          <p:nvPr/>
        </p:nvSpPr>
        <p:spPr bwMode="auto">
          <a:xfrm rot="5400000" flipH="1" flipV="1">
            <a:off x="3392717" y="2225673"/>
            <a:ext cx="583982" cy="3138888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gradFill rotWithShape="1">
            <a:gsLst>
              <a:gs pos="0">
                <a:srgbClr val="CCFFFF"/>
              </a:gs>
              <a:gs pos="50000">
                <a:srgbClr val="0099FF"/>
              </a:gs>
              <a:gs pos="100000">
                <a:srgbClr val="CCFF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2382" tIns="56191" rIns="112382" bIns="56191" anchor="ctr"/>
          <a:lstStyle/>
          <a:p>
            <a:endParaRPr lang="ru-RU" sz="3277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637261" y="4036303"/>
            <a:ext cx="2227216" cy="1306354"/>
            <a:chOff x="1321" y="1651"/>
            <a:chExt cx="1028" cy="785"/>
          </a:xfrm>
        </p:grpSpPr>
        <p:sp>
          <p:nvSpPr>
            <p:cNvPr id="156686" name="Oval 14"/>
            <p:cNvSpPr>
              <a:spLocks noChangeArrowheads="1"/>
            </p:cNvSpPr>
            <p:nvPr/>
          </p:nvSpPr>
          <p:spPr bwMode="auto">
            <a:xfrm rot="222229">
              <a:off x="1653" y="1651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553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&lt;</a:t>
              </a:r>
              <a:endParaRPr lang="ru-RU" sz="553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687" name="Rectangle 15"/>
            <p:cNvSpPr>
              <a:spLocks noChangeArrowheads="1"/>
            </p:cNvSpPr>
            <p:nvPr/>
          </p:nvSpPr>
          <p:spPr bwMode="auto">
            <a:xfrm rot="29967">
              <a:off x="1321" y="1952"/>
              <a:ext cx="1028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506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60%</a:t>
              </a:r>
              <a:r>
                <a:rPr lang="en-US" sz="4506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</a:t>
              </a:r>
              <a:r>
                <a:rPr lang="en-US" sz="4506" b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ga</a:t>
              </a:r>
              <a:endParaRPr lang="ru-RU" sz="4506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156688" name="AutoShape 16"/>
          <p:cNvSpPr>
            <a:spLocks noChangeArrowheads="1"/>
          </p:cNvSpPr>
          <p:nvPr/>
        </p:nvSpPr>
        <p:spPr bwMode="auto">
          <a:xfrm rot="16200000" flipV="1">
            <a:off x="7628584" y="2383586"/>
            <a:ext cx="574449" cy="2977895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gradFill rotWithShape="1">
            <a:gsLst>
              <a:gs pos="0">
                <a:srgbClr val="CCFFFF"/>
              </a:gs>
              <a:gs pos="50000">
                <a:srgbClr val="0099FF"/>
              </a:gs>
              <a:gs pos="100000">
                <a:srgbClr val="CCFF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2382" tIns="56191" rIns="112382" bIns="56191" anchor="ctr"/>
          <a:lstStyle/>
          <a:p>
            <a:endParaRPr lang="ru-RU" sz="3277"/>
          </a:p>
        </p:txBody>
      </p:sp>
      <p:pic>
        <p:nvPicPr>
          <p:cNvPr id="25602" name="Picture 2" descr="Картинки для детей старик мужчина юноша мальчик (10 фото) 🔥 Прикольные  картинки и юмо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6174" r="35468" b="1225"/>
          <a:stretch/>
        </p:blipFill>
        <p:spPr bwMode="auto">
          <a:xfrm>
            <a:off x="1008502" y="3671695"/>
            <a:ext cx="1071697" cy="261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30448" y="167749"/>
            <a:ext cx="3486957" cy="774721"/>
          </a:xfrm>
        </p:spPr>
        <p:txBody>
          <a:bodyPr/>
          <a:lstStyle/>
          <a:p>
            <a:r>
              <a:rPr lang="en-US" sz="4916" dirty="0"/>
              <a:t>MASALA</a:t>
            </a:r>
            <a:endParaRPr lang="ru-RU" sz="4916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4" grpId="0" animBg="1"/>
      <p:bldP spid="15668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4901</TotalTime>
  <Words>536</Words>
  <Application>Microsoft Office PowerPoint</Application>
  <PresentationFormat>Произвольный</PresentationFormat>
  <Paragraphs>82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MATEMATIKA</vt:lpstr>
      <vt:lpstr>MASALA</vt:lpstr>
      <vt:lpstr>MASALA</vt:lpstr>
      <vt:lpstr>727-masala</vt:lpstr>
      <vt:lpstr>Yechish</vt:lpstr>
      <vt:lpstr>MASALA</vt:lpstr>
      <vt:lpstr>YECHISH</vt:lpstr>
      <vt:lpstr>MASALA</vt:lpstr>
      <vt:lpstr>MASALA</vt:lpstr>
      <vt:lpstr>Yechish</vt:lpstr>
      <vt:lpstr>MASALA</vt:lpstr>
      <vt:lpstr>MASALA</vt:lpstr>
      <vt:lpstr>  MUSTAQIL BAJARISH UCHUN TOPSHIRIQLAR: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499</cp:revision>
  <dcterms:created xsi:type="dcterms:W3CDTF">2020-04-09T07:32:19Z</dcterms:created>
  <dcterms:modified xsi:type="dcterms:W3CDTF">2021-03-15T08:29:30Z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