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70" r:id="rId3"/>
  </p:sldMasterIdLst>
  <p:sldIdLst>
    <p:sldId id="312" r:id="rId4"/>
    <p:sldId id="302" r:id="rId5"/>
    <p:sldId id="303" r:id="rId6"/>
    <p:sldId id="304" r:id="rId7"/>
    <p:sldId id="313" r:id="rId8"/>
    <p:sldId id="307" r:id="rId9"/>
    <p:sldId id="305" r:id="rId10"/>
    <p:sldId id="306" r:id="rId11"/>
    <p:sldId id="309" r:id="rId12"/>
    <p:sldId id="310" r:id="rId13"/>
    <p:sldId id="314" r:id="rId14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03A92B"/>
    <a:srgbClr val="FFCCFF"/>
    <a:srgbClr val="33CCFF"/>
    <a:srgbClr val="FF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4AF131-A85A-4D5E-8503-18C496E923CA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91EC4113-1B5E-4A6F-B2E0-757E22898411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0A635C-86CA-4441-8292-A396F543E7D6}" type="parTrans" cxnId="{E93E0999-6EB1-4139-8F50-7E568C5B775F}">
      <dgm:prSet/>
      <dgm:spPr/>
      <dgm:t>
        <a:bodyPr/>
        <a:lstStyle/>
        <a:p>
          <a:endParaRPr lang="ru-RU"/>
        </a:p>
      </dgm:t>
    </dgm:pt>
    <dgm:pt modelId="{70F43601-781F-42B0-B5FB-33BED50FB3B8}" type="sibTrans" cxnId="{E93E0999-6EB1-4139-8F50-7E568C5B775F}">
      <dgm:prSet/>
      <dgm:spPr/>
      <dgm:t>
        <a:bodyPr/>
        <a:lstStyle/>
        <a:p>
          <a:endParaRPr lang="ru-RU"/>
        </a:p>
      </dgm:t>
    </dgm:pt>
    <dgm:pt modelId="{0785CF81-4EDF-4995-BC53-BB4C90E2064D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Ravish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F4C12-DFA9-496B-B2CF-828460C8D784}" type="parTrans" cxnId="{CFDB8F3E-2EDD-48A3-9DAC-1EF2E9FD019C}">
      <dgm:prSet/>
      <dgm:spPr/>
      <dgm:t>
        <a:bodyPr/>
        <a:lstStyle/>
        <a:p>
          <a:endParaRPr lang="ru-RU"/>
        </a:p>
      </dgm:t>
    </dgm:pt>
    <dgm:pt modelId="{E0C890B6-D6A7-47C9-85F2-CA9EF0CA70A2}" type="sibTrans" cxnId="{CFDB8F3E-2EDD-48A3-9DAC-1EF2E9FD019C}">
      <dgm:prSet/>
      <dgm:spPr/>
      <dgm:t>
        <a:bodyPr/>
        <a:lstStyle/>
        <a:p>
          <a:endParaRPr lang="ru-RU"/>
        </a:p>
      </dgm:t>
    </dgm:pt>
    <dgm:pt modelId="{EEFB29D7-678B-41E0-AFF4-E052F26F9378}" type="pres">
      <dgm:prSet presAssocID="{CC4AF131-A85A-4D5E-8503-18C496E923CA}" presName="compositeShape" presStyleCnt="0">
        <dgm:presLayoutVars>
          <dgm:chMax val="7"/>
          <dgm:dir/>
          <dgm:resizeHandles val="exact"/>
        </dgm:presLayoutVars>
      </dgm:prSet>
      <dgm:spPr/>
    </dgm:pt>
    <dgm:pt modelId="{873A806A-72FA-4B9F-A17D-75EE954D5360}" type="pres">
      <dgm:prSet presAssocID="{91EC4113-1B5E-4A6F-B2E0-757E22898411}" presName="circ1" presStyleLbl="vennNode1" presStyleIdx="0" presStyleCnt="2" custLinFactNeighborX="2289" custLinFactNeighborY="2556"/>
      <dgm:spPr/>
      <dgm:t>
        <a:bodyPr/>
        <a:lstStyle/>
        <a:p>
          <a:endParaRPr lang="ru-RU"/>
        </a:p>
      </dgm:t>
    </dgm:pt>
    <dgm:pt modelId="{C276CE62-0F03-4EB6-A0A1-625E98EA4BE3}" type="pres">
      <dgm:prSet presAssocID="{91EC4113-1B5E-4A6F-B2E0-757E2289841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2FAF1-EEFF-4BE6-BA43-51BBD66ED601}" type="pres">
      <dgm:prSet presAssocID="{0785CF81-4EDF-4995-BC53-BB4C90E2064D}" presName="circ2" presStyleLbl="vennNode1" presStyleIdx="1" presStyleCnt="2"/>
      <dgm:spPr/>
      <dgm:t>
        <a:bodyPr/>
        <a:lstStyle/>
        <a:p>
          <a:endParaRPr lang="ru-RU"/>
        </a:p>
      </dgm:t>
    </dgm:pt>
    <dgm:pt modelId="{8FABFEBE-D47C-40E4-BA93-42E32C07DA3A}" type="pres">
      <dgm:prSet presAssocID="{0785CF81-4EDF-4995-BC53-BB4C90E2064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B8F3E-2EDD-48A3-9DAC-1EF2E9FD019C}" srcId="{CC4AF131-A85A-4D5E-8503-18C496E923CA}" destId="{0785CF81-4EDF-4995-BC53-BB4C90E2064D}" srcOrd="1" destOrd="0" parTransId="{3EBF4C12-DFA9-496B-B2CF-828460C8D784}" sibTransId="{E0C890B6-D6A7-47C9-85F2-CA9EF0CA70A2}"/>
    <dgm:cxn modelId="{95220881-44A4-4FDF-9616-9459BE9A4D7B}" type="presOf" srcId="{CC4AF131-A85A-4D5E-8503-18C496E923CA}" destId="{EEFB29D7-678B-41E0-AFF4-E052F26F9378}" srcOrd="0" destOrd="0" presId="urn:microsoft.com/office/officeart/2005/8/layout/venn1"/>
    <dgm:cxn modelId="{10B36C14-A0E7-4863-91B2-ED546E4A68B7}" type="presOf" srcId="{91EC4113-1B5E-4A6F-B2E0-757E22898411}" destId="{873A806A-72FA-4B9F-A17D-75EE954D5360}" srcOrd="0" destOrd="0" presId="urn:microsoft.com/office/officeart/2005/8/layout/venn1"/>
    <dgm:cxn modelId="{C52B22A0-6805-41AC-82DF-1172F5D2BD5A}" type="presOf" srcId="{0785CF81-4EDF-4995-BC53-BB4C90E2064D}" destId="{8FABFEBE-D47C-40E4-BA93-42E32C07DA3A}" srcOrd="1" destOrd="0" presId="urn:microsoft.com/office/officeart/2005/8/layout/venn1"/>
    <dgm:cxn modelId="{172DAEE8-1DF0-4390-A1FB-6EC05F9DC2CE}" type="presOf" srcId="{0785CF81-4EDF-4995-BC53-BB4C90E2064D}" destId="{D062FAF1-EEFF-4BE6-BA43-51BBD66ED601}" srcOrd="0" destOrd="0" presId="urn:microsoft.com/office/officeart/2005/8/layout/venn1"/>
    <dgm:cxn modelId="{0DCC4A87-ACAF-4296-8DFB-BA59B1C2214E}" type="presOf" srcId="{91EC4113-1B5E-4A6F-B2E0-757E22898411}" destId="{C276CE62-0F03-4EB6-A0A1-625E98EA4BE3}" srcOrd="1" destOrd="0" presId="urn:microsoft.com/office/officeart/2005/8/layout/venn1"/>
    <dgm:cxn modelId="{E93E0999-6EB1-4139-8F50-7E568C5B775F}" srcId="{CC4AF131-A85A-4D5E-8503-18C496E923CA}" destId="{91EC4113-1B5E-4A6F-B2E0-757E22898411}" srcOrd="0" destOrd="0" parTransId="{B20A635C-86CA-4441-8292-A396F543E7D6}" sibTransId="{70F43601-781F-42B0-B5FB-33BED50FB3B8}"/>
    <dgm:cxn modelId="{0EFC5FBF-7255-4F24-819F-CD52AFE2D2A0}" type="presParOf" srcId="{EEFB29D7-678B-41E0-AFF4-E052F26F9378}" destId="{873A806A-72FA-4B9F-A17D-75EE954D5360}" srcOrd="0" destOrd="0" presId="urn:microsoft.com/office/officeart/2005/8/layout/venn1"/>
    <dgm:cxn modelId="{5F109BB7-234C-418C-A601-382EA55FD72B}" type="presParOf" srcId="{EEFB29D7-678B-41E0-AFF4-E052F26F9378}" destId="{C276CE62-0F03-4EB6-A0A1-625E98EA4BE3}" srcOrd="1" destOrd="0" presId="urn:microsoft.com/office/officeart/2005/8/layout/venn1"/>
    <dgm:cxn modelId="{C3407463-8474-49FD-9932-6E1CDAD2FA19}" type="presParOf" srcId="{EEFB29D7-678B-41E0-AFF4-E052F26F9378}" destId="{D062FAF1-EEFF-4BE6-BA43-51BBD66ED601}" srcOrd="2" destOrd="0" presId="urn:microsoft.com/office/officeart/2005/8/layout/venn1"/>
    <dgm:cxn modelId="{C55A29B9-8BA4-4259-A3FB-E834EBE24A7E}" type="presParOf" srcId="{EEFB29D7-678B-41E0-AFF4-E052F26F9378}" destId="{8FABFEBE-D47C-40E4-BA93-42E32C07DA3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A806A-72FA-4B9F-A17D-75EE954D5360}">
      <dsp:nvSpPr>
        <dsp:cNvPr id="0" name=""/>
        <dsp:cNvSpPr/>
      </dsp:nvSpPr>
      <dsp:spPr>
        <a:xfrm>
          <a:off x="84936" y="426662"/>
          <a:ext cx="1339040" cy="133904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919" y="584564"/>
        <a:ext cx="772059" cy="1023237"/>
      </dsp:txXfrm>
    </dsp:sp>
    <dsp:sp modelId="{D062FAF1-EEFF-4BE6-BA43-51BBD66ED601}">
      <dsp:nvSpPr>
        <dsp:cNvPr id="0" name=""/>
        <dsp:cNvSpPr/>
      </dsp:nvSpPr>
      <dsp:spPr>
        <a:xfrm>
          <a:off x="1019359" y="392436"/>
          <a:ext cx="1339040" cy="1339040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900" kern="1200" dirty="0" smtClean="0">
              <a:latin typeface="Arial" panose="020B0604020202020204" pitchFamily="34" charset="0"/>
              <a:cs typeface="Arial" panose="020B0604020202020204" pitchFamily="34" charset="0"/>
            </a:rPr>
            <a:t>Ravish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9357" y="550338"/>
        <a:ext cx="772059" cy="1023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661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6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843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2696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0051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9168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14" y="1594507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14" y="2880389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00315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4" y="1717515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246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4" y="1183037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79" y="1183037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14218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69019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18308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09993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1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6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0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1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6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0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75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3/16/2021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8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9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422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422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34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80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60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697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79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697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3/16/2021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86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5735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9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84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769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53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37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55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427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24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12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7415">
        <a:defRPr>
          <a:latin typeface="+mn-lt"/>
          <a:ea typeface="+mn-ea"/>
          <a:cs typeface="+mn-cs"/>
        </a:defRPr>
      </a:lvl6pPr>
      <a:lvl7pPr marL="3380903">
        <a:defRPr>
          <a:latin typeface="+mn-lt"/>
          <a:ea typeface="+mn-ea"/>
          <a:cs typeface="+mn-cs"/>
        </a:defRPr>
      </a:lvl7pPr>
      <a:lvl8pPr marL="3944378">
        <a:defRPr>
          <a:latin typeface="+mn-lt"/>
          <a:ea typeface="+mn-ea"/>
          <a:cs typeface="+mn-cs"/>
        </a:defRPr>
      </a:lvl8pPr>
      <a:lvl9pPr marL="450787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487">
        <a:defRPr>
          <a:latin typeface="+mn-lt"/>
          <a:ea typeface="+mn-ea"/>
          <a:cs typeface="+mn-cs"/>
        </a:defRPr>
      </a:lvl2pPr>
      <a:lvl3pPr marL="1126970">
        <a:defRPr>
          <a:latin typeface="+mn-lt"/>
          <a:ea typeface="+mn-ea"/>
          <a:cs typeface="+mn-cs"/>
        </a:defRPr>
      </a:lvl3pPr>
      <a:lvl4pPr marL="1690448">
        <a:defRPr>
          <a:latin typeface="+mn-lt"/>
          <a:ea typeface="+mn-ea"/>
          <a:cs typeface="+mn-cs"/>
        </a:defRPr>
      </a:lvl4pPr>
      <a:lvl5pPr marL="2253935">
        <a:defRPr>
          <a:latin typeface="+mn-lt"/>
          <a:ea typeface="+mn-ea"/>
          <a:cs typeface="+mn-cs"/>
        </a:defRPr>
      </a:lvl5pPr>
      <a:lvl6pPr marL="2817415">
        <a:defRPr>
          <a:latin typeface="+mn-lt"/>
          <a:ea typeface="+mn-ea"/>
          <a:cs typeface="+mn-cs"/>
        </a:defRPr>
      </a:lvl6pPr>
      <a:lvl7pPr marL="3380903">
        <a:defRPr>
          <a:latin typeface="+mn-lt"/>
          <a:ea typeface="+mn-ea"/>
          <a:cs typeface="+mn-cs"/>
        </a:defRPr>
      </a:lvl7pPr>
      <a:lvl8pPr marL="3944378">
        <a:defRPr>
          <a:latin typeface="+mn-lt"/>
          <a:ea typeface="+mn-ea"/>
          <a:cs typeface="+mn-cs"/>
        </a:defRPr>
      </a:lvl8pPr>
      <a:lvl9pPr marL="450787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9" y="1703792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/>
          <a:lstStyle/>
          <a:p>
            <a:pPr defTabSz="1126633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043160" y="308884"/>
            <a:ext cx="5615354" cy="943540"/>
          </a:xfrm>
          <a:prstGeom prst="rect">
            <a:avLst/>
          </a:prstGeom>
        </p:spPr>
        <p:txBody>
          <a:bodyPr lIns="0" tIns="20015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018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39" y="1089438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66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1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56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0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73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084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73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084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10" y="601824"/>
            <a:ext cx="1226554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084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87322" y="1977722"/>
            <a:ext cx="5457060" cy="751704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4" algn="ctr" defTabSz="533084">
              <a:spcBef>
                <a:spcPts val="103"/>
              </a:spcBef>
            </a:pPr>
            <a:r>
              <a:rPr lang="en-US" sz="4800" b="1" spc="300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4800" b="1" spc="300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lang="uz-Latn-UZ" sz="4800" b="1" spc="300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RAVISH</a:t>
            </a:r>
            <a:endParaRPr lang="uz-Latn-UZ" sz="4800" b="1" spc="300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28" y="2806045"/>
            <a:ext cx="3657599" cy="214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30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612993" y="1861366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uzgi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" y="1811407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rtalab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29323" y="3084433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o‘rg‘a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612994" y="2618753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29323" y="2447920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612995" y="3320392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29323" y="3744468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612995" y="4077779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9323" y="4404504"/>
            <a:ext cx="2274849" cy="49065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735659" y="994238"/>
            <a:ext cx="2152183" cy="700527"/>
          </a:xfrm>
          <a:prstGeom prst="ellipse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51989" y="969031"/>
            <a:ext cx="2425387" cy="700527"/>
          </a:xfrm>
          <a:prstGeom prst="ellipse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774" y="983453"/>
            <a:ext cx="1338147" cy="275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0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375" y="162356"/>
            <a:ext cx="8394664" cy="1231106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r>
              <a:rPr lang="en-US" sz="4000" dirty="0"/>
              <a:t>: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299" y="1291936"/>
            <a:ext cx="2322513" cy="208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559" y="1228015"/>
            <a:ext cx="57056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442-mashq.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kitobingiz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7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692" y="2210756"/>
            <a:ext cx="537939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quvonchli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kayfiyat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gapirmoq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32254" y="956"/>
            <a:ext cx="32794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6692" y="1010427"/>
            <a:ext cx="85506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4988" algn="just"/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birikmalaridagi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ifodalaydigan</a:t>
            </a:r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harakat-holatning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bildirishiga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uz-Latn-UZ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979" y="1977030"/>
            <a:ext cx="2151960" cy="187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27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553998"/>
          </a:xfrm>
        </p:spPr>
        <p:txBody>
          <a:bodyPr/>
          <a:lstStyle/>
          <a:p>
            <a:pPr algn="ctr"/>
            <a:r>
              <a:rPr lang="uz-Latn-UZ" sz="3600" dirty="0" smtClean="0"/>
              <a:t>TOPSHIRIQ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703253"/>
              </p:ext>
            </p:extLst>
          </p:nvPr>
        </p:nvGraphicFramePr>
        <p:xfrm>
          <a:off x="459740" y="1081671"/>
          <a:ext cx="8207298" cy="330338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103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36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5528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Narsaning belgisi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Harakat-holatning</a:t>
                      </a:r>
                      <a:r>
                        <a:rPr lang="uz-Latn-UZ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belgisi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5528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Tonngi shabada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 yurmoq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5528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Quvonchli</a:t>
                      </a:r>
                      <a:r>
                        <a:rPr lang="uz-Latn-UZ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xabar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 o‘qimoq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5528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A’lo kayfiyar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Atayin gapirmoq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58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553998"/>
          </a:xfrm>
        </p:spPr>
        <p:txBody>
          <a:bodyPr/>
          <a:lstStyle/>
          <a:p>
            <a:pPr algn="ctr"/>
            <a:r>
              <a:rPr lang="uz-Latn-UZ" sz="3600" dirty="0" smtClean="0"/>
              <a:t>BILIB OLING!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3458" y="1360225"/>
            <a:ext cx="6020065" cy="2735119"/>
          </a:xfrm>
        </p:spPr>
        <p:txBody>
          <a:bodyPr/>
          <a:lstStyle/>
          <a:p>
            <a:pPr algn="just"/>
            <a:r>
              <a:rPr lang="uz-Latn-UZ" sz="3200" dirty="0" smtClean="0"/>
              <a:t>    </a:t>
            </a:r>
            <a:r>
              <a:rPr lang="en-US" sz="2800" dirty="0" err="1" smtClean="0"/>
              <a:t>Harakat-holatning</a:t>
            </a:r>
            <a:r>
              <a:rPr lang="en-US" sz="2800" dirty="0" smtClean="0"/>
              <a:t> </a:t>
            </a:r>
            <a:r>
              <a:rPr lang="en-US" sz="2800" dirty="0" err="1"/>
              <a:t>bajarilish</a:t>
            </a:r>
            <a:r>
              <a:rPr lang="en-US" sz="2800" dirty="0"/>
              <a:t> </a:t>
            </a:r>
            <a:r>
              <a:rPr lang="en-US" sz="2800" dirty="0" err="1"/>
              <a:t>tarzi</a:t>
            </a:r>
            <a:r>
              <a:rPr lang="en-US" sz="2800" dirty="0" smtClean="0"/>
              <a:t>,</a:t>
            </a:r>
            <a:r>
              <a:rPr lang="ru-RU" sz="2800" dirty="0" smtClean="0"/>
              <a:t> </a:t>
            </a:r>
            <a:r>
              <a:rPr lang="en-US" sz="2800" dirty="0" err="1" smtClean="0"/>
              <a:t>payti</a:t>
            </a:r>
            <a:r>
              <a:rPr lang="en-US" sz="2800" dirty="0"/>
              <a:t>, </a:t>
            </a:r>
            <a:r>
              <a:rPr lang="en-US" sz="2800" dirty="0" err="1"/>
              <a:t>o‘rni</a:t>
            </a:r>
            <a:r>
              <a:rPr lang="en-US" sz="2800" dirty="0"/>
              <a:t>, </a:t>
            </a:r>
            <a:r>
              <a:rPr lang="en-US" sz="2800" dirty="0" err="1"/>
              <a:t>daraja-miqdori</a:t>
            </a:r>
            <a:r>
              <a:rPr lang="en-US" sz="2800" dirty="0"/>
              <a:t> </a:t>
            </a:r>
            <a:r>
              <a:rPr lang="en-US" sz="2800" dirty="0" err="1"/>
              <a:t>kabi</a:t>
            </a:r>
            <a:r>
              <a:rPr lang="en-US" sz="2800" dirty="0"/>
              <a:t> </a:t>
            </a:r>
            <a:r>
              <a:rPr lang="en-US" sz="2800" dirty="0" err="1"/>
              <a:t>belgilarini</a:t>
            </a:r>
            <a:r>
              <a:rPr lang="en-US" sz="2800" dirty="0"/>
              <a:t> </a:t>
            </a:r>
            <a:r>
              <a:rPr lang="en-US" sz="2800" dirty="0" err="1"/>
              <a:t>bildiruvchi</a:t>
            </a:r>
            <a:r>
              <a:rPr lang="en-US" sz="2800" dirty="0"/>
              <a:t> </a:t>
            </a:r>
            <a:r>
              <a:rPr lang="en-US" sz="2800" dirty="0" err="1" smtClean="0"/>
              <a:t>va</a:t>
            </a:r>
            <a:r>
              <a:rPr lang="uz-Latn-UZ" sz="2800" dirty="0" smtClean="0"/>
              <a:t> “</a:t>
            </a:r>
            <a:r>
              <a:rPr lang="en-US" sz="2800" dirty="0" err="1" smtClean="0"/>
              <a:t>qanday</a:t>
            </a:r>
            <a:r>
              <a:rPr lang="en-US" sz="2800" dirty="0" smtClean="0"/>
              <a:t>?</a:t>
            </a:r>
            <a:r>
              <a:rPr lang="uz-Latn-UZ" sz="2800" dirty="0" smtClean="0"/>
              <a:t>”</a:t>
            </a:r>
            <a:r>
              <a:rPr lang="en-US" sz="2800" dirty="0" smtClean="0"/>
              <a:t>, </a:t>
            </a:r>
            <a:r>
              <a:rPr lang="uz-Latn-UZ" sz="2800" dirty="0" smtClean="0"/>
              <a:t>“</a:t>
            </a:r>
            <a:r>
              <a:rPr lang="en-US" sz="2800" dirty="0" err="1" smtClean="0"/>
              <a:t>qachon</a:t>
            </a:r>
            <a:r>
              <a:rPr lang="en-US" sz="2800" dirty="0" smtClean="0"/>
              <a:t>?</a:t>
            </a:r>
            <a:r>
              <a:rPr lang="uz-Latn-UZ" sz="2800" dirty="0" smtClean="0"/>
              <a:t>”</a:t>
            </a:r>
            <a:r>
              <a:rPr lang="en-US" sz="2800" dirty="0" smtClean="0"/>
              <a:t>, </a:t>
            </a:r>
            <a:r>
              <a:rPr lang="uz-Latn-UZ" sz="2800" dirty="0" smtClean="0"/>
              <a:t>“</a:t>
            </a:r>
            <a:r>
              <a:rPr lang="en-US" sz="2800" dirty="0" err="1" smtClean="0"/>
              <a:t>qayer</a:t>
            </a:r>
            <a:r>
              <a:rPr lang="en-US" sz="2800" dirty="0" smtClean="0"/>
              <a:t> </a:t>
            </a:r>
            <a:r>
              <a:rPr lang="en-US" sz="2800" dirty="0"/>
              <a:t>(-</a:t>
            </a:r>
            <a:r>
              <a:rPr lang="en-US" sz="2800" dirty="0" err="1"/>
              <a:t>ga</a:t>
            </a:r>
            <a:r>
              <a:rPr lang="en-US" sz="2800" dirty="0"/>
              <a:t>, -da, -</a:t>
            </a:r>
            <a:r>
              <a:rPr lang="en-US" sz="2800" dirty="0" err="1"/>
              <a:t>dan</a:t>
            </a:r>
            <a:r>
              <a:rPr lang="en-US" sz="2800" dirty="0" smtClean="0"/>
              <a:t>)?</a:t>
            </a:r>
            <a:r>
              <a:rPr lang="uz-Latn-UZ" sz="2800" dirty="0" smtClean="0"/>
              <a:t>”</a:t>
            </a:r>
            <a:r>
              <a:rPr lang="en-US" sz="2800" dirty="0" smtClean="0"/>
              <a:t>, </a:t>
            </a:r>
            <a:r>
              <a:rPr lang="uz-Latn-UZ" sz="2800" dirty="0" smtClean="0"/>
              <a:t>“</a:t>
            </a:r>
            <a:r>
              <a:rPr lang="en-US" sz="2800" dirty="0" err="1" smtClean="0"/>
              <a:t>qancha</a:t>
            </a:r>
            <a:r>
              <a:rPr lang="en-US" sz="2800" dirty="0" smtClean="0"/>
              <a:t>?</a:t>
            </a:r>
            <a:r>
              <a:rPr lang="uz-Latn-UZ" sz="2800" dirty="0" smtClean="0"/>
              <a:t>”</a:t>
            </a:r>
            <a:r>
              <a:rPr lang="en-US" sz="2800" dirty="0" smtClean="0"/>
              <a:t> </a:t>
            </a:r>
            <a:r>
              <a:rPr lang="en-US" sz="2800" dirty="0" err="1"/>
              <a:t>singari</a:t>
            </a:r>
            <a:r>
              <a:rPr lang="en-US" sz="2800" dirty="0"/>
              <a:t> </a:t>
            </a:r>
            <a:r>
              <a:rPr lang="en-US" sz="2800" dirty="0" err="1"/>
              <a:t>so‘roqlarga</a:t>
            </a:r>
            <a:r>
              <a:rPr lang="en-US" sz="2800" dirty="0"/>
              <a:t> </a:t>
            </a:r>
            <a:r>
              <a:rPr lang="en-US" sz="2800" dirty="0" err="1"/>
              <a:t>javob</a:t>
            </a:r>
            <a:r>
              <a:rPr lang="en-US" sz="2800" dirty="0"/>
              <a:t> </a:t>
            </a:r>
            <a:r>
              <a:rPr lang="en-US" sz="2800" dirty="0" err="1"/>
              <a:t>bo‘luvchi</a:t>
            </a:r>
            <a:r>
              <a:rPr lang="en-US" sz="2800" dirty="0"/>
              <a:t> </a:t>
            </a:r>
            <a:r>
              <a:rPr lang="en-US" sz="2800" dirty="0" err="1" smtClean="0"/>
              <a:t>so‘zlar</a:t>
            </a:r>
            <a:r>
              <a:rPr lang="uz-Latn-UZ" sz="2800" dirty="0" smtClean="0"/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ravish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dirty="0" err="1"/>
              <a:t>deyiladi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454" y="1414057"/>
            <a:ext cx="2185894" cy="198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60321" y="2530716"/>
            <a:ext cx="216927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544747" y="1357106"/>
            <a:ext cx="1799617" cy="612648"/>
          </a:xfrm>
          <a:prstGeom prst="wedgeRoundRectCallout">
            <a:avLst>
              <a:gd name="adj1" fmla="val 114705"/>
              <a:gd name="adj2" fmla="val 121249"/>
              <a:gd name="adj3" fmla="val 166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310007" y="1203182"/>
            <a:ext cx="1799617" cy="612648"/>
          </a:xfrm>
          <a:prstGeom prst="wedgeRoundRectCallout">
            <a:avLst>
              <a:gd name="adj1" fmla="val -103133"/>
              <a:gd name="adj2" fmla="val 149829"/>
              <a:gd name="adj3" fmla="val 1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08561" y="2912317"/>
            <a:ext cx="1799617" cy="612648"/>
          </a:xfrm>
          <a:prstGeom prst="wedgeRoundRectCallout">
            <a:avLst>
              <a:gd name="adj1" fmla="val 115246"/>
              <a:gd name="adj2" fmla="val -31181"/>
              <a:gd name="adj3" fmla="val 1666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550062" y="3795732"/>
            <a:ext cx="1799617" cy="612648"/>
          </a:xfrm>
          <a:prstGeom prst="wedgeRoundRectCallout">
            <a:avLst>
              <a:gd name="adj1" fmla="val -59348"/>
              <a:gd name="adj2" fmla="val -101044"/>
              <a:gd name="adj3" fmla="val 1666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560320" y="1050782"/>
            <a:ext cx="1799617" cy="612648"/>
          </a:xfrm>
          <a:prstGeom prst="wedgeRoundRectCallout">
            <a:avLst>
              <a:gd name="adj1" fmla="val -1510"/>
              <a:gd name="adj2" fmla="val 148242"/>
              <a:gd name="adj3" fmla="val 16667"/>
            </a:avLst>
          </a:prstGeom>
          <a:solidFill>
            <a:srgbClr val="03A92B"/>
          </a:solidFill>
          <a:ln>
            <a:solidFill>
              <a:srgbClr val="03A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yayov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098385" y="2578335"/>
            <a:ext cx="1799617" cy="612648"/>
          </a:xfrm>
          <a:prstGeom prst="wedgeRoundRectCallout">
            <a:avLst>
              <a:gd name="adj1" fmla="val -113943"/>
              <a:gd name="adj2" fmla="val 13278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013625" y="4120539"/>
            <a:ext cx="1799617" cy="612648"/>
          </a:xfrm>
          <a:prstGeom prst="wedgeRoundRectCallout">
            <a:avLst>
              <a:gd name="adj1" fmla="val 65517"/>
              <a:gd name="adj2" fmla="val -131212"/>
              <a:gd name="adj3" fmla="val 16667"/>
            </a:avLst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o‘p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3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“Venn” diagrammasi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58787" y="1045340"/>
            <a:ext cx="3392188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1. Shaxs va narsaning belgisini bildiradi.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tga bog‘lanadi.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3. Ma’no turlari oltita.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6945" y="1014562"/>
            <a:ext cx="3531140" cy="16312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1. Harakat-holatning belgisi bildiradi.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e’lga bog‘lanadi.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3. Ma’no turlari beshta.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5077" y="3380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1. Mustaqil so‘z turkumi.</a:t>
            </a:r>
          </a:p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2. Atash ma‘nosiga ega.</a:t>
            </a:r>
          </a:p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3. Belgi.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39161282"/>
              </p:ext>
            </p:extLst>
          </p:nvPr>
        </p:nvGraphicFramePr>
        <p:xfrm>
          <a:off x="3180719" y="1045340"/>
          <a:ext cx="2412686" cy="2123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34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88553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440-mashq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509" y="1014968"/>
            <a:ext cx="8552986" cy="984885"/>
          </a:xfrm>
        </p:spPr>
        <p:txBody>
          <a:bodyPr/>
          <a:lstStyle/>
          <a:p>
            <a:pPr indent="534988" algn="just"/>
            <a:r>
              <a:rPr lang="en-US" sz="3200" dirty="0" err="1" smtClean="0"/>
              <a:t>Matndagi</a:t>
            </a:r>
            <a:r>
              <a:rPr lang="en-US" sz="3200" dirty="0" smtClean="0"/>
              <a:t> </a:t>
            </a:r>
            <a:r>
              <a:rPr lang="en-US" sz="3200" dirty="0" err="1"/>
              <a:t>ravishlarni</a:t>
            </a:r>
            <a:r>
              <a:rPr lang="en-US" sz="3200" dirty="0"/>
              <a:t> </a:t>
            </a:r>
            <a:r>
              <a:rPr lang="en-US" sz="3200" dirty="0" err="1"/>
              <a:t>ajrating</a:t>
            </a:r>
            <a:r>
              <a:rPr lang="en-US" sz="3200" dirty="0"/>
              <a:t>. </a:t>
            </a:r>
            <a:r>
              <a:rPr lang="en-US" sz="3200" dirty="0" err="1"/>
              <a:t>Ularni</a:t>
            </a:r>
            <a:r>
              <a:rPr lang="en-US" sz="3200" dirty="0"/>
              <a:t> </a:t>
            </a:r>
            <a:r>
              <a:rPr lang="en-US" sz="3200" dirty="0" err="1"/>
              <a:t>o‘zi</a:t>
            </a:r>
            <a:r>
              <a:rPr lang="en-US" sz="3200" dirty="0"/>
              <a:t> </a:t>
            </a:r>
            <a:r>
              <a:rPr lang="en-US" sz="3200" dirty="0" err="1" smtClean="0"/>
              <a:t>bog‘langan</a:t>
            </a:r>
            <a:r>
              <a:rPr lang="uz-Latn-UZ" sz="3200" dirty="0" smtClean="0"/>
              <a:t> </a:t>
            </a:r>
            <a:r>
              <a:rPr lang="en-US" sz="3200" dirty="0" err="1" smtClean="0"/>
              <a:t>so‘zlar</a:t>
            </a:r>
            <a:r>
              <a:rPr lang="en-US" sz="3200" dirty="0" smtClean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birga</a:t>
            </a:r>
            <a:r>
              <a:rPr lang="en-US" sz="3200" dirty="0"/>
              <a:t> </a:t>
            </a:r>
            <a:r>
              <a:rPr lang="en-US" sz="3200" dirty="0" err="1" smtClean="0"/>
              <a:t>ko</a:t>
            </a:r>
            <a:r>
              <a:rPr lang="en-US" sz="3200" dirty="0" smtClean="0"/>
              <a:t>‘</a:t>
            </a:r>
            <a:r>
              <a:rPr lang="uz-Latn-UZ" sz="3200" dirty="0" smtClean="0"/>
              <a:t>c</a:t>
            </a:r>
            <a:r>
              <a:rPr lang="en-US" sz="3200" dirty="0" smtClean="0"/>
              <a:t>hiring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47" y="2058168"/>
            <a:ext cx="2387970" cy="178336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5899" y="2779514"/>
            <a:ext cx="2944020" cy="18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2532" y="2232207"/>
            <a:ext cx="511469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7188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ortda qoldi, </a:t>
            </a:r>
          </a:p>
          <a:p>
            <a:pPr indent="357188"/>
            <a:endParaRPr lang="uz-Latn-U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sekinroq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yursalaring-chi,</a:t>
            </a:r>
          </a:p>
          <a:p>
            <a:pPr indent="357188"/>
            <a:endParaRPr lang="uz-Latn-U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sabr qiling.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5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54851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441-mashq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8938" y="1989367"/>
            <a:ext cx="7052553" cy="2154436"/>
          </a:xfrm>
        </p:spPr>
        <p:txBody>
          <a:bodyPr/>
          <a:lstStyle/>
          <a:p>
            <a:pPr indent="534988" algn="just"/>
            <a:r>
              <a:rPr lang="en-US" sz="2800" dirty="0" smtClean="0">
                <a:solidFill>
                  <a:schemeClr val="tx1"/>
                </a:solidFill>
              </a:rPr>
              <a:t>1. Shu </a:t>
            </a:r>
            <a:r>
              <a:rPr lang="en-US" sz="2800" dirty="0" err="1">
                <a:solidFill>
                  <a:schemeClr val="tx1"/>
                </a:solidFill>
              </a:rPr>
              <a:t>vaqt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nima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uchundir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hamma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birdan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sharaqlab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kulib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yubordi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ru-RU" sz="2800" dirty="0" smtClean="0">
                <a:solidFill>
                  <a:schemeClr val="tx1"/>
                </a:solidFill>
              </a:rPr>
              <a:t>    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pPr algn="just"/>
            <a:r>
              <a:rPr lang="uz-Latn-UZ" sz="2800" dirty="0" smtClean="0">
                <a:solidFill>
                  <a:schemeClr val="tx1"/>
                </a:solidFill>
              </a:rPr>
              <a:t>     </a:t>
            </a:r>
            <a:r>
              <a:rPr lang="en-US" sz="2800" dirty="0" smtClean="0">
                <a:solidFill>
                  <a:schemeClr val="tx1"/>
                </a:solidFill>
              </a:rPr>
              <a:t>2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Ertaga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o‘rtoqlarimga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toza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maqtana</a:t>
            </a:r>
            <a:r>
              <a:rPr lang="ru-RU" sz="2800" dirty="0" smtClean="0">
                <a:solidFill>
                  <a:schemeClr val="tx1"/>
                </a:solidFill>
              </a:rPr>
              <a:t>-</a:t>
            </a:r>
            <a:r>
              <a:rPr lang="en-US" sz="2800" dirty="0" err="1" smtClean="0">
                <a:solidFill>
                  <a:schemeClr val="tx1"/>
                </a:solidFill>
              </a:rPr>
              <a:t>digan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bo‘ldim</a:t>
            </a:r>
            <a:r>
              <a:rPr lang="en-US" sz="2800" dirty="0">
                <a:solidFill>
                  <a:schemeClr val="tx1"/>
                </a:solidFill>
              </a:rPr>
              <a:t>-da.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8938" y="2867761"/>
            <a:ext cx="929110" cy="1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19046" y="3714621"/>
            <a:ext cx="1025320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217" y="1661950"/>
            <a:ext cx="1391735" cy="15462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4826" y="926780"/>
            <a:ext cx="8959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anglatayot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ganini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29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7350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So‘zlarni guruhlarga ajrating.</a:t>
            </a:r>
            <a:endParaRPr lang="ru-RU" sz="40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57561" y="1148575"/>
            <a:ext cx="2274849" cy="78058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uzgi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319347" y="1148576"/>
            <a:ext cx="2274849" cy="78058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rtalab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081133" y="1148576"/>
            <a:ext cx="2274849" cy="78058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o‘rg‘a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76965" y="2459522"/>
            <a:ext cx="2274849" cy="74087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62093" y="2459522"/>
            <a:ext cx="2274849" cy="74087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273241" y="2452828"/>
            <a:ext cx="2274849" cy="74757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76965" y="3699086"/>
            <a:ext cx="2274849" cy="72794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362093" y="3699086"/>
            <a:ext cx="2274849" cy="72794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6247221" y="3699086"/>
            <a:ext cx="2274849" cy="72794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4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2968</TotalTime>
  <Words>306</Words>
  <Application>Microsoft Office PowerPoint</Application>
  <PresentationFormat>Экран (16:9)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Open Sans</vt:lpstr>
      <vt:lpstr>Open Sans Light</vt:lpstr>
      <vt:lpstr>1_Office Theme</vt:lpstr>
      <vt:lpstr>2_Office Theme</vt:lpstr>
      <vt:lpstr>5_Office Theme</vt:lpstr>
      <vt:lpstr>Презентация PowerPoint</vt:lpstr>
      <vt:lpstr>Презентация PowerPoint</vt:lpstr>
      <vt:lpstr>TOPSHIRIQ</vt:lpstr>
      <vt:lpstr>BILIB OLING!</vt:lpstr>
      <vt:lpstr>Презентация PowerPoint</vt:lpstr>
      <vt:lpstr>“Venn” diagrammasi</vt:lpstr>
      <vt:lpstr>440-mashq</vt:lpstr>
      <vt:lpstr>441-mashq</vt:lpstr>
      <vt:lpstr>So‘zlarni guruhlarga ajrating.</vt:lpstr>
      <vt:lpstr>Презентация PowerPoint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240</cp:revision>
  <dcterms:created xsi:type="dcterms:W3CDTF">2020-04-11T16:25:36Z</dcterms:created>
  <dcterms:modified xsi:type="dcterms:W3CDTF">2021-03-16T07:52:20Z</dcterms:modified>
</cp:coreProperties>
</file>