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63" r:id="rId2"/>
    <p:sldMasterId id="2147483770" r:id="rId3"/>
  </p:sldMasterIdLst>
  <p:sldIdLst>
    <p:sldId id="312" r:id="rId4"/>
    <p:sldId id="302" r:id="rId5"/>
    <p:sldId id="303" r:id="rId6"/>
    <p:sldId id="304" r:id="rId7"/>
    <p:sldId id="313" r:id="rId8"/>
    <p:sldId id="307" r:id="rId9"/>
    <p:sldId id="305" r:id="rId10"/>
    <p:sldId id="306" r:id="rId11"/>
    <p:sldId id="309" r:id="rId12"/>
    <p:sldId id="310" r:id="rId13"/>
    <p:sldId id="314" r:id="rId14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3A92B"/>
    <a:srgbClr val="FFCCFF"/>
    <a:srgbClr val="33CCFF"/>
    <a:srgbClr val="FF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AF131-A85A-4D5E-8503-18C496E923CA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91EC4113-1B5E-4A6F-B2E0-757E22898411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Sifat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0A635C-86CA-4441-8292-A396F543E7D6}" type="parTrans" cxnId="{E93E0999-6EB1-4139-8F50-7E568C5B775F}">
      <dgm:prSet/>
      <dgm:spPr/>
      <dgm:t>
        <a:bodyPr/>
        <a:lstStyle/>
        <a:p>
          <a:endParaRPr lang="ru-RU"/>
        </a:p>
      </dgm:t>
    </dgm:pt>
    <dgm:pt modelId="{70F43601-781F-42B0-B5FB-33BED50FB3B8}" type="sibTrans" cxnId="{E93E0999-6EB1-4139-8F50-7E568C5B775F}">
      <dgm:prSet/>
      <dgm:spPr/>
      <dgm:t>
        <a:bodyPr/>
        <a:lstStyle/>
        <a:p>
          <a:endParaRPr lang="ru-RU"/>
        </a:p>
      </dgm:t>
    </dgm:pt>
    <dgm:pt modelId="{0785CF81-4EDF-4995-BC53-BB4C90E2064D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Ravish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F4C12-DFA9-496B-B2CF-828460C8D784}" type="parTrans" cxnId="{CFDB8F3E-2EDD-48A3-9DAC-1EF2E9FD019C}">
      <dgm:prSet/>
      <dgm:spPr/>
      <dgm:t>
        <a:bodyPr/>
        <a:lstStyle/>
        <a:p>
          <a:endParaRPr lang="ru-RU"/>
        </a:p>
      </dgm:t>
    </dgm:pt>
    <dgm:pt modelId="{E0C890B6-D6A7-47C9-85F2-CA9EF0CA70A2}" type="sibTrans" cxnId="{CFDB8F3E-2EDD-48A3-9DAC-1EF2E9FD019C}">
      <dgm:prSet/>
      <dgm:spPr/>
      <dgm:t>
        <a:bodyPr/>
        <a:lstStyle/>
        <a:p>
          <a:endParaRPr lang="ru-RU"/>
        </a:p>
      </dgm:t>
    </dgm:pt>
    <dgm:pt modelId="{EEFB29D7-678B-41E0-AFF4-E052F26F9378}" type="pres">
      <dgm:prSet presAssocID="{CC4AF131-A85A-4D5E-8503-18C496E923CA}" presName="compositeShape" presStyleCnt="0">
        <dgm:presLayoutVars>
          <dgm:chMax val="7"/>
          <dgm:dir/>
          <dgm:resizeHandles val="exact"/>
        </dgm:presLayoutVars>
      </dgm:prSet>
      <dgm:spPr/>
    </dgm:pt>
    <dgm:pt modelId="{873A806A-72FA-4B9F-A17D-75EE954D5360}" type="pres">
      <dgm:prSet presAssocID="{91EC4113-1B5E-4A6F-B2E0-757E22898411}" presName="circ1" presStyleLbl="vennNode1" presStyleIdx="0" presStyleCnt="2" custLinFactNeighborX="2289" custLinFactNeighborY="2556"/>
      <dgm:spPr/>
      <dgm:t>
        <a:bodyPr/>
        <a:lstStyle/>
        <a:p>
          <a:endParaRPr lang="ru-RU"/>
        </a:p>
      </dgm:t>
    </dgm:pt>
    <dgm:pt modelId="{C276CE62-0F03-4EB6-A0A1-625E98EA4BE3}" type="pres">
      <dgm:prSet presAssocID="{91EC4113-1B5E-4A6F-B2E0-757E228984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2FAF1-EEFF-4BE6-BA43-51BBD66ED601}" type="pres">
      <dgm:prSet presAssocID="{0785CF81-4EDF-4995-BC53-BB4C90E2064D}" presName="circ2" presStyleLbl="vennNode1" presStyleIdx="1" presStyleCnt="2"/>
      <dgm:spPr/>
      <dgm:t>
        <a:bodyPr/>
        <a:lstStyle/>
        <a:p>
          <a:endParaRPr lang="ru-RU"/>
        </a:p>
      </dgm:t>
    </dgm:pt>
    <dgm:pt modelId="{8FABFEBE-D47C-40E4-BA93-42E32C07DA3A}" type="pres">
      <dgm:prSet presAssocID="{0785CF81-4EDF-4995-BC53-BB4C90E206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DB8F3E-2EDD-48A3-9DAC-1EF2E9FD019C}" srcId="{CC4AF131-A85A-4D5E-8503-18C496E923CA}" destId="{0785CF81-4EDF-4995-BC53-BB4C90E2064D}" srcOrd="1" destOrd="0" parTransId="{3EBF4C12-DFA9-496B-B2CF-828460C8D784}" sibTransId="{E0C890B6-D6A7-47C9-85F2-CA9EF0CA70A2}"/>
    <dgm:cxn modelId="{95220881-44A4-4FDF-9616-9459BE9A4D7B}" type="presOf" srcId="{CC4AF131-A85A-4D5E-8503-18C496E923CA}" destId="{EEFB29D7-678B-41E0-AFF4-E052F26F9378}" srcOrd="0" destOrd="0" presId="urn:microsoft.com/office/officeart/2005/8/layout/venn1"/>
    <dgm:cxn modelId="{10B36C14-A0E7-4863-91B2-ED546E4A68B7}" type="presOf" srcId="{91EC4113-1B5E-4A6F-B2E0-757E22898411}" destId="{873A806A-72FA-4B9F-A17D-75EE954D5360}" srcOrd="0" destOrd="0" presId="urn:microsoft.com/office/officeart/2005/8/layout/venn1"/>
    <dgm:cxn modelId="{C52B22A0-6805-41AC-82DF-1172F5D2BD5A}" type="presOf" srcId="{0785CF81-4EDF-4995-BC53-BB4C90E2064D}" destId="{8FABFEBE-D47C-40E4-BA93-42E32C07DA3A}" srcOrd="1" destOrd="0" presId="urn:microsoft.com/office/officeart/2005/8/layout/venn1"/>
    <dgm:cxn modelId="{172DAEE8-1DF0-4390-A1FB-6EC05F9DC2CE}" type="presOf" srcId="{0785CF81-4EDF-4995-BC53-BB4C90E2064D}" destId="{D062FAF1-EEFF-4BE6-BA43-51BBD66ED601}" srcOrd="0" destOrd="0" presId="urn:microsoft.com/office/officeart/2005/8/layout/venn1"/>
    <dgm:cxn modelId="{0DCC4A87-ACAF-4296-8DFB-BA59B1C2214E}" type="presOf" srcId="{91EC4113-1B5E-4A6F-B2E0-757E22898411}" destId="{C276CE62-0F03-4EB6-A0A1-625E98EA4BE3}" srcOrd="1" destOrd="0" presId="urn:microsoft.com/office/officeart/2005/8/layout/venn1"/>
    <dgm:cxn modelId="{E93E0999-6EB1-4139-8F50-7E568C5B775F}" srcId="{CC4AF131-A85A-4D5E-8503-18C496E923CA}" destId="{91EC4113-1B5E-4A6F-B2E0-757E22898411}" srcOrd="0" destOrd="0" parTransId="{B20A635C-86CA-4441-8292-A396F543E7D6}" sibTransId="{70F43601-781F-42B0-B5FB-33BED50FB3B8}"/>
    <dgm:cxn modelId="{0EFC5FBF-7255-4F24-819F-CD52AFE2D2A0}" type="presParOf" srcId="{EEFB29D7-678B-41E0-AFF4-E052F26F9378}" destId="{873A806A-72FA-4B9F-A17D-75EE954D5360}" srcOrd="0" destOrd="0" presId="urn:microsoft.com/office/officeart/2005/8/layout/venn1"/>
    <dgm:cxn modelId="{5F109BB7-234C-418C-A601-382EA55FD72B}" type="presParOf" srcId="{EEFB29D7-678B-41E0-AFF4-E052F26F9378}" destId="{C276CE62-0F03-4EB6-A0A1-625E98EA4BE3}" srcOrd="1" destOrd="0" presId="urn:microsoft.com/office/officeart/2005/8/layout/venn1"/>
    <dgm:cxn modelId="{C3407463-8474-49FD-9932-6E1CDAD2FA19}" type="presParOf" srcId="{EEFB29D7-678B-41E0-AFF4-E052F26F9378}" destId="{D062FAF1-EEFF-4BE6-BA43-51BBD66ED601}" srcOrd="2" destOrd="0" presId="urn:microsoft.com/office/officeart/2005/8/layout/venn1"/>
    <dgm:cxn modelId="{C55A29B9-8BA4-4259-A3FB-E834EBE24A7E}" type="presParOf" srcId="{EEFB29D7-678B-41E0-AFF4-E052F26F9378}" destId="{8FABFEBE-D47C-40E4-BA93-42E32C07DA3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A806A-72FA-4B9F-A17D-75EE954D5360}">
      <dsp:nvSpPr>
        <dsp:cNvPr id="0" name=""/>
        <dsp:cNvSpPr/>
      </dsp:nvSpPr>
      <dsp:spPr>
        <a:xfrm>
          <a:off x="84936" y="426662"/>
          <a:ext cx="1339040" cy="133904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Sifat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919" y="584564"/>
        <a:ext cx="772059" cy="1023237"/>
      </dsp:txXfrm>
    </dsp:sp>
    <dsp:sp modelId="{D062FAF1-EEFF-4BE6-BA43-51BBD66ED601}">
      <dsp:nvSpPr>
        <dsp:cNvPr id="0" name=""/>
        <dsp:cNvSpPr/>
      </dsp:nvSpPr>
      <dsp:spPr>
        <a:xfrm>
          <a:off x="1019359" y="392436"/>
          <a:ext cx="1339040" cy="133904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Ravish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9357" y="550338"/>
        <a:ext cx="772059" cy="1023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7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6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5"/>
            <a:ext cx="7826817" cy="209124"/>
          </a:xfrm>
        </p:spPr>
        <p:txBody>
          <a:bodyPr lIns="0" tIns="0" rIns="0" bIns="0"/>
          <a:lstStyle>
            <a:lvl1pPr>
              <a:defRPr sz="135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6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843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696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051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9168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14" y="1594507"/>
            <a:ext cx="7772401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14" y="2880389"/>
            <a:ext cx="64008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60" y="4783934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79" y="4783934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1BDBE1-9FF8-4100-A080-31AE94E09E02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986" y="4783934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C7F27-9E43-4D14-AA39-3DAFF593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031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1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24" y="1717515"/>
            <a:ext cx="7826819" cy="235558"/>
          </a:xfrm>
        </p:spPr>
        <p:txBody>
          <a:bodyPr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60" y="4783934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79" y="4783934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E686AD-44DA-4B16-A21D-1136C21BC74F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986" y="4783934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4A04-BA5F-453A-8738-7FF05446E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2462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1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14" y="1183037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79" y="1183037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3109560" y="4783934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458679" y="4783934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53CA7-F64C-41F3-840C-7CD11921F163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6583986" y="4783934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2DA98-196D-4524-9DD5-F38A7B8C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14218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1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3109560" y="4783934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458679" y="4783934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9E033D-3898-4A8C-8386-23D91E1316AE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6583986" y="4783934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CC57-FB82-4AD7-A216-4C9D40FCB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901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9560" y="4783934"/>
            <a:ext cx="2924909" cy="219291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8679" y="4783934"/>
            <a:ext cx="2101363" cy="219291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283EA-1369-4940-B2C0-C52E1ACC2912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3986" y="4783934"/>
            <a:ext cx="2101363" cy="2192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58EE-B612-4E10-9B58-53697D68A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8308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2" y="209993"/>
            <a:ext cx="777240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1" y="2256839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6" y="2256839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10" y="2256839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1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18" indent="-88018">
              <a:buFont typeface="Arial" panose="020B0604020202020204" pitchFamily="34" charset="0"/>
              <a:buChar char="•"/>
              <a:defRPr sz="900"/>
            </a:lvl2pPr>
            <a:lvl3pPr marL="176032" indent="-88018">
              <a:defRPr sz="900"/>
            </a:lvl3pPr>
            <a:lvl4pPr marL="308058" indent="-132029">
              <a:defRPr sz="900"/>
            </a:lvl4pPr>
            <a:lvl5pPr marL="440083" indent="-132029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66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18" indent="-88018">
              <a:buFont typeface="Arial" panose="020B0604020202020204" pitchFamily="34" charset="0"/>
              <a:buChar char="•"/>
              <a:defRPr sz="900"/>
            </a:lvl2pPr>
            <a:lvl3pPr marL="176032" indent="-88018">
              <a:defRPr sz="900"/>
            </a:lvl3pPr>
            <a:lvl4pPr marL="308058" indent="-132029">
              <a:defRPr sz="900"/>
            </a:lvl4pPr>
            <a:lvl5pPr marL="440083" indent="-132029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10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18" indent="-88018">
              <a:buFont typeface="Arial" panose="020B0604020202020204" pitchFamily="34" charset="0"/>
              <a:buChar char="•"/>
              <a:defRPr sz="900"/>
            </a:lvl2pPr>
            <a:lvl3pPr marL="176032" indent="-88018">
              <a:defRPr sz="900"/>
            </a:lvl3pPr>
            <a:lvl4pPr marL="308058" indent="-132029">
              <a:defRPr sz="900"/>
            </a:lvl4pPr>
            <a:lvl5pPr marL="440083" indent="-132029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32" y="700123"/>
            <a:ext cx="7772403" cy="132344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75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5" y="849897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7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1D8BD707-D9CF-40AE-B4C6-C98DA3205C09}" type="datetimeFigureOut">
              <a:rPr lang="en-US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3/16/2021</a:t>
            </a:fld>
            <a:endParaRPr lang="en-US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B6F15528-21DE-4FAA-801E-634DDDAF4B2B}" type="slidenum">
              <a:rPr lang="ru-RU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‹#›</a:t>
            </a:fld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105511" y="850109"/>
            <a:ext cx="8962292" cy="4200525"/>
          </a:xfrm>
          <a:custGeom>
            <a:avLst/>
            <a:gdLst>
              <a:gd name="T0" fmla="*/ 16693591 w 5650865"/>
              <a:gd name="T1" fmla="*/ 109269 h 2649220"/>
              <a:gd name="T2" fmla="*/ 16621555 w 5650865"/>
              <a:gd name="T3" fmla="*/ 109269 h 2649220"/>
              <a:gd name="T4" fmla="*/ 16621555 w 5650865"/>
              <a:gd name="T5" fmla="*/ 11738619 h 2649220"/>
              <a:gd name="T6" fmla="*/ 16693591 w 5650865"/>
              <a:gd name="T7" fmla="*/ 11738619 h 2649220"/>
              <a:gd name="T8" fmla="*/ 16693591 w 5650865"/>
              <a:gd name="T9" fmla="*/ 109269 h 2649220"/>
              <a:gd name="T10" fmla="*/ 16693591 w 5650865"/>
              <a:gd name="T11" fmla="*/ 0 h 2649220"/>
              <a:gd name="T12" fmla="*/ 0 w 5650865"/>
              <a:gd name="T13" fmla="*/ 0 h 2649220"/>
              <a:gd name="T14" fmla="*/ 0 w 5650865"/>
              <a:gd name="T15" fmla="*/ 107910 h 2649220"/>
              <a:gd name="T16" fmla="*/ 0 w 5650865"/>
              <a:gd name="T17" fmla="*/ 11739132 h 2649220"/>
              <a:gd name="T18" fmla="*/ 0 w 5650865"/>
              <a:gd name="T19" fmla="*/ 11847042 h 2649220"/>
              <a:gd name="T20" fmla="*/ 16693591 w 5650865"/>
              <a:gd name="T21" fmla="*/ 11847042 h 2649220"/>
              <a:gd name="T22" fmla="*/ 16693591 w 5650865"/>
              <a:gd name="T23" fmla="*/ 11739132 h 2649220"/>
              <a:gd name="T24" fmla="*/ 72041 w 5650865"/>
              <a:gd name="T25" fmla="*/ 11739132 h 2649220"/>
              <a:gd name="T26" fmla="*/ 72041 w 5650865"/>
              <a:gd name="T27" fmla="*/ 107910 h 2649220"/>
              <a:gd name="T28" fmla="*/ 16693591 w 5650865"/>
              <a:gd name="T29" fmla="*/ 107910 h 2649220"/>
              <a:gd name="T30" fmla="*/ 16693591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422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bg object 17"/>
          <p:cNvSpPr>
            <a:spLocks/>
          </p:cNvSpPr>
          <p:nvPr/>
        </p:nvSpPr>
        <p:spPr bwMode="auto">
          <a:xfrm>
            <a:off x="105511" y="113118"/>
            <a:ext cx="8962292" cy="679846"/>
          </a:xfrm>
          <a:custGeom>
            <a:avLst/>
            <a:gdLst>
              <a:gd name="T0" fmla="*/ 16693584 w 5650865"/>
              <a:gd name="T1" fmla="*/ 0 h 429259"/>
              <a:gd name="T2" fmla="*/ 0 w 5650865"/>
              <a:gd name="T3" fmla="*/ 0 h 429259"/>
              <a:gd name="T4" fmla="*/ 0 w 5650865"/>
              <a:gd name="T5" fmla="*/ 1894374 h 429259"/>
              <a:gd name="T6" fmla="*/ 16693584 w 5650865"/>
              <a:gd name="T7" fmla="*/ 1894374 h 429259"/>
              <a:gd name="T8" fmla="*/ 16693584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422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256" y="163134"/>
            <a:ext cx="819149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659424" y="1719280"/>
            <a:ext cx="7825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560" y="4783932"/>
            <a:ext cx="2924909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12697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8679" y="4783932"/>
            <a:ext cx="2101363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12697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1A797-8ABA-4BFD-B31A-A893BA3536F9}" type="datetimeFigureOut">
              <a:rPr lang="en-US" sz="1200"/>
              <a:pPr>
                <a:defRPr/>
              </a:pPr>
              <a:t>3/16/2021</a:t>
            </a:fld>
            <a:endParaRPr lang="en-US" sz="12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986" y="4783932"/>
            <a:ext cx="2101363" cy="18648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125735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7EBE-0C08-4EA3-9668-5B7D5C9965EB}" type="slidenum">
              <a:rPr lang="ru-RU" altLang="ru-RU" sz="12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9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563849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12769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69153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225537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855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23427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7249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5212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17415">
        <a:defRPr>
          <a:latin typeface="+mn-lt"/>
          <a:ea typeface="+mn-ea"/>
          <a:cs typeface="+mn-cs"/>
        </a:defRPr>
      </a:lvl6pPr>
      <a:lvl7pPr marL="3380903">
        <a:defRPr>
          <a:latin typeface="+mn-lt"/>
          <a:ea typeface="+mn-ea"/>
          <a:cs typeface="+mn-cs"/>
        </a:defRPr>
      </a:lvl7pPr>
      <a:lvl8pPr marL="3944378">
        <a:defRPr>
          <a:latin typeface="+mn-lt"/>
          <a:ea typeface="+mn-ea"/>
          <a:cs typeface="+mn-cs"/>
        </a:defRPr>
      </a:lvl8pPr>
      <a:lvl9pPr marL="450787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3487">
        <a:defRPr>
          <a:latin typeface="+mn-lt"/>
          <a:ea typeface="+mn-ea"/>
          <a:cs typeface="+mn-cs"/>
        </a:defRPr>
      </a:lvl2pPr>
      <a:lvl3pPr marL="1126970">
        <a:defRPr>
          <a:latin typeface="+mn-lt"/>
          <a:ea typeface="+mn-ea"/>
          <a:cs typeface="+mn-cs"/>
        </a:defRPr>
      </a:lvl3pPr>
      <a:lvl4pPr marL="1690448">
        <a:defRPr>
          <a:latin typeface="+mn-lt"/>
          <a:ea typeface="+mn-ea"/>
          <a:cs typeface="+mn-cs"/>
        </a:defRPr>
      </a:lvl4pPr>
      <a:lvl5pPr marL="2253935">
        <a:defRPr>
          <a:latin typeface="+mn-lt"/>
          <a:ea typeface="+mn-ea"/>
          <a:cs typeface="+mn-cs"/>
        </a:defRPr>
      </a:lvl5pPr>
      <a:lvl6pPr marL="2817415">
        <a:defRPr>
          <a:latin typeface="+mn-lt"/>
          <a:ea typeface="+mn-ea"/>
          <a:cs typeface="+mn-cs"/>
        </a:defRPr>
      </a:lvl6pPr>
      <a:lvl7pPr marL="3380903">
        <a:defRPr>
          <a:latin typeface="+mn-lt"/>
          <a:ea typeface="+mn-ea"/>
          <a:cs typeface="+mn-cs"/>
        </a:defRPr>
      </a:lvl7pPr>
      <a:lvl8pPr marL="3944378">
        <a:defRPr>
          <a:latin typeface="+mn-lt"/>
          <a:ea typeface="+mn-ea"/>
          <a:cs typeface="+mn-cs"/>
        </a:defRPr>
      </a:lvl8pPr>
      <a:lvl9pPr marL="450787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3" y="2388"/>
            <a:ext cx="9133744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96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39" y="1703792"/>
            <a:ext cx="448407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96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5" y="3208738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/>
          <a:lstStyle/>
          <a:p>
            <a:pPr defTabSz="1126633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1043160" y="308884"/>
            <a:ext cx="5615354" cy="943540"/>
          </a:xfrm>
          <a:prstGeom prst="rect">
            <a:avLst/>
          </a:prstGeom>
        </p:spPr>
        <p:txBody>
          <a:bodyPr lIns="0" tIns="20015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411" algn="ctr" defTabSz="1253018">
              <a:spcBef>
                <a:spcPts val="157"/>
              </a:spcBef>
              <a:defRPr/>
            </a:pPr>
            <a:r>
              <a:rPr lang="en-US" sz="54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6000" kern="2000" spc="13" dirty="0">
                <a:solidFill>
                  <a:sysClr val="window" lastClr="FFFFFF"/>
                </a:solidFill>
              </a:rPr>
              <a:t>ONA TILI</a:t>
            </a:r>
            <a:endParaRPr lang="en-US" sz="6000" kern="2000" spc="13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96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39" y="1089438"/>
            <a:ext cx="68875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96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866" y="1100138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96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81"/>
            <a:ext cx="48360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96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56" y="825109"/>
            <a:ext cx="191965" cy="128588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96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10" y="510780"/>
            <a:ext cx="701919" cy="657226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96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123873" y="300673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533084"/>
            <a:endParaRPr sz="1200"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123873" y="300673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533084"/>
            <a:endParaRPr sz="1200"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230210" y="601824"/>
            <a:ext cx="1226554" cy="565262"/>
          </a:xfrm>
          <a:prstGeom prst="rect">
            <a:avLst/>
          </a:prstGeom>
        </p:spPr>
        <p:txBody>
          <a:bodyPr vert="horz" wrap="square" lIns="0" tIns="11155" rIns="0" bIns="0" rtlCol="0">
            <a:spAutoFit/>
          </a:bodyPr>
          <a:lstStyle/>
          <a:p>
            <a:pPr algn="ctr" defTabSz="533084">
              <a:spcBef>
                <a:spcPts val="88"/>
              </a:spcBef>
            </a:pPr>
            <a:r>
              <a:rPr lang="uz-Latn-UZ" sz="3600" b="1" spc="-4" dirty="0">
                <a:solidFill>
                  <a:srgbClr val="FEFEFE"/>
                </a:solidFill>
                <a:latin typeface="Arial"/>
                <a:cs typeface="Arial"/>
              </a:rPr>
              <a:t>6-</a:t>
            </a:r>
            <a:r>
              <a:rPr sz="3600" b="1" spc="-4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87322" y="1977722"/>
            <a:ext cx="5457060" cy="751704"/>
          </a:xfrm>
          <a:prstGeom prst="rect">
            <a:avLst/>
          </a:prstGeom>
        </p:spPr>
        <p:txBody>
          <a:bodyPr vert="horz" wrap="square" lIns="0" tIns="12914" rIns="0" bIns="0" rtlCol="0">
            <a:spAutoFit/>
          </a:bodyPr>
          <a:lstStyle/>
          <a:p>
            <a:pPr marL="17024" algn="ctr" defTabSz="533084">
              <a:spcBef>
                <a:spcPts val="103"/>
              </a:spcBef>
            </a:pPr>
            <a:r>
              <a:rPr lang="en-US" sz="4800" b="1" spc="30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4800" b="1" spc="300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</a:t>
            </a:r>
            <a:r>
              <a:rPr lang="uz-Latn-UZ" sz="4800" b="1" spc="30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RAVISH</a:t>
            </a:r>
            <a:endParaRPr lang="uz-Latn-UZ" sz="4800" b="1" spc="300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28" y="2806045"/>
            <a:ext cx="3657599" cy="214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3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12993" y="1861366"/>
            <a:ext cx="2274849" cy="49065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uzgi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57200" y="1811407"/>
            <a:ext cx="2274849" cy="49065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rtalab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29323" y="3084433"/>
            <a:ext cx="2274849" cy="49065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o‘rg‘a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612994" y="2618753"/>
            <a:ext cx="2274849" cy="49065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29323" y="2447920"/>
            <a:ext cx="2274849" cy="49065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sekin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612995" y="3320392"/>
            <a:ext cx="2274849" cy="49065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ziyrak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29323" y="3744468"/>
            <a:ext cx="2274849" cy="49065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612995" y="4077779"/>
            <a:ext cx="2274849" cy="49065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29323" y="4404504"/>
            <a:ext cx="2274849" cy="49065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ohista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35659" y="994238"/>
            <a:ext cx="2152183" cy="700527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1989" y="969031"/>
            <a:ext cx="2425387" cy="700527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Ravish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74" y="983453"/>
            <a:ext cx="1338147" cy="27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375" y="162356"/>
            <a:ext cx="8394664" cy="1231106"/>
          </a:xfrm>
        </p:spPr>
        <p:txBody>
          <a:bodyPr/>
          <a:lstStyle/>
          <a:p>
            <a:r>
              <a:rPr lang="en-US" sz="4000" dirty="0" err="1"/>
              <a:t>Mustaqil</a:t>
            </a:r>
            <a:r>
              <a:rPr lang="en-US" sz="4000" dirty="0"/>
              <a:t>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/>
              <a:t>topshiriq</a:t>
            </a:r>
            <a:r>
              <a:rPr lang="en-US" sz="4000" dirty="0"/>
              <a:t>: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99" y="1291936"/>
            <a:ext cx="2322513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8559" y="1228015"/>
            <a:ext cx="57056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442-mashq.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kitobingiz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ravishlar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 ta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Ravishlarning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so‘roqqa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bo‘layotganini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692" y="2210756"/>
            <a:ext cx="537939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Tonggi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shabada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yurmoq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quvonchli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o‘qimoq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a’lo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kayfiyat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atayin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gapirmoq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2254" y="956"/>
            <a:ext cx="3279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692" y="1010427"/>
            <a:ext cx="8550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4988" algn="just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birikmalaridagi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ifodalaydigan</a:t>
            </a:r>
            <a:r>
              <a:rPr lang="uz-Latn-U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narsaning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harakat-holatning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belgisini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bildirishiga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uz-Latn-U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79" y="1977030"/>
            <a:ext cx="2151960" cy="187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2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553998"/>
          </a:xfrm>
        </p:spPr>
        <p:txBody>
          <a:bodyPr/>
          <a:lstStyle/>
          <a:p>
            <a:pPr algn="ctr"/>
            <a:r>
              <a:rPr lang="uz-Latn-UZ" sz="3600" dirty="0" smtClean="0"/>
              <a:t>TOPSHIRIQ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703253"/>
              </p:ext>
            </p:extLst>
          </p:nvPr>
        </p:nvGraphicFramePr>
        <p:xfrm>
          <a:off x="459740" y="1081671"/>
          <a:ext cx="8207298" cy="33033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03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3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528">
                <a:tc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Narsaning belgisi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Harakat-holatning</a:t>
                      </a:r>
                      <a:r>
                        <a:rPr lang="uz-Latn-UZ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belgisi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528"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Tonngi shabada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Sekin yurmoq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528"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Quvonchli</a:t>
                      </a:r>
                      <a:r>
                        <a:rPr lang="uz-Latn-UZ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xabar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 o‘qimoq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528"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A’lo kayfiyar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Atayin gapirmoq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5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553998"/>
          </a:xfrm>
        </p:spPr>
        <p:txBody>
          <a:bodyPr/>
          <a:lstStyle/>
          <a:p>
            <a:pPr algn="ctr"/>
            <a:r>
              <a:rPr lang="uz-Latn-UZ" sz="3600" dirty="0" smtClean="0"/>
              <a:t>BILIB OLING!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3458" y="1360225"/>
            <a:ext cx="6020065" cy="2735119"/>
          </a:xfrm>
        </p:spPr>
        <p:txBody>
          <a:bodyPr/>
          <a:lstStyle/>
          <a:p>
            <a:pPr algn="just"/>
            <a:r>
              <a:rPr lang="uz-Latn-UZ" sz="3200" dirty="0" smtClean="0"/>
              <a:t>    </a:t>
            </a:r>
            <a:r>
              <a:rPr lang="en-US" sz="2800" dirty="0" err="1" smtClean="0"/>
              <a:t>Harakat-holatning</a:t>
            </a:r>
            <a:r>
              <a:rPr lang="en-US" sz="2800" dirty="0" smtClean="0"/>
              <a:t> </a:t>
            </a:r>
            <a:r>
              <a:rPr lang="en-US" sz="2800" dirty="0" err="1"/>
              <a:t>bajarilish</a:t>
            </a:r>
            <a:r>
              <a:rPr lang="en-US" sz="2800" dirty="0"/>
              <a:t> </a:t>
            </a:r>
            <a:r>
              <a:rPr lang="en-US" sz="2800" dirty="0" err="1"/>
              <a:t>tarzi</a:t>
            </a:r>
            <a:r>
              <a:rPr lang="en-US" sz="2800" dirty="0" smtClean="0"/>
              <a:t>,</a:t>
            </a:r>
            <a:r>
              <a:rPr lang="ru-RU" sz="2800" dirty="0" smtClean="0"/>
              <a:t> </a:t>
            </a:r>
            <a:r>
              <a:rPr lang="en-US" sz="2800" dirty="0" err="1" smtClean="0"/>
              <a:t>payti</a:t>
            </a:r>
            <a:r>
              <a:rPr lang="en-US" sz="2800" dirty="0"/>
              <a:t>, </a:t>
            </a:r>
            <a:r>
              <a:rPr lang="en-US" sz="2800" dirty="0" err="1"/>
              <a:t>o‘rni</a:t>
            </a:r>
            <a:r>
              <a:rPr lang="en-US" sz="2800" dirty="0"/>
              <a:t>, </a:t>
            </a:r>
            <a:r>
              <a:rPr lang="en-US" sz="2800" dirty="0" err="1"/>
              <a:t>daraja-miqdori</a:t>
            </a:r>
            <a:r>
              <a:rPr lang="en-US" sz="2800" dirty="0"/>
              <a:t> </a:t>
            </a:r>
            <a:r>
              <a:rPr lang="en-US" sz="2800" dirty="0" err="1"/>
              <a:t>kabi</a:t>
            </a:r>
            <a:r>
              <a:rPr lang="en-US" sz="2800" dirty="0"/>
              <a:t> </a:t>
            </a:r>
            <a:r>
              <a:rPr lang="en-US" sz="2800" dirty="0" err="1"/>
              <a:t>belgilarini</a:t>
            </a:r>
            <a:r>
              <a:rPr lang="en-US" sz="2800" dirty="0"/>
              <a:t> </a:t>
            </a:r>
            <a:r>
              <a:rPr lang="en-US" sz="2800" dirty="0" err="1"/>
              <a:t>bildiruvchi</a:t>
            </a:r>
            <a:r>
              <a:rPr lang="en-US" sz="2800" dirty="0"/>
              <a:t> </a:t>
            </a:r>
            <a:r>
              <a:rPr lang="en-US" sz="2800" dirty="0" err="1" smtClean="0"/>
              <a:t>va</a:t>
            </a:r>
            <a:r>
              <a:rPr lang="uz-Latn-UZ" sz="2800" dirty="0" smtClean="0"/>
              <a:t> “</a:t>
            </a:r>
            <a:r>
              <a:rPr lang="en-US" sz="2800" dirty="0" err="1" smtClean="0"/>
              <a:t>qanday</a:t>
            </a:r>
            <a:r>
              <a:rPr lang="en-US" sz="2800" dirty="0" smtClean="0"/>
              <a:t>?</a:t>
            </a:r>
            <a:r>
              <a:rPr lang="uz-Latn-UZ" sz="2800" dirty="0" smtClean="0"/>
              <a:t>”</a:t>
            </a:r>
            <a:r>
              <a:rPr lang="en-US" sz="2800" dirty="0" smtClean="0"/>
              <a:t>, </a:t>
            </a:r>
            <a:r>
              <a:rPr lang="uz-Latn-UZ" sz="2800" dirty="0" smtClean="0"/>
              <a:t>“</a:t>
            </a:r>
            <a:r>
              <a:rPr lang="en-US" sz="2800" dirty="0" err="1" smtClean="0"/>
              <a:t>qachon</a:t>
            </a:r>
            <a:r>
              <a:rPr lang="en-US" sz="2800" dirty="0" smtClean="0"/>
              <a:t>?</a:t>
            </a:r>
            <a:r>
              <a:rPr lang="uz-Latn-UZ" sz="2800" dirty="0" smtClean="0"/>
              <a:t>”</a:t>
            </a:r>
            <a:r>
              <a:rPr lang="en-US" sz="2800" dirty="0" smtClean="0"/>
              <a:t>, </a:t>
            </a:r>
            <a:r>
              <a:rPr lang="uz-Latn-UZ" sz="2800" dirty="0" smtClean="0"/>
              <a:t>“</a:t>
            </a:r>
            <a:r>
              <a:rPr lang="en-US" sz="2800" dirty="0" err="1" smtClean="0"/>
              <a:t>qayer</a:t>
            </a:r>
            <a:r>
              <a:rPr lang="en-US" sz="2800" dirty="0" smtClean="0"/>
              <a:t> </a:t>
            </a:r>
            <a:r>
              <a:rPr lang="en-US" sz="2800" dirty="0"/>
              <a:t>(-</a:t>
            </a:r>
            <a:r>
              <a:rPr lang="en-US" sz="2800" dirty="0" err="1"/>
              <a:t>ga</a:t>
            </a:r>
            <a:r>
              <a:rPr lang="en-US" sz="2800" dirty="0"/>
              <a:t>, -da, -</a:t>
            </a:r>
            <a:r>
              <a:rPr lang="en-US" sz="2800" dirty="0" err="1"/>
              <a:t>dan</a:t>
            </a:r>
            <a:r>
              <a:rPr lang="en-US" sz="2800" dirty="0" smtClean="0"/>
              <a:t>)?</a:t>
            </a:r>
            <a:r>
              <a:rPr lang="uz-Latn-UZ" sz="2800" dirty="0" smtClean="0"/>
              <a:t>”</a:t>
            </a:r>
            <a:r>
              <a:rPr lang="en-US" sz="2800" dirty="0" smtClean="0"/>
              <a:t>, </a:t>
            </a:r>
            <a:r>
              <a:rPr lang="uz-Latn-UZ" sz="2800" dirty="0" smtClean="0"/>
              <a:t>“</a:t>
            </a:r>
            <a:r>
              <a:rPr lang="en-US" sz="2800" dirty="0" err="1" smtClean="0"/>
              <a:t>qancha</a:t>
            </a:r>
            <a:r>
              <a:rPr lang="en-US" sz="2800" dirty="0" smtClean="0"/>
              <a:t>?</a:t>
            </a:r>
            <a:r>
              <a:rPr lang="uz-Latn-UZ" sz="2800" dirty="0" smtClean="0"/>
              <a:t>”</a:t>
            </a:r>
            <a:r>
              <a:rPr lang="en-US" sz="2800" dirty="0" smtClean="0"/>
              <a:t> </a:t>
            </a:r>
            <a:r>
              <a:rPr lang="en-US" sz="2800" dirty="0" err="1"/>
              <a:t>singari</a:t>
            </a:r>
            <a:r>
              <a:rPr lang="en-US" sz="2800" dirty="0"/>
              <a:t> </a:t>
            </a:r>
            <a:r>
              <a:rPr lang="en-US" sz="2800" dirty="0" err="1"/>
              <a:t>so‘roqlarga</a:t>
            </a:r>
            <a:r>
              <a:rPr lang="en-US" sz="2800" dirty="0"/>
              <a:t> </a:t>
            </a:r>
            <a:r>
              <a:rPr lang="en-US" sz="2800" dirty="0" err="1"/>
              <a:t>javob</a:t>
            </a:r>
            <a:r>
              <a:rPr lang="en-US" sz="2800" dirty="0"/>
              <a:t> </a:t>
            </a:r>
            <a:r>
              <a:rPr lang="en-US" sz="2800" dirty="0" err="1"/>
              <a:t>bo‘luvchi</a:t>
            </a:r>
            <a:r>
              <a:rPr lang="en-US" sz="2800" dirty="0"/>
              <a:t> </a:t>
            </a:r>
            <a:r>
              <a:rPr lang="en-US" sz="2800" dirty="0" err="1" smtClean="0"/>
              <a:t>so‘zlar</a:t>
            </a:r>
            <a:r>
              <a:rPr lang="uz-Latn-UZ" sz="2800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ravish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dirty="0" err="1"/>
              <a:t>deyiladi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54" y="1414057"/>
            <a:ext cx="2185894" cy="198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60321" y="2530716"/>
            <a:ext cx="21692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kelmoq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44747" y="1357106"/>
            <a:ext cx="1799617" cy="612648"/>
          </a:xfrm>
          <a:prstGeom prst="wedgeRoundRectCallout">
            <a:avLst>
              <a:gd name="adj1" fmla="val 114705"/>
              <a:gd name="adj2" fmla="val 121249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310007" y="1203182"/>
            <a:ext cx="1799617" cy="612648"/>
          </a:xfrm>
          <a:prstGeom prst="wedgeRoundRectCallout">
            <a:avLst>
              <a:gd name="adj1" fmla="val -103133"/>
              <a:gd name="adj2" fmla="val 14982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sekin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08561" y="2912317"/>
            <a:ext cx="1799617" cy="612648"/>
          </a:xfrm>
          <a:prstGeom prst="wedgeRoundRectCallout">
            <a:avLst>
              <a:gd name="adj1" fmla="val 115246"/>
              <a:gd name="adj2" fmla="val -31181"/>
              <a:gd name="adj3" fmla="val 1666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550062" y="3795732"/>
            <a:ext cx="1799617" cy="612648"/>
          </a:xfrm>
          <a:prstGeom prst="wedgeRoundRectCallout">
            <a:avLst>
              <a:gd name="adj1" fmla="val -59348"/>
              <a:gd name="adj2" fmla="val -10104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noiloj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560320" y="1050782"/>
            <a:ext cx="1799617" cy="612648"/>
          </a:xfrm>
          <a:prstGeom prst="wedgeRoundRectCallout">
            <a:avLst>
              <a:gd name="adj1" fmla="val -1510"/>
              <a:gd name="adj2" fmla="val 148242"/>
              <a:gd name="adj3" fmla="val 16667"/>
            </a:avLst>
          </a:prstGeom>
          <a:solidFill>
            <a:srgbClr val="03A92B"/>
          </a:solidFill>
          <a:ln>
            <a:solidFill>
              <a:srgbClr val="03A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yayov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098385" y="2578335"/>
            <a:ext cx="1799617" cy="612648"/>
          </a:xfrm>
          <a:prstGeom prst="wedgeRoundRectCallout">
            <a:avLst>
              <a:gd name="adj1" fmla="val -113943"/>
              <a:gd name="adj2" fmla="val 13278"/>
              <a:gd name="adj3" fmla="val 1666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013625" y="4120539"/>
            <a:ext cx="1799617" cy="612648"/>
          </a:xfrm>
          <a:prstGeom prst="wedgeRoundRectCallout">
            <a:avLst>
              <a:gd name="adj1" fmla="val 65517"/>
              <a:gd name="adj2" fmla="val -131212"/>
              <a:gd name="adj3" fmla="val 16667"/>
            </a:avLst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o‘p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“Venn” diagrammasi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8787" y="1045340"/>
            <a:ext cx="3392188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1. Shaxs va narsaning belgisini bildiradi.</a:t>
            </a:r>
          </a:p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2. 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tga bog‘lanadi.</a:t>
            </a:r>
          </a:p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3. Ma’no turlari oltita.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6945" y="1014562"/>
            <a:ext cx="3531140" cy="16312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1. Harakat-holatning belgisi bildiradi.</a:t>
            </a:r>
          </a:p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2. 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e’lga bog‘lanadi.</a:t>
            </a:r>
          </a:p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3. Ma’no turlari beshta.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5077" y="3380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1. Mustaqil so‘z turkumi.</a:t>
            </a:r>
          </a:p>
          <a:p>
            <a:pPr algn="ctr"/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2. Atash ma‘nosiga ega.</a:t>
            </a:r>
          </a:p>
          <a:p>
            <a:pPr algn="ctr"/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3. Belgi.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39161282"/>
              </p:ext>
            </p:extLst>
          </p:nvPr>
        </p:nvGraphicFramePr>
        <p:xfrm>
          <a:off x="3180719" y="1045340"/>
          <a:ext cx="2412686" cy="2123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34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88553"/>
            <a:ext cx="8190071" cy="677108"/>
          </a:xfrm>
        </p:spPr>
        <p:txBody>
          <a:bodyPr/>
          <a:lstStyle/>
          <a:p>
            <a:pPr algn="ctr"/>
            <a:r>
              <a:rPr lang="uz-Latn-UZ" sz="4400" dirty="0" smtClean="0"/>
              <a:t>440-mashq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509" y="1014968"/>
            <a:ext cx="8552986" cy="984885"/>
          </a:xfrm>
        </p:spPr>
        <p:txBody>
          <a:bodyPr/>
          <a:lstStyle/>
          <a:p>
            <a:pPr indent="534988" algn="just"/>
            <a:r>
              <a:rPr lang="en-US" sz="3200" dirty="0" err="1" smtClean="0"/>
              <a:t>Matndagi</a:t>
            </a:r>
            <a:r>
              <a:rPr lang="en-US" sz="3200" dirty="0" smtClean="0"/>
              <a:t> </a:t>
            </a:r>
            <a:r>
              <a:rPr lang="en-US" sz="3200" dirty="0" err="1"/>
              <a:t>ravishlarni</a:t>
            </a:r>
            <a:r>
              <a:rPr lang="en-US" sz="3200" dirty="0"/>
              <a:t> </a:t>
            </a:r>
            <a:r>
              <a:rPr lang="en-US" sz="3200" dirty="0" err="1"/>
              <a:t>ajrating</a:t>
            </a:r>
            <a:r>
              <a:rPr lang="en-US" sz="3200" dirty="0"/>
              <a:t>. </a:t>
            </a:r>
            <a:r>
              <a:rPr lang="en-US" sz="3200" dirty="0" err="1"/>
              <a:t>Ularni</a:t>
            </a:r>
            <a:r>
              <a:rPr lang="en-US" sz="3200" dirty="0"/>
              <a:t> </a:t>
            </a:r>
            <a:r>
              <a:rPr lang="en-US" sz="3200" dirty="0" err="1"/>
              <a:t>o‘zi</a:t>
            </a:r>
            <a:r>
              <a:rPr lang="en-US" sz="3200" dirty="0"/>
              <a:t> </a:t>
            </a:r>
            <a:r>
              <a:rPr lang="en-US" sz="3200" dirty="0" err="1" smtClean="0"/>
              <a:t>bog‘langan</a:t>
            </a:r>
            <a:r>
              <a:rPr lang="uz-Latn-UZ" sz="3200" dirty="0" smtClean="0"/>
              <a:t> </a:t>
            </a:r>
            <a:r>
              <a:rPr lang="en-US" sz="3200" dirty="0" err="1" smtClean="0"/>
              <a:t>so‘zlar</a:t>
            </a:r>
            <a:r>
              <a:rPr lang="en-US" sz="3200" dirty="0" smtClean="0"/>
              <a:t> </a:t>
            </a:r>
            <a:r>
              <a:rPr lang="en-US" sz="3200" dirty="0" err="1"/>
              <a:t>bilan</a:t>
            </a:r>
            <a:r>
              <a:rPr lang="en-US" sz="3200" dirty="0"/>
              <a:t> </a:t>
            </a:r>
            <a:r>
              <a:rPr lang="en-US" sz="3200" dirty="0" err="1"/>
              <a:t>birga</a:t>
            </a:r>
            <a:r>
              <a:rPr lang="en-US" sz="3200" dirty="0"/>
              <a:t> </a:t>
            </a:r>
            <a:r>
              <a:rPr lang="en-US" sz="3200" dirty="0" err="1" smtClean="0"/>
              <a:t>ko</a:t>
            </a:r>
            <a:r>
              <a:rPr lang="en-US" sz="3200" dirty="0" smtClean="0"/>
              <a:t>‘</a:t>
            </a:r>
            <a:r>
              <a:rPr lang="uz-Latn-UZ" sz="3200" dirty="0" smtClean="0"/>
              <a:t>c</a:t>
            </a:r>
            <a:r>
              <a:rPr lang="en-US" sz="3200" dirty="0" smtClean="0"/>
              <a:t>hiring</a:t>
            </a:r>
            <a:r>
              <a:rPr lang="en-US" sz="3200" dirty="0"/>
              <a:t>.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47" y="2058168"/>
            <a:ext cx="2387970" cy="17833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5899" y="2779514"/>
            <a:ext cx="2944020" cy="18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2532" y="2232207"/>
            <a:ext cx="51146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ortda qoldi, </a:t>
            </a:r>
          </a:p>
          <a:p>
            <a:pPr indent="357188"/>
            <a:endParaRPr lang="uz-Latn-U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7188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sekinroq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yursalaring-chi,</a:t>
            </a:r>
          </a:p>
          <a:p>
            <a:pPr indent="357188"/>
            <a:endParaRPr lang="uz-Latn-U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7188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picha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sabr qiling.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54851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441-mashq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938" y="1989367"/>
            <a:ext cx="7052553" cy="2154436"/>
          </a:xfrm>
        </p:spPr>
        <p:txBody>
          <a:bodyPr/>
          <a:lstStyle/>
          <a:p>
            <a:pPr indent="534988" algn="just"/>
            <a:r>
              <a:rPr lang="en-US" sz="2800" dirty="0" smtClean="0">
                <a:solidFill>
                  <a:schemeClr val="tx1"/>
                </a:solidFill>
              </a:rPr>
              <a:t>1. Shu </a:t>
            </a:r>
            <a:r>
              <a:rPr lang="en-US" sz="2800" dirty="0" err="1">
                <a:solidFill>
                  <a:schemeClr val="tx1"/>
                </a:solidFill>
              </a:rPr>
              <a:t>vaqt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nima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uchundir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hamma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birdan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sharaqlab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kulib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yubordi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   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algn="just"/>
            <a:r>
              <a:rPr lang="uz-Latn-UZ" sz="2800" dirty="0" smtClean="0">
                <a:solidFill>
                  <a:schemeClr val="tx1"/>
                </a:solidFill>
              </a:rPr>
              <a:t>     </a:t>
            </a:r>
            <a:r>
              <a:rPr lang="en-US" sz="2800" dirty="0" smtClean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Ertaga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o‘rtoqlarimga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toza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maqtana</a:t>
            </a:r>
            <a:r>
              <a:rPr lang="ru-RU" sz="2800" dirty="0" smtClean="0">
                <a:solidFill>
                  <a:schemeClr val="tx1"/>
                </a:solidFill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</a:rPr>
              <a:t>digan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bo‘ldim</a:t>
            </a:r>
            <a:r>
              <a:rPr lang="en-US" sz="2800" dirty="0">
                <a:solidFill>
                  <a:schemeClr val="tx1"/>
                </a:solidFill>
              </a:rPr>
              <a:t>-da.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8938" y="2867761"/>
            <a:ext cx="929110" cy="1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319046" y="3714621"/>
            <a:ext cx="102532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217" y="1661950"/>
            <a:ext cx="1391735" cy="15462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4826" y="926780"/>
            <a:ext cx="8959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Ravishlarning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hizing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anglatayot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ganini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9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7350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So‘zlarni guruhlarga ajrating.</a:t>
            </a:r>
            <a:endParaRPr lang="ru-RU" sz="40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57561" y="1148575"/>
            <a:ext cx="2274849" cy="78058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uzgi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319347" y="1148576"/>
            <a:ext cx="2274849" cy="78058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rtalab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081133" y="1148576"/>
            <a:ext cx="2274849" cy="78058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o‘rg‘a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6965" y="2459522"/>
            <a:ext cx="2274849" cy="740878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362093" y="2459522"/>
            <a:ext cx="2274849" cy="740878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sekin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273241" y="2452828"/>
            <a:ext cx="2274849" cy="74757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ziyrak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76965" y="3699086"/>
            <a:ext cx="2274849" cy="727948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362093" y="3699086"/>
            <a:ext cx="2274849" cy="727948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247221" y="3699086"/>
            <a:ext cx="2274849" cy="727948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ohista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2968</TotalTime>
  <Words>306</Words>
  <Application>Microsoft Office PowerPoint</Application>
  <PresentationFormat>Экран (16:9)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Open Sans</vt:lpstr>
      <vt:lpstr>Open Sans Light</vt:lpstr>
      <vt:lpstr>1_Office Theme</vt:lpstr>
      <vt:lpstr>2_Office Theme</vt:lpstr>
      <vt:lpstr>5_Office Theme</vt:lpstr>
      <vt:lpstr>Презентация PowerPoint</vt:lpstr>
      <vt:lpstr>Презентация PowerPoint</vt:lpstr>
      <vt:lpstr>TOPSHIRIQ</vt:lpstr>
      <vt:lpstr>BILIB OLING!</vt:lpstr>
      <vt:lpstr>Презентация PowerPoint</vt:lpstr>
      <vt:lpstr>“Venn” diagrammasi</vt:lpstr>
      <vt:lpstr>440-mashq</vt:lpstr>
      <vt:lpstr>441-mashq</vt:lpstr>
      <vt:lpstr>So‘zlarni guruhlarga ajrating.</vt:lpstr>
      <vt:lpstr>Презентация PowerPoint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240</cp:revision>
  <dcterms:created xsi:type="dcterms:W3CDTF">2020-04-11T16:25:36Z</dcterms:created>
  <dcterms:modified xsi:type="dcterms:W3CDTF">2021-03-16T07:52:20Z</dcterms:modified>
</cp:coreProperties>
</file>