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2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theme/theme3.xml" ContentType="application/vnd.openxmlformats-officedocument.theme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theme/theme4.xml" ContentType="application/vnd.openxmlformats-officedocument.theme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39" r:id="rId2"/>
    <p:sldMasterId id="2147483745" r:id="rId3"/>
    <p:sldMasterId id="2147483813" r:id="rId4"/>
    <p:sldMasterId id="2147483825" r:id="rId5"/>
  </p:sldMasterIdLst>
  <p:sldIdLst>
    <p:sldId id="290" r:id="rId6"/>
    <p:sldId id="272" r:id="rId7"/>
    <p:sldId id="273" r:id="rId8"/>
    <p:sldId id="274" r:id="rId9"/>
    <p:sldId id="283" r:id="rId10"/>
    <p:sldId id="284" r:id="rId11"/>
    <p:sldId id="285" r:id="rId12"/>
    <p:sldId id="289" r:id="rId13"/>
    <p:sldId id="258" r:id="rId14"/>
    <p:sldId id="286" r:id="rId15"/>
    <p:sldId id="287" r:id="rId16"/>
    <p:sldId id="271" r:id="rId17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CC00"/>
    <a:srgbClr val="03A92B"/>
    <a:srgbClr val="CC3399"/>
    <a:srgbClr val="FFCCFF"/>
    <a:srgbClr val="99FF99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632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1444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1408924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0817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049726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7716214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1534528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8078819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9860054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874463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5873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28428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103733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8071603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24916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057935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2671696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3698997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8029175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90749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65857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5119947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9841473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3607125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040091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6954063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4603839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0653919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63882490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951572"/>
            <a:ext cx="1764195" cy="2651759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951572"/>
            <a:ext cx="1764195" cy="2651759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1" y="951572"/>
            <a:ext cx="1859858" cy="2651759"/>
          </a:xfrm>
        </p:spPr>
        <p:txBody>
          <a:bodyPr>
            <a:noAutofit/>
          </a:bodyPr>
          <a:lstStyle>
            <a:lvl1pPr marL="0" indent="0">
              <a:buNone/>
              <a:defRPr sz="1049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049"/>
            </a:lvl2pPr>
            <a:lvl3pPr marL="113096" indent="-113096">
              <a:defRPr sz="1049"/>
            </a:lvl3pPr>
            <a:lvl4pPr marL="301193" indent="-155954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951572"/>
            <a:ext cx="1859858" cy="2651759"/>
          </a:xfrm>
        </p:spPr>
        <p:txBody>
          <a:bodyPr>
            <a:noAutofit/>
          </a:bodyPr>
          <a:lstStyle>
            <a:lvl1pPr marL="0" indent="0">
              <a:buNone/>
              <a:defRPr sz="1049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049"/>
            </a:lvl2pPr>
            <a:lvl3pPr marL="113096" indent="-113096">
              <a:defRPr sz="1049"/>
            </a:lvl3pPr>
            <a:lvl4pPr marL="301193" indent="-155954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1" y="3735427"/>
            <a:ext cx="3774839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3735427"/>
            <a:ext cx="376472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710794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4"/>
            <a:ext cx="8961725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04"/>
            <a:endParaRPr sz="1797">
              <a:solidFill>
                <a:srgbClr val="FFFFFF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6" y="112796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04"/>
            <a:endParaRPr sz="1797">
              <a:solidFill>
                <a:srgbClr val="FFFFFF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2"/>
            <a:ext cx="2893250" cy="341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1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4"/>
            <a:ext cx="3977641" cy="2308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04"/>
            <a:endParaRPr lang="ru-RU" sz="180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04"/>
            <a:fld id="{1D8BD707-D9CF-40AE-B4C6-C98DA3205C09}" type="datetimeFigureOut">
              <a:rPr lang="en-US" sz="1800" smtClean="0">
                <a:solidFill>
                  <a:srgbClr val="FFFFFF">
                    <a:tint val="75000"/>
                  </a:srgbClr>
                </a:solidFill>
              </a:rPr>
              <a:pPr defTabSz="914204"/>
              <a:t>3/16/2021</a:t>
            </a:fld>
            <a:endParaRPr lang="en-US" sz="180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04"/>
            <a:fld id="{B6F15528-21DE-4FAA-801E-634DDDAF4B2B}" type="slidenum">
              <a:rPr lang="ru-RU" sz="1800" smtClean="0">
                <a:solidFill>
                  <a:srgbClr val="FFFFFF">
                    <a:tint val="75000"/>
                  </a:srgbClr>
                </a:solidFill>
              </a:rPr>
              <a:pPr defTabSz="914204"/>
              <a:t>‹#›</a:t>
            </a:fld>
            <a:endParaRPr lang="ru-RU" sz="180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620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61920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16522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764502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82168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054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22707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10565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43566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64357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61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48745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14" y="1594507"/>
            <a:ext cx="7772401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14" y="2880389"/>
            <a:ext cx="6400801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>
          <a:xfrm>
            <a:off x="3109560" y="4783934"/>
            <a:ext cx="2924909" cy="219291"/>
          </a:xfrm>
        </p:spPr>
        <p:txBody>
          <a:bodyPr/>
          <a:lstStyle>
            <a:lvl1pPr algn="ctr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>
          <a:xfrm>
            <a:off x="458679" y="4783934"/>
            <a:ext cx="2101363" cy="219291"/>
          </a:xfrm>
        </p:spPr>
        <p:txBody>
          <a:bodyPr/>
          <a:lstStyle>
            <a:lvl1pPr algn="l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1C1BDBE1-9FF8-4100-A080-31AE94E09E02}" type="datetimeFigureOut">
              <a:rPr lang="en-US"/>
              <a:pPr>
                <a:defRPr/>
              </a:pPr>
              <a:t>3/16/2021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>
          <a:xfrm>
            <a:off x="6583986" y="4783934"/>
            <a:ext cx="2101363" cy="21929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C7F27-9E43-4D14-AA39-3DAFF593CD5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3615027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81" y="162378"/>
            <a:ext cx="8190071" cy="402412"/>
          </a:xfrm>
        </p:spPr>
        <p:txBody>
          <a:bodyPr/>
          <a:lstStyle>
            <a:lvl1pPr>
              <a:defRPr sz="2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624" y="1717515"/>
            <a:ext cx="7826819" cy="235558"/>
          </a:xfrm>
        </p:spPr>
        <p:txBody>
          <a:bodyPr/>
          <a:lstStyle>
            <a:lvl1pPr>
              <a:defRPr sz="1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>
          <a:xfrm>
            <a:off x="3109560" y="4783934"/>
            <a:ext cx="2924909" cy="219291"/>
          </a:xfrm>
        </p:spPr>
        <p:txBody>
          <a:bodyPr/>
          <a:lstStyle>
            <a:lvl1pPr algn="ctr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>
          <a:xfrm>
            <a:off x="458679" y="4783934"/>
            <a:ext cx="2101363" cy="219291"/>
          </a:xfrm>
        </p:spPr>
        <p:txBody>
          <a:bodyPr/>
          <a:lstStyle>
            <a:lvl1pPr algn="l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8E686AD-44DA-4B16-A21D-1136C21BC74F}" type="datetimeFigureOut">
              <a:rPr lang="en-US"/>
              <a:pPr>
                <a:defRPr/>
              </a:pPr>
              <a:t>3/16/2021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>
          <a:xfrm>
            <a:off x="6583986" y="4783934"/>
            <a:ext cx="2101363" cy="21929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84A04-BA5F-453A-8738-7FF05446E9F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3284028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81" y="162378"/>
            <a:ext cx="8190071" cy="402412"/>
          </a:xfrm>
        </p:spPr>
        <p:txBody>
          <a:bodyPr/>
          <a:lstStyle>
            <a:lvl1pPr>
              <a:defRPr sz="2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14" y="1183037"/>
            <a:ext cx="3977639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79" y="1183037"/>
            <a:ext cx="3977639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10"/>
          </p:nvPr>
        </p:nvSpPr>
        <p:spPr>
          <a:xfrm>
            <a:off x="3109560" y="4783934"/>
            <a:ext cx="2924909" cy="219291"/>
          </a:xfrm>
        </p:spPr>
        <p:txBody>
          <a:bodyPr/>
          <a:lstStyle>
            <a:lvl1pPr algn="ctr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11"/>
          </p:nvPr>
        </p:nvSpPr>
        <p:spPr>
          <a:xfrm>
            <a:off x="458679" y="4783934"/>
            <a:ext cx="2101363" cy="219291"/>
          </a:xfrm>
        </p:spPr>
        <p:txBody>
          <a:bodyPr/>
          <a:lstStyle>
            <a:lvl1pPr algn="l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A5853CA7-F64C-41F3-840C-7CD11921F163}" type="datetimeFigureOut">
              <a:rPr lang="en-US"/>
              <a:pPr>
                <a:defRPr/>
              </a:pPr>
              <a:t>3/16/2021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12"/>
          </p:nvPr>
        </p:nvSpPr>
        <p:spPr>
          <a:xfrm>
            <a:off x="6583986" y="4783934"/>
            <a:ext cx="2101363" cy="21929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2DA98-196D-4524-9DD5-F38A7B8CDF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279174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81" y="162378"/>
            <a:ext cx="8190071" cy="402412"/>
          </a:xfrm>
        </p:spPr>
        <p:txBody>
          <a:bodyPr/>
          <a:lstStyle>
            <a:lvl1pPr>
              <a:defRPr sz="2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10"/>
          </p:nvPr>
        </p:nvSpPr>
        <p:spPr>
          <a:xfrm>
            <a:off x="3109560" y="4783934"/>
            <a:ext cx="2924909" cy="219291"/>
          </a:xfrm>
        </p:spPr>
        <p:txBody>
          <a:bodyPr/>
          <a:lstStyle>
            <a:lvl1pPr algn="ctr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11"/>
          </p:nvPr>
        </p:nvSpPr>
        <p:spPr>
          <a:xfrm>
            <a:off x="458679" y="4783934"/>
            <a:ext cx="2101363" cy="219291"/>
          </a:xfrm>
        </p:spPr>
        <p:txBody>
          <a:bodyPr/>
          <a:lstStyle>
            <a:lvl1pPr algn="l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49E033D-3898-4A8C-8386-23D91E1316AE}" type="datetimeFigureOut">
              <a:rPr lang="en-US"/>
              <a:pPr>
                <a:defRPr/>
              </a:pPr>
              <a:t>3/16/2021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12"/>
          </p:nvPr>
        </p:nvSpPr>
        <p:spPr>
          <a:xfrm>
            <a:off x="6583986" y="4783934"/>
            <a:ext cx="2101363" cy="21929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9CC57-FB82-4AD7-A216-4C9D40FCB7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4888543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10"/>
          </p:nvPr>
        </p:nvSpPr>
        <p:spPr>
          <a:xfrm>
            <a:off x="3109560" y="4783934"/>
            <a:ext cx="2924909" cy="219291"/>
          </a:xfrm>
        </p:spPr>
        <p:txBody>
          <a:bodyPr/>
          <a:lstStyle>
            <a:lvl1pPr algn="ctr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11"/>
          </p:nvPr>
        </p:nvSpPr>
        <p:spPr>
          <a:xfrm>
            <a:off x="458679" y="4783934"/>
            <a:ext cx="2101363" cy="219291"/>
          </a:xfrm>
        </p:spPr>
        <p:txBody>
          <a:bodyPr/>
          <a:lstStyle>
            <a:lvl1pPr algn="l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D65283EA-1369-4940-B2C0-C52E1ACC2912}" type="datetimeFigureOut">
              <a:rPr lang="en-US"/>
              <a:pPr>
                <a:defRPr/>
              </a:pPr>
              <a:t>3/16/2021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12"/>
          </p:nvPr>
        </p:nvSpPr>
        <p:spPr>
          <a:xfrm>
            <a:off x="6583986" y="4783934"/>
            <a:ext cx="2101363" cy="21929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858EE-B612-4E10-9B58-53697D68AD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7442676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32" y="209993"/>
            <a:ext cx="7772403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21" y="2256839"/>
            <a:ext cx="2496311" cy="13740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9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66" y="2256839"/>
            <a:ext cx="2496311" cy="13740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9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910" y="2256839"/>
            <a:ext cx="2496311" cy="13740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9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21" y="3735454"/>
            <a:ext cx="2496311" cy="71913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88018" indent="-88018">
              <a:buFont typeface="Arial" panose="020B0604020202020204" pitchFamily="34" charset="0"/>
              <a:buChar char="•"/>
              <a:defRPr sz="900"/>
            </a:lvl2pPr>
            <a:lvl3pPr marL="176032" indent="-88018">
              <a:defRPr sz="900"/>
            </a:lvl3pPr>
            <a:lvl4pPr marL="308058" indent="-132029">
              <a:defRPr sz="900"/>
            </a:lvl4pPr>
            <a:lvl5pPr marL="440083" indent="-132029"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66" y="3735454"/>
            <a:ext cx="2496311" cy="71913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88018" indent="-88018">
              <a:buFont typeface="Arial" panose="020B0604020202020204" pitchFamily="34" charset="0"/>
              <a:buChar char="•"/>
              <a:defRPr sz="900"/>
            </a:lvl2pPr>
            <a:lvl3pPr marL="176032" indent="-88018">
              <a:defRPr sz="900"/>
            </a:lvl3pPr>
            <a:lvl4pPr marL="308058" indent="-132029">
              <a:defRPr sz="900"/>
            </a:lvl4pPr>
            <a:lvl5pPr marL="440083" indent="-132029"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910" y="3735454"/>
            <a:ext cx="2496311" cy="71913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88018" indent="-88018">
              <a:buFont typeface="Arial" panose="020B0604020202020204" pitchFamily="34" charset="0"/>
              <a:buChar char="•"/>
              <a:defRPr sz="900"/>
            </a:lvl2pPr>
            <a:lvl3pPr marL="176032" indent="-88018">
              <a:defRPr sz="900"/>
            </a:lvl3pPr>
            <a:lvl4pPr marL="308058" indent="-132029">
              <a:defRPr sz="900"/>
            </a:lvl4pPr>
            <a:lvl5pPr marL="440083" indent="-132029"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685832" y="700123"/>
            <a:ext cx="7772403" cy="132344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79679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318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5" y="162355"/>
            <a:ext cx="8190071" cy="500090"/>
          </a:xfrm>
        </p:spPr>
        <p:txBody>
          <a:bodyPr lIns="0" tIns="0" rIns="0" bIns="0"/>
          <a:lstStyle>
            <a:lvl1pPr>
              <a:defRPr sz="3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2" y="1717493"/>
            <a:ext cx="7826817" cy="292676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437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5" y="162355"/>
            <a:ext cx="8190071" cy="500090"/>
          </a:xfrm>
        </p:spPr>
        <p:txBody>
          <a:bodyPr lIns="0" tIns="0" rIns="0" bIns="0"/>
          <a:lstStyle>
            <a:lvl1pPr>
              <a:defRPr sz="3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13113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5" y="162355"/>
            <a:ext cx="8190071" cy="500090"/>
          </a:xfrm>
        </p:spPr>
        <p:txBody>
          <a:bodyPr lIns="0" tIns="0" rIns="0" bIns="0"/>
          <a:lstStyle>
            <a:lvl1pPr>
              <a:defRPr sz="3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51502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1778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847038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174047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90993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803464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915194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8529626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771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5926989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55849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586428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8015752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38082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1086091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5956925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500509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585048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4601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067544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5728102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805506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8558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6812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8155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039521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689149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61547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12547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070830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2211515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523615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62647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29260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8591250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88963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858507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32081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982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1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5.xml"/><Relationship Id="rId18" Type="http://schemas.openxmlformats.org/officeDocument/2006/relationships/slideLayout" Target="../slideLayouts/slideLayout80.xml"/><Relationship Id="rId26" Type="http://schemas.openxmlformats.org/officeDocument/2006/relationships/slideLayout" Target="../slideLayouts/slideLayout88.xml"/><Relationship Id="rId39" Type="http://schemas.openxmlformats.org/officeDocument/2006/relationships/slideLayout" Target="../slideLayouts/slideLayout101.xml"/><Relationship Id="rId21" Type="http://schemas.openxmlformats.org/officeDocument/2006/relationships/slideLayout" Target="../slideLayouts/slideLayout83.xml"/><Relationship Id="rId34" Type="http://schemas.openxmlformats.org/officeDocument/2006/relationships/slideLayout" Target="../slideLayouts/slideLayout96.xml"/><Relationship Id="rId42" Type="http://schemas.openxmlformats.org/officeDocument/2006/relationships/slideLayout" Target="../slideLayouts/slideLayout104.xml"/><Relationship Id="rId47" Type="http://schemas.openxmlformats.org/officeDocument/2006/relationships/slideLayout" Target="../slideLayouts/slideLayout109.xml"/><Relationship Id="rId50" Type="http://schemas.openxmlformats.org/officeDocument/2006/relationships/slideLayout" Target="../slideLayouts/slideLayout112.xml"/><Relationship Id="rId55" Type="http://schemas.openxmlformats.org/officeDocument/2006/relationships/slideLayout" Target="../slideLayouts/slideLayout117.xml"/><Relationship Id="rId63" Type="http://schemas.openxmlformats.org/officeDocument/2006/relationships/slideLayout" Target="../slideLayouts/slideLayout125.xml"/><Relationship Id="rId68" Type="http://schemas.openxmlformats.org/officeDocument/2006/relationships/theme" Target="../theme/theme3.xml"/><Relationship Id="rId7" Type="http://schemas.openxmlformats.org/officeDocument/2006/relationships/slideLayout" Target="../slideLayouts/slideLayout69.xml"/><Relationship Id="rId71" Type="http://schemas.openxmlformats.org/officeDocument/2006/relationships/hyperlink" Target="https://twitter.com/" TargetMode="External"/><Relationship Id="rId2" Type="http://schemas.openxmlformats.org/officeDocument/2006/relationships/slideLayout" Target="../slideLayouts/slideLayout64.xml"/><Relationship Id="rId16" Type="http://schemas.openxmlformats.org/officeDocument/2006/relationships/slideLayout" Target="../slideLayouts/slideLayout78.xml"/><Relationship Id="rId29" Type="http://schemas.openxmlformats.org/officeDocument/2006/relationships/slideLayout" Target="../slideLayouts/slideLayout91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24" Type="http://schemas.openxmlformats.org/officeDocument/2006/relationships/slideLayout" Target="../slideLayouts/slideLayout86.xml"/><Relationship Id="rId32" Type="http://schemas.openxmlformats.org/officeDocument/2006/relationships/slideLayout" Target="../slideLayouts/slideLayout94.xml"/><Relationship Id="rId37" Type="http://schemas.openxmlformats.org/officeDocument/2006/relationships/slideLayout" Target="../slideLayouts/slideLayout99.xml"/><Relationship Id="rId40" Type="http://schemas.openxmlformats.org/officeDocument/2006/relationships/slideLayout" Target="../slideLayouts/slideLayout102.xml"/><Relationship Id="rId45" Type="http://schemas.openxmlformats.org/officeDocument/2006/relationships/slideLayout" Target="../slideLayouts/slideLayout107.xml"/><Relationship Id="rId53" Type="http://schemas.openxmlformats.org/officeDocument/2006/relationships/slideLayout" Target="../slideLayouts/slideLayout115.xml"/><Relationship Id="rId58" Type="http://schemas.openxmlformats.org/officeDocument/2006/relationships/slideLayout" Target="../slideLayouts/slideLayout120.xml"/><Relationship Id="rId66" Type="http://schemas.openxmlformats.org/officeDocument/2006/relationships/slideLayout" Target="../slideLayouts/slideLayout128.xml"/><Relationship Id="rId5" Type="http://schemas.openxmlformats.org/officeDocument/2006/relationships/slideLayout" Target="../slideLayouts/slideLayout67.xml"/><Relationship Id="rId15" Type="http://schemas.openxmlformats.org/officeDocument/2006/relationships/slideLayout" Target="../slideLayouts/slideLayout77.xml"/><Relationship Id="rId23" Type="http://schemas.openxmlformats.org/officeDocument/2006/relationships/slideLayout" Target="../slideLayouts/slideLayout85.xml"/><Relationship Id="rId28" Type="http://schemas.openxmlformats.org/officeDocument/2006/relationships/slideLayout" Target="../slideLayouts/slideLayout90.xml"/><Relationship Id="rId36" Type="http://schemas.openxmlformats.org/officeDocument/2006/relationships/slideLayout" Target="../slideLayouts/slideLayout98.xml"/><Relationship Id="rId49" Type="http://schemas.openxmlformats.org/officeDocument/2006/relationships/slideLayout" Target="../slideLayouts/slideLayout111.xml"/><Relationship Id="rId57" Type="http://schemas.openxmlformats.org/officeDocument/2006/relationships/slideLayout" Target="../slideLayouts/slideLayout119.xml"/><Relationship Id="rId61" Type="http://schemas.openxmlformats.org/officeDocument/2006/relationships/slideLayout" Target="../slideLayouts/slideLayout123.xml"/><Relationship Id="rId10" Type="http://schemas.openxmlformats.org/officeDocument/2006/relationships/slideLayout" Target="../slideLayouts/slideLayout72.xml"/><Relationship Id="rId19" Type="http://schemas.openxmlformats.org/officeDocument/2006/relationships/slideLayout" Target="../slideLayouts/slideLayout81.xml"/><Relationship Id="rId31" Type="http://schemas.openxmlformats.org/officeDocument/2006/relationships/slideLayout" Target="../slideLayouts/slideLayout93.xml"/><Relationship Id="rId44" Type="http://schemas.openxmlformats.org/officeDocument/2006/relationships/slideLayout" Target="../slideLayouts/slideLayout106.xml"/><Relationship Id="rId52" Type="http://schemas.openxmlformats.org/officeDocument/2006/relationships/slideLayout" Target="../slideLayouts/slideLayout114.xml"/><Relationship Id="rId60" Type="http://schemas.openxmlformats.org/officeDocument/2006/relationships/slideLayout" Target="../slideLayouts/slideLayout122.xml"/><Relationship Id="rId65" Type="http://schemas.openxmlformats.org/officeDocument/2006/relationships/slideLayout" Target="../slideLayouts/slideLayout127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Relationship Id="rId14" Type="http://schemas.openxmlformats.org/officeDocument/2006/relationships/slideLayout" Target="../slideLayouts/slideLayout76.xml"/><Relationship Id="rId22" Type="http://schemas.openxmlformats.org/officeDocument/2006/relationships/slideLayout" Target="../slideLayouts/slideLayout84.xml"/><Relationship Id="rId27" Type="http://schemas.openxmlformats.org/officeDocument/2006/relationships/slideLayout" Target="../slideLayouts/slideLayout89.xml"/><Relationship Id="rId30" Type="http://schemas.openxmlformats.org/officeDocument/2006/relationships/slideLayout" Target="../slideLayouts/slideLayout92.xml"/><Relationship Id="rId35" Type="http://schemas.openxmlformats.org/officeDocument/2006/relationships/slideLayout" Target="../slideLayouts/slideLayout97.xml"/><Relationship Id="rId43" Type="http://schemas.openxmlformats.org/officeDocument/2006/relationships/slideLayout" Target="../slideLayouts/slideLayout105.xml"/><Relationship Id="rId48" Type="http://schemas.openxmlformats.org/officeDocument/2006/relationships/slideLayout" Target="../slideLayouts/slideLayout110.xml"/><Relationship Id="rId56" Type="http://schemas.openxmlformats.org/officeDocument/2006/relationships/slideLayout" Target="../slideLayouts/slideLayout118.xml"/><Relationship Id="rId64" Type="http://schemas.openxmlformats.org/officeDocument/2006/relationships/slideLayout" Target="../slideLayouts/slideLayout126.xml"/><Relationship Id="rId69" Type="http://schemas.openxmlformats.org/officeDocument/2006/relationships/hyperlink" Target="https://www.facebook.com/" TargetMode="External"/><Relationship Id="rId8" Type="http://schemas.openxmlformats.org/officeDocument/2006/relationships/slideLayout" Target="../slideLayouts/slideLayout70.xml"/><Relationship Id="rId51" Type="http://schemas.openxmlformats.org/officeDocument/2006/relationships/slideLayout" Target="../slideLayouts/slideLayout113.xml"/><Relationship Id="rId3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4.xml"/><Relationship Id="rId17" Type="http://schemas.openxmlformats.org/officeDocument/2006/relationships/slideLayout" Target="../slideLayouts/slideLayout79.xml"/><Relationship Id="rId25" Type="http://schemas.openxmlformats.org/officeDocument/2006/relationships/slideLayout" Target="../slideLayouts/slideLayout87.xml"/><Relationship Id="rId33" Type="http://schemas.openxmlformats.org/officeDocument/2006/relationships/slideLayout" Target="../slideLayouts/slideLayout95.xml"/><Relationship Id="rId38" Type="http://schemas.openxmlformats.org/officeDocument/2006/relationships/slideLayout" Target="../slideLayouts/slideLayout100.xml"/><Relationship Id="rId46" Type="http://schemas.openxmlformats.org/officeDocument/2006/relationships/slideLayout" Target="../slideLayouts/slideLayout108.xml"/><Relationship Id="rId59" Type="http://schemas.openxmlformats.org/officeDocument/2006/relationships/slideLayout" Target="../slideLayouts/slideLayout121.xml"/><Relationship Id="rId67" Type="http://schemas.openxmlformats.org/officeDocument/2006/relationships/slideLayout" Target="../slideLayouts/slideLayout129.xml"/><Relationship Id="rId20" Type="http://schemas.openxmlformats.org/officeDocument/2006/relationships/slideLayout" Target="../slideLayouts/slideLayout82.xml"/><Relationship Id="rId41" Type="http://schemas.openxmlformats.org/officeDocument/2006/relationships/slideLayout" Target="../slideLayouts/slideLayout103.xml"/><Relationship Id="rId54" Type="http://schemas.openxmlformats.org/officeDocument/2006/relationships/slideLayout" Target="../slideLayouts/slideLayout116.xml"/><Relationship Id="rId62" Type="http://schemas.openxmlformats.org/officeDocument/2006/relationships/slideLayout" Target="../slideLayouts/slideLayout124.xml"/><Relationship Id="rId70" Type="http://schemas.openxmlformats.org/officeDocument/2006/relationships/hyperlink" Target="https://www.linkedin.com/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7.xml"/><Relationship Id="rId3" Type="http://schemas.openxmlformats.org/officeDocument/2006/relationships/slideLayout" Target="../slideLayouts/slideLayout132.xml"/><Relationship Id="rId7" Type="http://schemas.openxmlformats.org/officeDocument/2006/relationships/slideLayout" Target="../slideLayouts/slideLayout13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31.xml"/><Relationship Id="rId1" Type="http://schemas.openxmlformats.org/officeDocument/2006/relationships/slideLayout" Target="../slideLayouts/slideLayout130.xml"/><Relationship Id="rId6" Type="http://schemas.openxmlformats.org/officeDocument/2006/relationships/slideLayout" Target="../slideLayouts/slideLayout135.xml"/><Relationship Id="rId11" Type="http://schemas.openxmlformats.org/officeDocument/2006/relationships/slideLayout" Target="../slideLayouts/slideLayout140.xml"/><Relationship Id="rId5" Type="http://schemas.openxmlformats.org/officeDocument/2006/relationships/slideLayout" Target="../slideLayouts/slideLayout134.xml"/><Relationship Id="rId10" Type="http://schemas.openxmlformats.org/officeDocument/2006/relationships/slideLayout" Target="../slideLayouts/slideLayout139.xml"/><Relationship Id="rId4" Type="http://schemas.openxmlformats.org/officeDocument/2006/relationships/slideLayout" Target="../slideLayouts/slideLayout133.xml"/><Relationship Id="rId9" Type="http://schemas.openxmlformats.org/officeDocument/2006/relationships/slideLayout" Target="../slideLayouts/slideLayout138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3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42.xml"/><Relationship Id="rId1" Type="http://schemas.openxmlformats.org/officeDocument/2006/relationships/slideLayout" Target="../slideLayouts/slideLayout141.xml"/><Relationship Id="rId6" Type="http://schemas.openxmlformats.org/officeDocument/2006/relationships/slideLayout" Target="../slideLayouts/slideLayout146.xml"/><Relationship Id="rId5" Type="http://schemas.openxmlformats.org/officeDocument/2006/relationships/slideLayout" Target="../slideLayouts/slideLayout145.xml"/><Relationship Id="rId4" Type="http://schemas.openxmlformats.org/officeDocument/2006/relationships/slideLayout" Target="../slideLayouts/slideLayout1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5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1449438"/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4" y="112803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449438"/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5" y="162355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2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449438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449438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449438"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449438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449438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33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719">
        <a:defRPr>
          <a:latin typeface="+mn-lt"/>
          <a:ea typeface="+mn-ea"/>
          <a:cs typeface="+mn-cs"/>
        </a:defRPr>
      </a:lvl2pPr>
      <a:lvl3pPr marL="1449438">
        <a:defRPr>
          <a:latin typeface="+mn-lt"/>
          <a:ea typeface="+mn-ea"/>
          <a:cs typeface="+mn-cs"/>
        </a:defRPr>
      </a:lvl3pPr>
      <a:lvl4pPr marL="2174158">
        <a:defRPr>
          <a:latin typeface="+mn-lt"/>
          <a:ea typeface="+mn-ea"/>
          <a:cs typeface="+mn-cs"/>
        </a:defRPr>
      </a:lvl4pPr>
      <a:lvl5pPr marL="2898877">
        <a:defRPr>
          <a:latin typeface="+mn-lt"/>
          <a:ea typeface="+mn-ea"/>
          <a:cs typeface="+mn-cs"/>
        </a:defRPr>
      </a:lvl5pPr>
      <a:lvl6pPr marL="3623596">
        <a:defRPr>
          <a:latin typeface="+mn-lt"/>
          <a:ea typeface="+mn-ea"/>
          <a:cs typeface="+mn-cs"/>
        </a:defRPr>
      </a:lvl6pPr>
      <a:lvl7pPr marL="4348315">
        <a:defRPr>
          <a:latin typeface="+mn-lt"/>
          <a:ea typeface="+mn-ea"/>
          <a:cs typeface="+mn-cs"/>
        </a:defRPr>
      </a:lvl7pPr>
      <a:lvl8pPr marL="5073034">
        <a:defRPr>
          <a:latin typeface="+mn-lt"/>
          <a:ea typeface="+mn-ea"/>
          <a:cs typeface="+mn-cs"/>
        </a:defRPr>
      </a:lvl8pPr>
      <a:lvl9pPr marL="579775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719">
        <a:defRPr>
          <a:latin typeface="+mn-lt"/>
          <a:ea typeface="+mn-ea"/>
          <a:cs typeface="+mn-cs"/>
        </a:defRPr>
      </a:lvl2pPr>
      <a:lvl3pPr marL="1449438">
        <a:defRPr>
          <a:latin typeface="+mn-lt"/>
          <a:ea typeface="+mn-ea"/>
          <a:cs typeface="+mn-cs"/>
        </a:defRPr>
      </a:lvl3pPr>
      <a:lvl4pPr marL="2174158">
        <a:defRPr>
          <a:latin typeface="+mn-lt"/>
          <a:ea typeface="+mn-ea"/>
          <a:cs typeface="+mn-cs"/>
        </a:defRPr>
      </a:lvl4pPr>
      <a:lvl5pPr marL="2898877">
        <a:defRPr>
          <a:latin typeface="+mn-lt"/>
          <a:ea typeface="+mn-ea"/>
          <a:cs typeface="+mn-cs"/>
        </a:defRPr>
      </a:lvl5pPr>
      <a:lvl6pPr marL="3623596">
        <a:defRPr>
          <a:latin typeface="+mn-lt"/>
          <a:ea typeface="+mn-ea"/>
          <a:cs typeface="+mn-cs"/>
        </a:defRPr>
      </a:lvl6pPr>
      <a:lvl7pPr marL="4348315">
        <a:defRPr>
          <a:latin typeface="+mn-lt"/>
          <a:ea typeface="+mn-ea"/>
          <a:cs typeface="+mn-cs"/>
        </a:defRPr>
      </a:lvl7pPr>
      <a:lvl8pPr marL="5073034">
        <a:defRPr>
          <a:latin typeface="+mn-lt"/>
          <a:ea typeface="+mn-ea"/>
          <a:cs typeface="+mn-cs"/>
        </a:defRPr>
      </a:lvl8pPr>
      <a:lvl9pPr marL="5797754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FFFFFF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FFFFFF"/>
                </a:solidFill>
              </a:rPr>
              <a:pPr algn="ctr"/>
              <a:t>‹#›</a:t>
            </a:fld>
            <a:endParaRPr lang="en-US" sz="900" dirty="0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srgbClr val="2B2B2D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srgbClr val="2B2B2D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srgbClr val="2B2B2D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srgbClr val="2B2B2D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srgbClr val="2B2B2D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srgbClr val="2B2B2D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srgbClr val="2B2B2D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srgbClr val="2B2B2D"/>
              </a:solidFill>
            </a:endParaRPr>
          </a:p>
        </p:txBody>
      </p:sp>
      <p:sp>
        <p:nvSpPr>
          <p:cNvPr id="18" name="Rectangle 17">
            <a:hlinkClick r:id="rId6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srgbClr val="2B2B2D"/>
              </a:solidFill>
            </a:endParaRPr>
          </a:p>
        </p:txBody>
      </p:sp>
      <p:sp>
        <p:nvSpPr>
          <p:cNvPr id="25" name="Rectangle 24">
            <a:hlinkClick r:id="rId7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srgbClr val="2B2B2D"/>
              </a:solidFill>
            </a:endParaRPr>
          </a:p>
        </p:txBody>
      </p:sp>
      <p:sp>
        <p:nvSpPr>
          <p:cNvPr id="26" name="Rectangle 25">
            <a:hlinkClick r:id="rId7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srgbClr val="2B2B2D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srgbClr val="2B2B2D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srgbClr val="2B2B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1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  <p:sldLayoutId id="2147483762" r:id="rId17"/>
    <p:sldLayoutId id="2147483763" r:id="rId18"/>
    <p:sldLayoutId id="2147483764" r:id="rId19"/>
    <p:sldLayoutId id="2147483765" r:id="rId20"/>
    <p:sldLayoutId id="2147483766" r:id="rId21"/>
    <p:sldLayoutId id="2147483767" r:id="rId22"/>
    <p:sldLayoutId id="2147483768" r:id="rId23"/>
    <p:sldLayoutId id="2147483769" r:id="rId24"/>
    <p:sldLayoutId id="2147483770" r:id="rId25"/>
    <p:sldLayoutId id="2147483771" r:id="rId26"/>
    <p:sldLayoutId id="2147483772" r:id="rId27"/>
    <p:sldLayoutId id="2147483773" r:id="rId28"/>
    <p:sldLayoutId id="2147483774" r:id="rId29"/>
    <p:sldLayoutId id="2147483775" r:id="rId30"/>
    <p:sldLayoutId id="2147483776" r:id="rId31"/>
    <p:sldLayoutId id="2147483777" r:id="rId32"/>
    <p:sldLayoutId id="2147483778" r:id="rId33"/>
    <p:sldLayoutId id="2147483779" r:id="rId34"/>
    <p:sldLayoutId id="2147483780" r:id="rId35"/>
    <p:sldLayoutId id="2147483781" r:id="rId36"/>
    <p:sldLayoutId id="2147483782" r:id="rId37"/>
    <p:sldLayoutId id="2147483783" r:id="rId38"/>
    <p:sldLayoutId id="2147483784" r:id="rId39"/>
    <p:sldLayoutId id="2147483785" r:id="rId40"/>
    <p:sldLayoutId id="2147483786" r:id="rId41"/>
    <p:sldLayoutId id="2147483787" r:id="rId42"/>
    <p:sldLayoutId id="2147483788" r:id="rId43"/>
    <p:sldLayoutId id="2147483789" r:id="rId44"/>
    <p:sldLayoutId id="2147483790" r:id="rId45"/>
    <p:sldLayoutId id="2147483791" r:id="rId46"/>
    <p:sldLayoutId id="2147483792" r:id="rId47"/>
    <p:sldLayoutId id="2147483793" r:id="rId48"/>
    <p:sldLayoutId id="2147483794" r:id="rId49"/>
    <p:sldLayoutId id="2147483795" r:id="rId50"/>
    <p:sldLayoutId id="2147483796" r:id="rId51"/>
    <p:sldLayoutId id="2147483797" r:id="rId52"/>
    <p:sldLayoutId id="2147483798" r:id="rId53"/>
    <p:sldLayoutId id="2147483799" r:id="rId54"/>
    <p:sldLayoutId id="2147483800" r:id="rId55"/>
    <p:sldLayoutId id="2147483801" r:id="rId56"/>
    <p:sldLayoutId id="2147483802" r:id="rId57"/>
    <p:sldLayoutId id="2147483803" r:id="rId58"/>
    <p:sldLayoutId id="2147483804" r:id="rId59"/>
    <p:sldLayoutId id="2147483805" r:id="rId60"/>
    <p:sldLayoutId id="2147483806" r:id="rId61"/>
    <p:sldLayoutId id="2147483807" r:id="rId62"/>
    <p:sldLayoutId id="2147483808" r:id="rId63"/>
    <p:sldLayoutId id="2147483809" r:id="rId64"/>
    <p:sldLayoutId id="2147483810" r:id="rId65"/>
    <p:sldLayoutId id="2147483811" r:id="rId66"/>
    <p:sldLayoutId id="2147483812" r:id="rId6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2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bg object 16"/>
          <p:cNvSpPr>
            <a:spLocks/>
          </p:cNvSpPr>
          <p:nvPr/>
        </p:nvSpPr>
        <p:spPr bwMode="auto">
          <a:xfrm>
            <a:off x="105511" y="850109"/>
            <a:ext cx="8962292" cy="4200525"/>
          </a:xfrm>
          <a:custGeom>
            <a:avLst/>
            <a:gdLst>
              <a:gd name="T0" fmla="*/ 16693591 w 5650865"/>
              <a:gd name="T1" fmla="*/ 109269 h 2649220"/>
              <a:gd name="T2" fmla="*/ 16621555 w 5650865"/>
              <a:gd name="T3" fmla="*/ 109269 h 2649220"/>
              <a:gd name="T4" fmla="*/ 16621555 w 5650865"/>
              <a:gd name="T5" fmla="*/ 11738619 h 2649220"/>
              <a:gd name="T6" fmla="*/ 16693591 w 5650865"/>
              <a:gd name="T7" fmla="*/ 11738619 h 2649220"/>
              <a:gd name="T8" fmla="*/ 16693591 w 5650865"/>
              <a:gd name="T9" fmla="*/ 109269 h 2649220"/>
              <a:gd name="T10" fmla="*/ 16693591 w 5650865"/>
              <a:gd name="T11" fmla="*/ 0 h 2649220"/>
              <a:gd name="T12" fmla="*/ 0 w 5650865"/>
              <a:gd name="T13" fmla="*/ 0 h 2649220"/>
              <a:gd name="T14" fmla="*/ 0 w 5650865"/>
              <a:gd name="T15" fmla="*/ 107910 h 2649220"/>
              <a:gd name="T16" fmla="*/ 0 w 5650865"/>
              <a:gd name="T17" fmla="*/ 11739132 h 2649220"/>
              <a:gd name="T18" fmla="*/ 0 w 5650865"/>
              <a:gd name="T19" fmla="*/ 11847042 h 2649220"/>
              <a:gd name="T20" fmla="*/ 16693591 w 5650865"/>
              <a:gd name="T21" fmla="*/ 11847042 h 2649220"/>
              <a:gd name="T22" fmla="*/ 16693591 w 5650865"/>
              <a:gd name="T23" fmla="*/ 11739132 h 2649220"/>
              <a:gd name="T24" fmla="*/ 72041 w 5650865"/>
              <a:gd name="T25" fmla="*/ 11739132 h 2649220"/>
              <a:gd name="T26" fmla="*/ 72041 w 5650865"/>
              <a:gd name="T27" fmla="*/ 107910 h 2649220"/>
              <a:gd name="T28" fmla="*/ 16693591 w 5650865"/>
              <a:gd name="T29" fmla="*/ 107910 h 2649220"/>
              <a:gd name="T30" fmla="*/ 16693591 w 5650865"/>
              <a:gd name="T31" fmla="*/ 0 h 264922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533422" fontAlgn="base">
              <a:spcBef>
                <a:spcPct val="0"/>
              </a:spcBef>
              <a:spcAft>
                <a:spcPct val="0"/>
              </a:spcAft>
            </a:pPr>
            <a:endParaRPr lang="ru-RU" sz="120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51" name="bg object 17"/>
          <p:cNvSpPr>
            <a:spLocks/>
          </p:cNvSpPr>
          <p:nvPr/>
        </p:nvSpPr>
        <p:spPr bwMode="auto">
          <a:xfrm>
            <a:off x="105511" y="113118"/>
            <a:ext cx="8962292" cy="679846"/>
          </a:xfrm>
          <a:custGeom>
            <a:avLst/>
            <a:gdLst>
              <a:gd name="T0" fmla="*/ 16693584 w 5650865"/>
              <a:gd name="T1" fmla="*/ 0 h 429259"/>
              <a:gd name="T2" fmla="*/ 0 w 5650865"/>
              <a:gd name="T3" fmla="*/ 0 h 429259"/>
              <a:gd name="T4" fmla="*/ 0 w 5650865"/>
              <a:gd name="T5" fmla="*/ 1894374 h 429259"/>
              <a:gd name="T6" fmla="*/ 16693584 w 5650865"/>
              <a:gd name="T7" fmla="*/ 1894374 h 429259"/>
              <a:gd name="T8" fmla="*/ 16693584 w 5650865"/>
              <a:gd name="T9" fmla="*/ 0 h 4292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533422" fontAlgn="base">
              <a:spcBef>
                <a:spcPct val="0"/>
              </a:spcBef>
              <a:spcAft>
                <a:spcPct val="0"/>
              </a:spcAft>
            </a:pPr>
            <a:endParaRPr lang="ru-RU" sz="120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256" y="163134"/>
            <a:ext cx="8191498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2053" name="Holder 3"/>
          <p:cNvSpPr>
            <a:spLocks noGrp="1"/>
          </p:cNvSpPr>
          <p:nvPr>
            <p:ph type="body" idx="1"/>
          </p:nvPr>
        </p:nvSpPr>
        <p:spPr bwMode="auto">
          <a:xfrm>
            <a:off x="659424" y="1719280"/>
            <a:ext cx="782515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alt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9560" y="4783932"/>
            <a:ext cx="2924909" cy="1864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defTabSz="112697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sz="12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8679" y="4783932"/>
            <a:ext cx="2101363" cy="1864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112697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A1A797-8ABA-4BFD-B31A-A893BA3536F9}" type="datetimeFigureOut">
              <a:rPr lang="en-US" sz="1200"/>
              <a:pPr>
                <a:defRPr/>
              </a:pPr>
              <a:t>3/16/2021</a:t>
            </a:fld>
            <a:endParaRPr lang="en-US" sz="120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986" y="4783932"/>
            <a:ext cx="2101363" cy="186484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1125735" eaLnBrk="1" hangingPunct="1">
              <a:defRPr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4B7EBE-0C08-4EA3-9668-5B7D5C9965EB}" type="slidenum">
              <a:rPr lang="ru-RU" altLang="ru-RU" sz="120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76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56384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1127692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691536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2255372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58551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1123427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68724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2252123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817415">
        <a:defRPr>
          <a:latin typeface="+mn-lt"/>
          <a:ea typeface="+mn-ea"/>
          <a:cs typeface="+mn-cs"/>
        </a:defRPr>
      </a:lvl6pPr>
      <a:lvl7pPr marL="3380903">
        <a:defRPr>
          <a:latin typeface="+mn-lt"/>
          <a:ea typeface="+mn-ea"/>
          <a:cs typeface="+mn-cs"/>
        </a:defRPr>
      </a:lvl7pPr>
      <a:lvl8pPr marL="3944378">
        <a:defRPr>
          <a:latin typeface="+mn-lt"/>
          <a:ea typeface="+mn-ea"/>
          <a:cs typeface="+mn-cs"/>
        </a:defRPr>
      </a:lvl8pPr>
      <a:lvl9pPr marL="450787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63487">
        <a:defRPr>
          <a:latin typeface="+mn-lt"/>
          <a:ea typeface="+mn-ea"/>
          <a:cs typeface="+mn-cs"/>
        </a:defRPr>
      </a:lvl2pPr>
      <a:lvl3pPr marL="1126970">
        <a:defRPr>
          <a:latin typeface="+mn-lt"/>
          <a:ea typeface="+mn-ea"/>
          <a:cs typeface="+mn-cs"/>
        </a:defRPr>
      </a:lvl3pPr>
      <a:lvl4pPr marL="1690448">
        <a:defRPr>
          <a:latin typeface="+mn-lt"/>
          <a:ea typeface="+mn-ea"/>
          <a:cs typeface="+mn-cs"/>
        </a:defRPr>
      </a:lvl4pPr>
      <a:lvl5pPr marL="2253935">
        <a:defRPr>
          <a:latin typeface="+mn-lt"/>
          <a:ea typeface="+mn-ea"/>
          <a:cs typeface="+mn-cs"/>
        </a:defRPr>
      </a:lvl5pPr>
      <a:lvl6pPr marL="2817415">
        <a:defRPr>
          <a:latin typeface="+mn-lt"/>
          <a:ea typeface="+mn-ea"/>
          <a:cs typeface="+mn-cs"/>
        </a:defRPr>
      </a:lvl6pPr>
      <a:lvl7pPr marL="3380903">
        <a:defRPr>
          <a:latin typeface="+mn-lt"/>
          <a:ea typeface="+mn-ea"/>
          <a:cs typeface="+mn-cs"/>
        </a:defRPr>
      </a:lvl7pPr>
      <a:lvl8pPr marL="3944378">
        <a:defRPr>
          <a:latin typeface="+mn-lt"/>
          <a:ea typeface="+mn-ea"/>
          <a:cs typeface="+mn-cs"/>
        </a:defRPr>
      </a:lvl8pPr>
      <a:lvl9pPr marL="450787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bject 2"/>
          <p:cNvSpPr>
            <a:spLocks/>
          </p:cNvSpPr>
          <p:nvPr/>
        </p:nvSpPr>
        <p:spPr bwMode="auto">
          <a:xfrm>
            <a:off x="3" y="2388"/>
            <a:ext cx="9133744" cy="1579960"/>
          </a:xfrm>
          <a:custGeom>
            <a:avLst/>
            <a:gdLst>
              <a:gd name="T0" fmla="*/ 16968737 w 5760085"/>
              <a:gd name="T1" fmla="*/ 0 h 1021080"/>
              <a:gd name="T2" fmla="*/ 0 w 5760085"/>
              <a:gd name="T3" fmla="*/ 0 h 1021080"/>
              <a:gd name="T4" fmla="*/ 0 w 5760085"/>
              <a:gd name="T5" fmla="*/ 3036341 h 1021080"/>
              <a:gd name="T6" fmla="*/ 16968737 w 5760085"/>
              <a:gd name="T7" fmla="*/ 3036341 h 1021080"/>
              <a:gd name="T8" fmla="*/ 16968737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085"/>
              <a:gd name="T16" fmla="*/ 0 h 1021080"/>
              <a:gd name="T17" fmla="*/ 5760085 w 5760085"/>
              <a:gd name="T18" fmla="*/ 1021080 h 10210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06964" fontAlgn="base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243" name="object 5"/>
          <p:cNvSpPr>
            <a:spLocks/>
          </p:cNvSpPr>
          <p:nvPr/>
        </p:nvSpPr>
        <p:spPr bwMode="auto">
          <a:xfrm>
            <a:off x="269639" y="1703792"/>
            <a:ext cx="448407" cy="1383507"/>
          </a:xfrm>
          <a:custGeom>
            <a:avLst/>
            <a:gdLst>
              <a:gd name="T0" fmla="*/ 35549 w 344170"/>
              <a:gd name="T1" fmla="*/ 0 h 680719"/>
              <a:gd name="T2" fmla="*/ 0 w 344170"/>
              <a:gd name="T3" fmla="*/ 0 h 680719"/>
              <a:gd name="T4" fmla="*/ 0 w 344170"/>
              <a:gd name="T5" fmla="*/ 209169093 h 680719"/>
              <a:gd name="T6" fmla="*/ 35549 w 344170"/>
              <a:gd name="T7" fmla="*/ 209169093 h 680719"/>
              <a:gd name="T8" fmla="*/ 35549 w 344170"/>
              <a:gd name="T9" fmla="*/ 0 h 6807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4170"/>
              <a:gd name="T16" fmla="*/ 0 h 680719"/>
              <a:gd name="T17" fmla="*/ 344170 w 344170"/>
              <a:gd name="T18" fmla="*/ 680719 h 6807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06964" fontAlgn="base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object 6">
            <a:extLst/>
          </p:cNvPr>
          <p:cNvSpPr/>
          <p:nvPr/>
        </p:nvSpPr>
        <p:spPr>
          <a:xfrm>
            <a:off x="272565" y="3208738"/>
            <a:ext cx="446944" cy="138588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lIns="0" tIns="0" rIns="0" bIns="0"/>
          <a:lstStyle/>
          <a:p>
            <a:pPr defTabSz="1126633">
              <a:defRPr/>
            </a:pPr>
            <a:endParaRPr sz="16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6" name="object 2">
            <a:extLst/>
          </p:cNvPr>
          <p:cNvSpPr txBox="1">
            <a:spLocks/>
          </p:cNvSpPr>
          <p:nvPr/>
        </p:nvSpPr>
        <p:spPr>
          <a:xfrm>
            <a:off x="918801" y="338145"/>
            <a:ext cx="5615354" cy="943540"/>
          </a:xfrm>
          <a:prstGeom prst="rect">
            <a:avLst/>
          </a:prstGeom>
        </p:spPr>
        <p:txBody>
          <a:bodyPr lIns="0" tIns="20015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7411" algn="ctr" defTabSz="1253018">
              <a:spcBef>
                <a:spcPts val="157"/>
              </a:spcBef>
              <a:defRPr/>
            </a:pPr>
            <a:r>
              <a:rPr lang="en-US" sz="5400" kern="2000" spc="13" dirty="0">
                <a:solidFill>
                  <a:sysClr val="window" lastClr="FFFFFF"/>
                </a:solidFill>
              </a:rPr>
              <a:t>  </a:t>
            </a:r>
            <a:r>
              <a:rPr lang="uz-Latn-UZ" sz="6000" kern="2000" spc="13" dirty="0">
                <a:solidFill>
                  <a:sysClr val="window" lastClr="FFFFFF"/>
                </a:solidFill>
              </a:rPr>
              <a:t>ONA TILI</a:t>
            </a:r>
            <a:endParaRPr lang="en-US" sz="6000" kern="2000" spc="13" dirty="0">
              <a:solidFill>
                <a:prstClr val="white"/>
              </a:solidFill>
            </a:endParaRPr>
          </a:p>
        </p:txBody>
      </p:sp>
      <p:sp>
        <p:nvSpPr>
          <p:cNvPr id="10251" name="object 12"/>
          <p:cNvSpPr>
            <a:spLocks/>
          </p:cNvSpPr>
          <p:nvPr/>
        </p:nvSpPr>
        <p:spPr bwMode="auto">
          <a:xfrm>
            <a:off x="820620" y="875109"/>
            <a:ext cx="246184" cy="0"/>
          </a:xfrm>
          <a:custGeom>
            <a:avLst/>
            <a:gdLst>
              <a:gd name="T0" fmla="*/ 0 w 155575"/>
              <a:gd name="T1" fmla="*/ 457587 w 155575"/>
              <a:gd name="T2" fmla="*/ 0 60000 65536"/>
              <a:gd name="T3" fmla="*/ 0 60000 65536"/>
              <a:gd name="T4" fmla="*/ 0 w 155575"/>
              <a:gd name="T5" fmla="*/ 155575 w 155575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noFill/>
          <a:ln w="12956">
            <a:solidFill>
              <a:srgbClr val="00AEE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defTabSz="606964" fontAlgn="base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252" name="object 13"/>
          <p:cNvSpPr>
            <a:spLocks/>
          </p:cNvSpPr>
          <p:nvPr/>
        </p:nvSpPr>
        <p:spPr bwMode="auto">
          <a:xfrm>
            <a:off x="926139" y="1089438"/>
            <a:ext cx="68875" cy="20239"/>
          </a:xfrm>
          <a:custGeom>
            <a:avLst/>
            <a:gdLst>
              <a:gd name="T0" fmla="*/ 132932 w 42545"/>
              <a:gd name="T1" fmla="*/ 0 h 13334"/>
              <a:gd name="T2" fmla="*/ 9851 w 42545"/>
              <a:gd name="T3" fmla="*/ 0 h 13334"/>
              <a:gd name="T4" fmla="*/ 0 w 42545"/>
              <a:gd name="T5" fmla="*/ 5691 h 13334"/>
              <a:gd name="T6" fmla="*/ 0 w 42545"/>
              <a:gd name="T7" fmla="*/ 19727 h 13334"/>
              <a:gd name="T8" fmla="*/ 9851 w 42545"/>
              <a:gd name="T9" fmla="*/ 25427 h 13334"/>
              <a:gd name="T10" fmla="*/ 132932 w 42545"/>
              <a:gd name="T11" fmla="*/ 25427 h 13334"/>
              <a:gd name="T12" fmla="*/ 142769 w 42545"/>
              <a:gd name="T13" fmla="*/ 19727 h 13334"/>
              <a:gd name="T14" fmla="*/ 142769 w 42545"/>
              <a:gd name="T15" fmla="*/ 5691 h 13334"/>
              <a:gd name="T16" fmla="*/ 132932 w 42545"/>
              <a:gd name="T17" fmla="*/ 0 h 1333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2545"/>
              <a:gd name="T28" fmla="*/ 0 h 13334"/>
              <a:gd name="T29" fmla="*/ 42545 w 42545"/>
              <a:gd name="T30" fmla="*/ 13334 h 1333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06964" fontAlgn="base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253" name="object 14"/>
          <p:cNvSpPr>
            <a:spLocks/>
          </p:cNvSpPr>
          <p:nvPr/>
        </p:nvSpPr>
        <p:spPr bwMode="auto">
          <a:xfrm>
            <a:off x="704866" y="1100138"/>
            <a:ext cx="196363" cy="0"/>
          </a:xfrm>
          <a:custGeom>
            <a:avLst/>
            <a:gdLst>
              <a:gd name="T0" fmla="*/ 0 w 123190"/>
              <a:gd name="T1" fmla="*/ 396305 w 123190"/>
              <a:gd name="T2" fmla="*/ 0 60000 65536"/>
              <a:gd name="T3" fmla="*/ 0 60000 65536"/>
              <a:gd name="T4" fmla="*/ 0 w 123190"/>
              <a:gd name="T5" fmla="*/ 123190 w 12319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noFill/>
          <a:ln w="12960">
            <a:solidFill>
              <a:srgbClr val="00AEE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defTabSz="606964" fontAlgn="base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254" name="object 15"/>
          <p:cNvSpPr>
            <a:spLocks/>
          </p:cNvSpPr>
          <p:nvPr/>
        </p:nvSpPr>
        <p:spPr bwMode="auto">
          <a:xfrm>
            <a:off x="855788" y="651281"/>
            <a:ext cx="48360" cy="22621"/>
          </a:xfrm>
          <a:custGeom>
            <a:avLst/>
            <a:gdLst>
              <a:gd name="T0" fmla="*/ 95406 w 29845"/>
              <a:gd name="T1" fmla="*/ 0 h 13335"/>
              <a:gd name="T2" fmla="*/ 10356 w 29845"/>
              <a:gd name="T3" fmla="*/ 0 h 13335"/>
              <a:gd name="T4" fmla="*/ 0 w 29845"/>
              <a:gd name="T5" fmla="*/ 41763 h 13335"/>
              <a:gd name="T6" fmla="*/ 0 w 29845"/>
              <a:gd name="T7" fmla="*/ 144875 h 13335"/>
              <a:gd name="T8" fmla="*/ 10356 w 29845"/>
              <a:gd name="T9" fmla="*/ 186618 h 13335"/>
              <a:gd name="T10" fmla="*/ 95406 w 29845"/>
              <a:gd name="T11" fmla="*/ 186618 h 13335"/>
              <a:gd name="T12" fmla="*/ 105784 w 29845"/>
              <a:gd name="T13" fmla="*/ 144875 h 13335"/>
              <a:gd name="T14" fmla="*/ 105784 w 29845"/>
              <a:gd name="T15" fmla="*/ 41763 h 13335"/>
              <a:gd name="T16" fmla="*/ 95406 w 29845"/>
              <a:gd name="T17" fmla="*/ 0 h 1333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9845"/>
              <a:gd name="T28" fmla="*/ 0 h 13335"/>
              <a:gd name="T29" fmla="*/ 29845 w 29845"/>
              <a:gd name="T30" fmla="*/ 13335 h 1333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06964" fontAlgn="base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255" name="object 16"/>
          <p:cNvSpPr>
            <a:spLocks/>
          </p:cNvSpPr>
          <p:nvPr/>
        </p:nvSpPr>
        <p:spPr bwMode="auto">
          <a:xfrm>
            <a:off x="641856" y="825109"/>
            <a:ext cx="191965" cy="128588"/>
          </a:xfrm>
          <a:custGeom>
            <a:avLst/>
            <a:gdLst>
              <a:gd name="T0" fmla="*/ 237841 w 120650"/>
              <a:gd name="T1" fmla="*/ 159024 h 83820"/>
              <a:gd name="T2" fmla="*/ 172815 w 120650"/>
              <a:gd name="T3" fmla="*/ 159024 h 83820"/>
              <a:gd name="T4" fmla="*/ 233358 w 120650"/>
              <a:gd name="T5" fmla="*/ 196135 h 83820"/>
              <a:gd name="T6" fmla="*/ 248123 w 120650"/>
              <a:gd name="T7" fmla="*/ 206783 h 83820"/>
              <a:gd name="T8" fmla="*/ 280267 w 120650"/>
              <a:gd name="T9" fmla="*/ 197795 h 83820"/>
              <a:gd name="T10" fmla="*/ 280022 w 120650"/>
              <a:gd name="T11" fmla="*/ 161364 h 83820"/>
              <a:gd name="T12" fmla="*/ 241652 w 120650"/>
              <a:gd name="T13" fmla="*/ 161364 h 83820"/>
              <a:gd name="T14" fmla="*/ 237841 w 120650"/>
              <a:gd name="T15" fmla="*/ 159024 h 83820"/>
              <a:gd name="T16" fmla="*/ 103978 w 120650"/>
              <a:gd name="T17" fmla="*/ 32157 h 83820"/>
              <a:gd name="T18" fmla="*/ 65616 w 120650"/>
              <a:gd name="T19" fmla="*/ 32157 h 83820"/>
              <a:gd name="T20" fmla="*/ 65616 w 120650"/>
              <a:gd name="T21" fmla="*/ 185586 h 83820"/>
              <a:gd name="T22" fmla="*/ 71757 w 120650"/>
              <a:gd name="T23" fmla="*/ 193989 h 83820"/>
              <a:gd name="T24" fmla="*/ 91590 w 120650"/>
              <a:gd name="T25" fmla="*/ 202426 h 83820"/>
              <a:gd name="T26" fmla="*/ 103318 w 120650"/>
              <a:gd name="T27" fmla="*/ 201633 h 83820"/>
              <a:gd name="T28" fmla="*/ 168996 w 120650"/>
              <a:gd name="T29" fmla="*/ 161364 h 83820"/>
              <a:gd name="T30" fmla="*/ 103978 w 120650"/>
              <a:gd name="T31" fmla="*/ 161364 h 83820"/>
              <a:gd name="T32" fmla="*/ 103978 w 120650"/>
              <a:gd name="T33" fmla="*/ 32157 h 83820"/>
              <a:gd name="T34" fmla="*/ 176790 w 120650"/>
              <a:gd name="T35" fmla="*/ 123018 h 83820"/>
              <a:gd name="T36" fmla="*/ 168847 w 120650"/>
              <a:gd name="T37" fmla="*/ 123018 h 83820"/>
              <a:gd name="T38" fmla="*/ 164860 w 120650"/>
              <a:gd name="T39" fmla="*/ 124065 h 83820"/>
              <a:gd name="T40" fmla="*/ 103978 w 120650"/>
              <a:gd name="T41" fmla="*/ 161364 h 83820"/>
              <a:gd name="T42" fmla="*/ 169008 w 120650"/>
              <a:gd name="T43" fmla="*/ 161354 h 83820"/>
              <a:gd name="T44" fmla="*/ 172815 w 120650"/>
              <a:gd name="T45" fmla="*/ 159024 h 83820"/>
              <a:gd name="T46" fmla="*/ 237841 w 120650"/>
              <a:gd name="T47" fmla="*/ 159024 h 83820"/>
              <a:gd name="T48" fmla="*/ 180779 w 120650"/>
              <a:gd name="T49" fmla="*/ 124065 h 83820"/>
              <a:gd name="T50" fmla="*/ 176790 w 120650"/>
              <a:gd name="T51" fmla="*/ 123018 h 83820"/>
              <a:gd name="T52" fmla="*/ 280022 w 120650"/>
              <a:gd name="T53" fmla="*/ 32157 h 83820"/>
              <a:gd name="T54" fmla="*/ 241652 w 120650"/>
              <a:gd name="T55" fmla="*/ 32157 h 83820"/>
              <a:gd name="T56" fmla="*/ 241665 w 120650"/>
              <a:gd name="T57" fmla="*/ 161364 h 83820"/>
              <a:gd name="T58" fmla="*/ 280022 w 120650"/>
              <a:gd name="T59" fmla="*/ 161364 h 83820"/>
              <a:gd name="T60" fmla="*/ 280022 w 120650"/>
              <a:gd name="T61" fmla="*/ 32157 h 83820"/>
              <a:gd name="T62" fmla="*/ 347037 w 120650"/>
              <a:gd name="T63" fmla="*/ 0 h 83820"/>
              <a:gd name="T64" fmla="*/ 8591 w 120650"/>
              <a:gd name="T65" fmla="*/ 0 h 83820"/>
              <a:gd name="T66" fmla="*/ 0 w 120650"/>
              <a:gd name="T67" fmla="*/ 7198 h 83820"/>
              <a:gd name="T68" fmla="*/ 0 w 120650"/>
              <a:gd name="T69" fmla="*/ 24971 h 83820"/>
              <a:gd name="T70" fmla="*/ 8591 w 120650"/>
              <a:gd name="T71" fmla="*/ 32157 h 83820"/>
              <a:gd name="T72" fmla="*/ 347037 w 120650"/>
              <a:gd name="T73" fmla="*/ 32157 h 83820"/>
              <a:gd name="T74" fmla="*/ 355618 w 120650"/>
              <a:gd name="T75" fmla="*/ 24971 h 83820"/>
              <a:gd name="T76" fmla="*/ 355618 w 120650"/>
              <a:gd name="T77" fmla="*/ 7198 h 83820"/>
              <a:gd name="T78" fmla="*/ 347037 w 120650"/>
              <a:gd name="T79" fmla="*/ 0 h 83820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650"/>
              <a:gd name="T121" fmla="*/ 0 h 83820"/>
              <a:gd name="T122" fmla="*/ 120650 w 120650"/>
              <a:gd name="T123" fmla="*/ 83820 h 83820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06964" fontAlgn="base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256" name="object 11"/>
          <p:cNvSpPr>
            <a:spLocks/>
          </p:cNvSpPr>
          <p:nvPr/>
        </p:nvSpPr>
        <p:spPr bwMode="auto">
          <a:xfrm>
            <a:off x="529010" y="510780"/>
            <a:ext cx="701919" cy="657226"/>
          </a:xfrm>
          <a:custGeom>
            <a:avLst/>
            <a:gdLst>
              <a:gd name="T0" fmla="*/ 45641 w 442595"/>
              <a:gd name="T1" fmla="*/ 1003702 h 424180"/>
              <a:gd name="T2" fmla="*/ 45641 w 442595"/>
              <a:gd name="T3" fmla="*/ 1224709 h 424180"/>
              <a:gd name="T4" fmla="*/ 988921 w 442595"/>
              <a:gd name="T5" fmla="*/ 1261859 h 424180"/>
              <a:gd name="T6" fmla="*/ 110201 w 442595"/>
              <a:gd name="T7" fmla="*/ 1222453 h 424180"/>
              <a:gd name="T8" fmla="*/ 47909 w 442595"/>
              <a:gd name="T9" fmla="*/ 1068519 h 424180"/>
              <a:gd name="T10" fmla="*/ 1312437 w 442595"/>
              <a:gd name="T11" fmla="*/ 996715 h 424180"/>
              <a:gd name="T12" fmla="*/ 1312437 w 442595"/>
              <a:gd name="T13" fmla="*/ 1231700 h 424180"/>
              <a:gd name="T14" fmla="*/ 1058040 w 442595"/>
              <a:gd name="T15" fmla="*/ 1270556 h 424180"/>
              <a:gd name="T16" fmla="*/ 1312437 w 442595"/>
              <a:gd name="T17" fmla="*/ 1231700 h 424180"/>
              <a:gd name="T18" fmla="*/ 1236517 w 442595"/>
              <a:gd name="T19" fmla="*/ 1050023 h 424180"/>
              <a:gd name="T20" fmla="*/ 1236517 w 442595"/>
              <a:gd name="T21" fmla="*/ 1178388 h 424180"/>
              <a:gd name="T22" fmla="*/ 1284405 w 442595"/>
              <a:gd name="T23" fmla="*/ 1209901 h 424180"/>
              <a:gd name="T24" fmla="*/ 1270475 w 442595"/>
              <a:gd name="T25" fmla="*/ 1080495 h 424180"/>
              <a:gd name="T26" fmla="*/ 1305793 w 442595"/>
              <a:gd name="T27" fmla="*/ 182926 h 424180"/>
              <a:gd name="T28" fmla="*/ 140542 w 442595"/>
              <a:gd name="T29" fmla="*/ 270676 h 424180"/>
              <a:gd name="T30" fmla="*/ 216658 w 442595"/>
              <a:gd name="T31" fmla="*/ 458800 h 424180"/>
              <a:gd name="T32" fmla="*/ 72371 w 442595"/>
              <a:gd name="T33" fmla="*/ 822639 h 424180"/>
              <a:gd name="T34" fmla="*/ 206990 w 442595"/>
              <a:gd name="T35" fmla="*/ 957850 h 424180"/>
              <a:gd name="T36" fmla="*/ 1166467 w 442595"/>
              <a:gd name="T37" fmla="*/ 918995 h 424180"/>
              <a:gd name="T38" fmla="*/ 118623 w 442595"/>
              <a:gd name="T39" fmla="*/ 860106 h 424180"/>
              <a:gd name="T40" fmla="*/ 139195 w 442595"/>
              <a:gd name="T41" fmla="*/ 537210 h 424180"/>
              <a:gd name="T42" fmla="*/ 812368 w 442595"/>
              <a:gd name="T43" fmla="*/ 431238 h 424180"/>
              <a:gd name="T44" fmla="*/ 176196 w 442595"/>
              <a:gd name="T45" fmla="*/ 367233 h 424180"/>
              <a:gd name="T46" fmla="*/ 231708 w 442595"/>
              <a:gd name="T47" fmla="*/ 230024 h 424180"/>
              <a:gd name="T48" fmla="*/ 1314466 w 442595"/>
              <a:gd name="T49" fmla="*/ 191630 h 424180"/>
              <a:gd name="T50" fmla="*/ 1066434 w 442595"/>
              <a:gd name="T51" fmla="*/ 859184 h 424180"/>
              <a:gd name="T52" fmla="*/ 1153680 w 442595"/>
              <a:gd name="T53" fmla="*/ 918995 h 424180"/>
              <a:gd name="T54" fmla="*/ 1105718 w 442595"/>
              <a:gd name="T55" fmla="*/ 850937 h 424180"/>
              <a:gd name="T56" fmla="*/ 1102950 w 442595"/>
              <a:gd name="T57" fmla="*/ 508960 h 424180"/>
              <a:gd name="T58" fmla="*/ 1034086 w 442595"/>
              <a:gd name="T59" fmla="*/ 713974 h 424180"/>
              <a:gd name="T60" fmla="*/ 1049075 w 442595"/>
              <a:gd name="T61" fmla="*/ 789308 h 424180"/>
              <a:gd name="T62" fmla="*/ 1079213 w 442595"/>
              <a:gd name="T63" fmla="*/ 777056 h 424180"/>
              <a:gd name="T64" fmla="*/ 1078076 w 442595"/>
              <a:gd name="T65" fmla="*/ 657374 h 424180"/>
              <a:gd name="T66" fmla="*/ 911604 w 442595"/>
              <a:gd name="T67" fmla="*/ 573105 h 424180"/>
              <a:gd name="T68" fmla="*/ 904650 w 442595"/>
              <a:gd name="T69" fmla="*/ 600744 h 424180"/>
              <a:gd name="T70" fmla="*/ 773657 w 442595"/>
              <a:gd name="T71" fmla="*/ 508960 h 424180"/>
              <a:gd name="T72" fmla="*/ 798854 w 442595"/>
              <a:gd name="T73" fmla="*/ 608055 h 424180"/>
              <a:gd name="T74" fmla="*/ 911604 w 442595"/>
              <a:gd name="T75" fmla="*/ 573105 h 424180"/>
              <a:gd name="T76" fmla="*/ 849682 w 442595"/>
              <a:gd name="T77" fmla="*/ 526912 h 424180"/>
              <a:gd name="T78" fmla="*/ 872908 w 442595"/>
              <a:gd name="T79" fmla="*/ 548854 h 424180"/>
              <a:gd name="T80" fmla="*/ 872908 w 442595"/>
              <a:gd name="T81" fmla="*/ 313723 h 424180"/>
              <a:gd name="T82" fmla="*/ 1166467 w 442595"/>
              <a:gd name="T83" fmla="*/ 508960 h 424180"/>
              <a:gd name="T84" fmla="*/ 1305793 w 442595"/>
              <a:gd name="T85" fmla="*/ 470099 h 424180"/>
              <a:gd name="T86" fmla="*/ 911580 w 442595"/>
              <a:gd name="T87" fmla="*/ 431238 h 424180"/>
              <a:gd name="T88" fmla="*/ 756342 w 442595"/>
              <a:gd name="T89" fmla="*/ 274876 h 424180"/>
              <a:gd name="T90" fmla="*/ 773657 w 442595"/>
              <a:gd name="T91" fmla="*/ 313727 h 424180"/>
              <a:gd name="T92" fmla="*/ 1097595 w 442595"/>
              <a:gd name="T93" fmla="*/ 313723 h 424180"/>
              <a:gd name="T94" fmla="*/ 1287026 w 442595"/>
              <a:gd name="T95" fmla="*/ 221783 h 424180"/>
              <a:gd name="T96" fmla="*/ 1229320 w 442595"/>
              <a:gd name="T97" fmla="*/ 297830 h 424180"/>
              <a:gd name="T98" fmla="*/ 1239893 w 442595"/>
              <a:gd name="T99" fmla="*/ 409242 h 424180"/>
              <a:gd name="T100" fmla="*/ 1273926 w 442595"/>
              <a:gd name="T101" fmla="*/ 385547 h 424180"/>
              <a:gd name="T102" fmla="*/ 1273926 w 442595"/>
              <a:gd name="T103" fmla="*/ 267478 h 424180"/>
              <a:gd name="T104" fmla="*/ 91783 w 442595"/>
              <a:gd name="T105" fmla="*/ 357 h 424180"/>
              <a:gd name="T106" fmla="*/ 904 w 442595"/>
              <a:gd name="T107" fmla="*/ 91636 h 424180"/>
              <a:gd name="T108" fmla="*/ 91783 w 442595"/>
              <a:gd name="T109" fmla="*/ 182926 h 424180"/>
              <a:gd name="T110" fmla="*/ 1172316 w 442595"/>
              <a:gd name="T111" fmla="*/ 155093 h 424180"/>
              <a:gd name="T112" fmla="*/ 39626 w 442595"/>
              <a:gd name="T113" fmla="*/ 62745 h 424180"/>
              <a:gd name="T114" fmla="*/ 201426 w 442595"/>
              <a:gd name="T115" fmla="*/ 9067 h 424180"/>
              <a:gd name="T116" fmla="*/ 269719 w 442595"/>
              <a:gd name="T117" fmla="*/ 357 h 424180"/>
              <a:gd name="T118" fmla="*/ 1115566 w 442595"/>
              <a:gd name="T119" fmla="*/ 39221 h 424180"/>
              <a:gd name="T120" fmla="*/ 1107723 w 442595"/>
              <a:gd name="T121" fmla="*/ 127960 h 424180"/>
              <a:gd name="T122" fmla="*/ 1142266 w 442595"/>
              <a:gd name="T123" fmla="*/ 113629 h 424180"/>
              <a:gd name="T124" fmla="*/ 1177887 w 442595"/>
              <a:gd name="T125" fmla="*/ 23367 h 42418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42595"/>
              <a:gd name="T190" fmla="*/ 0 h 424180"/>
              <a:gd name="T191" fmla="*/ 442595 w 442595"/>
              <a:gd name="T192" fmla="*/ 424180 h 424180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06964" fontAlgn="base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123873" y="300673"/>
            <a:ext cx="1519796" cy="98340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533084"/>
            <a:endParaRPr sz="1200">
              <a:solidFill>
                <a:srgbClr val="57565A"/>
              </a:solidFill>
            </a:endParaRPr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123873" y="300673"/>
            <a:ext cx="1519796" cy="98340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533084"/>
            <a:endParaRPr sz="1200">
              <a:solidFill>
                <a:srgbClr val="57565A"/>
              </a:solidFill>
            </a:endParaRPr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7230210" y="601824"/>
            <a:ext cx="1226554" cy="565262"/>
          </a:xfrm>
          <a:prstGeom prst="rect">
            <a:avLst/>
          </a:prstGeom>
        </p:spPr>
        <p:txBody>
          <a:bodyPr vert="horz" wrap="square" lIns="0" tIns="11155" rIns="0" bIns="0" rtlCol="0">
            <a:spAutoFit/>
          </a:bodyPr>
          <a:lstStyle/>
          <a:p>
            <a:pPr algn="ctr" defTabSz="533084">
              <a:spcBef>
                <a:spcPts val="88"/>
              </a:spcBef>
            </a:pPr>
            <a:r>
              <a:rPr lang="uz-Latn-UZ" sz="3600" b="1" spc="-4" dirty="0">
                <a:solidFill>
                  <a:srgbClr val="FEFEFE"/>
                </a:solidFill>
                <a:latin typeface="Arial"/>
                <a:cs typeface="Arial"/>
              </a:rPr>
              <a:t>6-</a:t>
            </a:r>
            <a:r>
              <a:rPr sz="3600" b="1" spc="-4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6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704865" y="1985946"/>
            <a:ext cx="8143537" cy="628593"/>
          </a:xfrm>
          <a:prstGeom prst="rect">
            <a:avLst/>
          </a:prstGeom>
        </p:spPr>
        <p:txBody>
          <a:bodyPr vert="horz" wrap="square" lIns="0" tIns="12914" rIns="0" bIns="0" rtlCol="0">
            <a:spAutoFit/>
          </a:bodyPr>
          <a:lstStyle/>
          <a:p>
            <a:pPr marL="17024" algn="ctr" defTabSz="533084">
              <a:spcBef>
                <a:spcPts val="103"/>
              </a:spcBef>
            </a:pPr>
            <a:r>
              <a:rPr lang="en-US" sz="4000" b="1" dirty="0">
                <a:solidFill>
                  <a:srgbClr val="1F497D">
                    <a:lumMod val="75000"/>
                  </a:srgbClr>
                </a:solidFill>
                <a:latin typeface="Arial"/>
                <a:cs typeface="Arial"/>
              </a:rPr>
              <a:t>MAVZU:</a:t>
            </a:r>
            <a:r>
              <a:rPr lang="uz-Latn-UZ" sz="4000" b="1" dirty="0">
                <a:solidFill>
                  <a:srgbClr val="1F497D">
                    <a:lumMod val="75000"/>
                  </a:srgbClr>
                </a:solidFill>
                <a:latin typeface="Arial"/>
                <a:cs typeface="Arial"/>
              </a:rPr>
              <a:t> </a:t>
            </a:r>
            <a:r>
              <a:rPr lang="uz-Latn-UZ" sz="4000" b="1" dirty="0" smtClean="0">
                <a:solidFill>
                  <a:srgbClr val="1F497D">
                    <a:lumMod val="75000"/>
                  </a:srgbClr>
                </a:solidFill>
                <a:latin typeface="Arial"/>
                <a:cs typeface="Arial"/>
              </a:rPr>
              <a:t>TARTIB SONLAR </a:t>
            </a:r>
            <a:endParaRPr lang="uz-Latn-UZ" sz="4000" b="1" dirty="0">
              <a:solidFill>
                <a:srgbClr val="1F497D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471" y="3021810"/>
            <a:ext cx="3142400" cy="1759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929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707" y="274293"/>
            <a:ext cx="8528585" cy="323165"/>
          </a:xfrm>
        </p:spPr>
        <p:txBody>
          <a:bodyPr/>
          <a:lstStyle/>
          <a:p>
            <a:pPr algn="l"/>
            <a:r>
              <a:rPr lang="uz-Latn-UZ" sz="2100" dirty="0"/>
              <a:t>  436-mashq. Sonlarni toping. Ma’no turini va imlosini tushuntiring.</a:t>
            </a:r>
            <a:endParaRPr lang="ru-RU" sz="21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7707" y="981231"/>
            <a:ext cx="8640877" cy="4201150"/>
          </a:xfrm>
        </p:spPr>
        <p:txBody>
          <a:bodyPr/>
          <a:lstStyle/>
          <a:p>
            <a:r>
              <a:rPr lang="uz-Latn-UZ" sz="2400" dirty="0"/>
              <a:t>   </a:t>
            </a:r>
            <a:r>
              <a:rPr lang="uz-Latn-UZ" sz="2100" dirty="0"/>
              <a:t>1. Shoikrom uni har kuni maktabdan o‘zi olib ketar, ikkinchi smenada dars tugaguncha poylab turar edi. </a:t>
            </a:r>
          </a:p>
          <a:p>
            <a:r>
              <a:rPr lang="uz-Latn-UZ" sz="2100" dirty="0"/>
              <a:t>  </a:t>
            </a:r>
          </a:p>
          <a:p>
            <a:r>
              <a:rPr lang="uz-Latn-UZ" sz="2100" dirty="0"/>
              <a:t>   2. Beshinchi, oltinchi kechuvga borganda dara ancha torayib qoldi. </a:t>
            </a:r>
          </a:p>
          <a:p>
            <a:r>
              <a:rPr lang="uz-Latn-UZ" sz="2100" dirty="0"/>
              <a:t>  </a:t>
            </a:r>
          </a:p>
          <a:p>
            <a:r>
              <a:rPr lang="uz-Latn-UZ" sz="2100" dirty="0"/>
              <a:t>   3. Qani, bolam, yur! Nariroqda yana bittasini yoqib qo‘yaylik. </a:t>
            </a:r>
          </a:p>
          <a:p>
            <a:r>
              <a:rPr lang="uz-Latn-UZ" sz="2100" dirty="0"/>
              <a:t>  </a:t>
            </a:r>
          </a:p>
          <a:p>
            <a:r>
              <a:rPr lang="uz-Latn-UZ" sz="2100" dirty="0"/>
              <a:t>   4. Shu bog‘dagi qurigan olmalarni qo‘porib tashlab, o‘rniga 4 tup yong‘oq ekyapman, — deb javob beribdi. </a:t>
            </a:r>
          </a:p>
          <a:p>
            <a:r>
              <a:rPr lang="uz-Latn-UZ" sz="2100" dirty="0"/>
              <a:t>  </a:t>
            </a:r>
          </a:p>
          <a:p>
            <a:r>
              <a:rPr lang="uz-Latn-UZ" sz="2100" dirty="0"/>
              <a:t>   5. Cho‘ponlar har kuni tunda bittadan qo‘y g‘oyib bo‘layotganini sezib qolishdi.</a:t>
            </a:r>
          </a:p>
          <a:p>
            <a:r>
              <a:rPr lang="uz-Latn-UZ" sz="1800" dirty="0"/>
              <a:t> </a:t>
            </a:r>
            <a:endParaRPr lang="uz-Latn-UZ" sz="1200" dirty="0"/>
          </a:p>
        </p:txBody>
      </p:sp>
      <p:sp>
        <p:nvSpPr>
          <p:cNvPr id="7" name="object 21"/>
          <p:cNvSpPr/>
          <p:nvPr/>
        </p:nvSpPr>
        <p:spPr>
          <a:xfrm>
            <a:off x="6652878" y="1341341"/>
            <a:ext cx="824555" cy="63443"/>
          </a:xfrm>
          <a:custGeom>
            <a:avLst/>
            <a:gdLst/>
            <a:ahLst/>
            <a:cxnLst/>
            <a:rect l="l" t="t" r="r" b="b"/>
            <a:pathLst>
              <a:path w="533400" h="37464">
                <a:moveTo>
                  <a:pt x="437123" y="0"/>
                </a:moveTo>
                <a:lnTo>
                  <a:pt x="420235" y="1245"/>
                </a:lnTo>
                <a:lnTo>
                  <a:pt x="406999" y="4469"/>
                </a:lnTo>
                <a:lnTo>
                  <a:pt x="396388" y="8905"/>
                </a:lnTo>
                <a:lnTo>
                  <a:pt x="379922" y="17854"/>
                </a:lnTo>
                <a:lnTo>
                  <a:pt x="372215" y="21151"/>
                </a:lnTo>
                <a:lnTo>
                  <a:pt x="363192" y="23360"/>
                </a:lnTo>
                <a:lnTo>
                  <a:pt x="351792" y="24166"/>
                </a:lnTo>
                <a:lnTo>
                  <a:pt x="340391" y="23360"/>
                </a:lnTo>
                <a:lnTo>
                  <a:pt x="331368" y="21151"/>
                </a:lnTo>
                <a:lnTo>
                  <a:pt x="323660" y="17854"/>
                </a:lnTo>
                <a:lnTo>
                  <a:pt x="307194" y="8903"/>
                </a:lnTo>
                <a:lnTo>
                  <a:pt x="296584" y="4468"/>
                </a:lnTo>
                <a:lnTo>
                  <a:pt x="283349" y="1244"/>
                </a:lnTo>
                <a:lnTo>
                  <a:pt x="266461" y="0"/>
                </a:lnTo>
                <a:lnTo>
                  <a:pt x="249571" y="1245"/>
                </a:lnTo>
                <a:lnTo>
                  <a:pt x="236335" y="4470"/>
                </a:lnTo>
                <a:lnTo>
                  <a:pt x="225725" y="8906"/>
                </a:lnTo>
                <a:lnTo>
                  <a:pt x="209260" y="17855"/>
                </a:lnTo>
                <a:lnTo>
                  <a:pt x="201553" y="21152"/>
                </a:lnTo>
                <a:lnTo>
                  <a:pt x="192530" y="23360"/>
                </a:lnTo>
                <a:lnTo>
                  <a:pt x="181131" y="24166"/>
                </a:lnTo>
                <a:lnTo>
                  <a:pt x="169733" y="23360"/>
                </a:lnTo>
                <a:lnTo>
                  <a:pt x="160711" y="21152"/>
                </a:lnTo>
                <a:lnTo>
                  <a:pt x="153004" y="17855"/>
                </a:lnTo>
                <a:lnTo>
                  <a:pt x="136541" y="8906"/>
                </a:lnTo>
                <a:lnTo>
                  <a:pt x="125931" y="4470"/>
                </a:lnTo>
                <a:lnTo>
                  <a:pt x="112695" y="1245"/>
                </a:lnTo>
                <a:lnTo>
                  <a:pt x="95807" y="0"/>
                </a:lnTo>
                <a:lnTo>
                  <a:pt x="78919" y="1245"/>
                </a:lnTo>
                <a:lnTo>
                  <a:pt x="65683" y="4469"/>
                </a:lnTo>
                <a:lnTo>
                  <a:pt x="55072" y="8905"/>
                </a:lnTo>
                <a:lnTo>
                  <a:pt x="38608" y="17854"/>
                </a:lnTo>
                <a:lnTo>
                  <a:pt x="30902" y="21151"/>
                </a:lnTo>
                <a:lnTo>
                  <a:pt x="21879" y="23360"/>
                </a:lnTo>
                <a:lnTo>
                  <a:pt x="10480" y="24166"/>
                </a:lnTo>
                <a:lnTo>
                  <a:pt x="4691" y="24166"/>
                </a:lnTo>
                <a:lnTo>
                  <a:pt x="0" y="27067"/>
                </a:lnTo>
                <a:lnTo>
                  <a:pt x="0" y="34217"/>
                </a:lnTo>
                <a:lnTo>
                  <a:pt x="4691" y="37115"/>
                </a:lnTo>
                <a:lnTo>
                  <a:pt x="10480" y="37115"/>
                </a:lnTo>
                <a:lnTo>
                  <a:pt x="27367" y="35869"/>
                </a:lnTo>
                <a:lnTo>
                  <a:pt x="40603" y="32644"/>
                </a:lnTo>
                <a:lnTo>
                  <a:pt x="51213" y="28207"/>
                </a:lnTo>
                <a:lnTo>
                  <a:pt x="67679" y="19258"/>
                </a:lnTo>
                <a:lnTo>
                  <a:pt x="75385" y="15963"/>
                </a:lnTo>
                <a:lnTo>
                  <a:pt x="84407" y="13754"/>
                </a:lnTo>
                <a:lnTo>
                  <a:pt x="95807" y="12948"/>
                </a:lnTo>
                <a:lnTo>
                  <a:pt x="107206" y="13754"/>
                </a:lnTo>
                <a:lnTo>
                  <a:pt x="116227" y="15963"/>
                </a:lnTo>
                <a:lnTo>
                  <a:pt x="123934" y="19258"/>
                </a:lnTo>
                <a:lnTo>
                  <a:pt x="140398" y="28207"/>
                </a:lnTo>
                <a:lnTo>
                  <a:pt x="151008" y="32644"/>
                </a:lnTo>
                <a:lnTo>
                  <a:pt x="164243" y="35869"/>
                </a:lnTo>
                <a:lnTo>
                  <a:pt x="181131" y="37115"/>
                </a:lnTo>
                <a:lnTo>
                  <a:pt x="198019" y="35870"/>
                </a:lnTo>
                <a:lnTo>
                  <a:pt x="211255" y="32646"/>
                </a:lnTo>
                <a:lnTo>
                  <a:pt x="221866" y="28209"/>
                </a:lnTo>
                <a:lnTo>
                  <a:pt x="238332" y="19258"/>
                </a:lnTo>
                <a:lnTo>
                  <a:pt x="246039" y="15963"/>
                </a:lnTo>
                <a:lnTo>
                  <a:pt x="255062" y="13754"/>
                </a:lnTo>
                <a:lnTo>
                  <a:pt x="266461" y="12948"/>
                </a:lnTo>
                <a:lnTo>
                  <a:pt x="277860" y="13754"/>
                </a:lnTo>
                <a:lnTo>
                  <a:pt x="286882" y="15963"/>
                </a:lnTo>
                <a:lnTo>
                  <a:pt x="294588" y="19258"/>
                </a:lnTo>
                <a:lnTo>
                  <a:pt x="311053" y="28207"/>
                </a:lnTo>
                <a:lnTo>
                  <a:pt x="321664" y="32644"/>
                </a:lnTo>
                <a:lnTo>
                  <a:pt x="334900" y="35869"/>
                </a:lnTo>
                <a:lnTo>
                  <a:pt x="351788" y="37115"/>
                </a:lnTo>
                <a:lnTo>
                  <a:pt x="368678" y="35870"/>
                </a:lnTo>
                <a:lnTo>
                  <a:pt x="381914" y="32646"/>
                </a:lnTo>
                <a:lnTo>
                  <a:pt x="392524" y="28209"/>
                </a:lnTo>
                <a:lnTo>
                  <a:pt x="408992" y="19258"/>
                </a:lnTo>
                <a:lnTo>
                  <a:pt x="416700" y="15963"/>
                </a:lnTo>
                <a:lnTo>
                  <a:pt x="425724" y="13754"/>
                </a:lnTo>
                <a:lnTo>
                  <a:pt x="437123" y="12948"/>
                </a:lnTo>
                <a:lnTo>
                  <a:pt x="448524" y="13754"/>
                </a:lnTo>
                <a:lnTo>
                  <a:pt x="457547" y="15963"/>
                </a:lnTo>
                <a:lnTo>
                  <a:pt x="465255" y="19258"/>
                </a:lnTo>
                <a:lnTo>
                  <a:pt x="481722" y="28209"/>
                </a:lnTo>
                <a:lnTo>
                  <a:pt x="492333" y="32646"/>
                </a:lnTo>
                <a:lnTo>
                  <a:pt x="505569" y="35870"/>
                </a:lnTo>
                <a:lnTo>
                  <a:pt x="522457" y="37115"/>
                </a:lnTo>
                <a:lnTo>
                  <a:pt x="528246" y="37115"/>
                </a:lnTo>
                <a:lnTo>
                  <a:pt x="532937" y="34217"/>
                </a:lnTo>
                <a:lnTo>
                  <a:pt x="532937" y="27067"/>
                </a:lnTo>
                <a:lnTo>
                  <a:pt x="528246" y="24166"/>
                </a:lnTo>
                <a:lnTo>
                  <a:pt x="522457" y="24166"/>
                </a:lnTo>
                <a:lnTo>
                  <a:pt x="511058" y="23360"/>
                </a:lnTo>
                <a:lnTo>
                  <a:pt x="502035" y="21151"/>
                </a:lnTo>
                <a:lnTo>
                  <a:pt x="494326" y="17854"/>
                </a:lnTo>
                <a:lnTo>
                  <a:pt x="477860" y="8903"/>
                </a:lnTo>
                <a:lnTo>
                  <a:pt x="467250" y="4468"/>
                </a:lnTo>
                <a:lnTo>
                  <a:pt x="454013" y="1244"/>
                </a:lnTo>
                <a:lnTo>
                  <a:pt x="4371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z="1013" b="1" dirty="0"/>
          </a:p>
        </p:txBody>
      </p:sp>
      <p:sp>
        <p:nvSpPr>
          <p:cNvPr id="8" name="object 21"/>
          <p:cNvSpPr/>
          <p:nvPr/>
        </p:nvSpPr>
        <p:spPr>
          <a:xfrm>
            <a:off x="827265" y="2285238"/>
            <a:ext cx="1086338" cy="92939"/>
          </a:xfrm>
          <a:custGeom>
            <a:avLst/>
            <a:gdLst/>
            <a:ahLst/>
            <a:cxnLst/>
            <a:rect l="l" t="t" r="r" b="b"/>
            <a:pathLst>
              <a:path w="533400" h="37464">
                <a:moveTo>
                  <a:pt x="437123" y="0"/>
                </a:moveTo>
                <a:lnTo>
                  <a:pt x="420235" y="1245"/>
                </a:lnTo>
                <a:lnTo>
                  <a:pt x="406999" y="4469"/>
                </a:lnTo>
                <a:lnTo>
                  <a:pt x="396388" y="8905"/>
                </a:lnTo>
                <a:lnTo>
                  <a:pt x="379922" y="17854"/>
                </a:lnTo>
                <a:lnTo>
                  <a:pt x="372215" y="21151"/>
                </a:lnTo>
                <a:lnTo>
                  <a:pt x="363192" y="23360"/>
                </a:lnTo>
                <a:lnTo>
                  <a:pt x="351792" y="24166"/>
                </a:lnTo>
                <a:lnTo>
                  <a:pt x="340391" y="23360"/>
                </a:lnTo>
                <a:lnTo>
                  <a:pt x="331368" y="21151"/>
                </a:lnTo>
                <a:lnTo>
                  <a:pt x="323660" y="17854"/>
                </a:lnTo>
                <a:lnTo>
                  <a:pt x="307194" y="8903"/>
                </a:lnTo>
                <a:lnTo>
                  <a:pt x="296584" y="4468"/>
                </a:lnTo>
                <a:lnTo>
                  <a:pt x="283349" y="1244"/>
                </a:lnTo>
                <a:lnTo>
                  <a:pt x="266461" y="0"/>
                </a:lnTo>
                <a:lnTo>
                  <a:pt x="249571" y="1245"/>
                </a:lnTo>
                <a:lnTo>
                  <a:pt x="236335" y="4470"/>
                </a:lnTo>
                <a:lnTo>
                  <a:pt x="225725" y="8906"/>
                </a:lnTo>
                <a:lnTo>
                  <a:pt x="209260" y="17855"/>
                </a:lnTo>
                <a:lnTo>
                  <a:pt x="201553" y="21152"/>
                </a:lnTo>
                <a:lnTo>
                  <a:pt x="192530" y="23360"/>
                </a:lnTo>
                <a:lnTo>
                  <a:pt x="181131" y="24166"/>
                </a:lnTo>
                <a:lnTo>
                  <a:pt x="169733" y="23360"/>
                </a:lnTo>
                <a:lnTo>
                  <a:pt x="160711" y="21152"/>
                </a:lnTo>
                <a:lnTo>
                  <a:pt x="153004" y="17855"/>
                </a:lnTo>
                <a:lnTo>
                  <a:pt x="136541" y="8906"/>
                </a:lnTo>
                <a:lnTo>
                  <a:pt x="125931" y="4470"/>
                </a:lnTo>
                <a:lnTo>
                  <a:pt x="112695" y="1245"/>
                </a:lnTo>
                <a:lnTo>
                  <a:pt x="95807" y="0"/>
                </a:lnTo>
                <a:lnTo>
                  <a:pt x="78919" y="1245"/>
                </a:lnTo>
                <a:lnTo>
                  <a:pt x="65683" y="4469"/>
                </a:lnTo>
                <a:lnTo>
                  <a:pt x="55072" y="8905"/>
                </a:lnTo>
                <a:lnTo>
                  <a:pt x="38608" y="17854"/>
                </a:lnTo>
                <a:lnTo>
                  <a:pt x="30902" y="21151"/>
                </a:lnTo>
                <a:lnTo>
                  <a:pt x="21879" y="23360"/>
                </a:lnTo>
                <a:lnTo>
                  <a:pt x="10480" y="24166"/>
                </a:lnTo>
                <a:lnTo>
                  <a:pt x="4691" y="24166"/>
                </a:lnTo>
                <a:lnTo>
                  <a:pt x="0" y="27067"/>
                </a:lnTo>
                <a:lnTo>
                  <a:pt x="0" y="34217"/>
                </a:lnTo>
                <a:lnTo>
                  <a:pt x="4691" y="37115"/>
                </a:lnTo>
                <a:lnTo>
                  <a:pt x="10480" y="37115"/>
                </a:lnTo>
                <a:lnTo>
                  <a:pt x="27367" y="35869"/>
                </a:lnTo>
                <a:lnTo>
                  <a:pt x="40603" y="32644"/>
                </a:lnTo>
                <a:lnTo>
                  <a:pt x="51213" y="28207"/>
                </a:lnTo>
                <a:lnTo>
                  <a:pt x="67679" y="19258"/>
                </a:lnTo>
                <a:lnTo>
                  <a:pt x="75385" y="15963"/>
                </a:lnTo>
                <a:lnTo>
                  <a:pt x="84407" y="13754"/>
                </a:lnTo>
                <a:lnTo>
                  <a:pt x="95807" y="12948"/>
                </a:lnTo>
                <a:lnTo>
                  <a:pt x="107206" y="13754"/>
                </a:lnTo>
                <a:lnTo>
                  <a:pt x="116227" y="15963"/>
                </a:lnTo>
                <a:lnTo>
                  <a:pt x="123934" y="19258"/>
                </a:lnTo>
                <a:lnTo>
                  <a:pt x="140398" y="28207"/>
                </a:lnTo>
                <a:lnTo>
                  <a:pt x="151008" y="32644"/>
                </a:lnTo>
                <a:lnTo>
                  <a:pt x="164243" y="35869"/>
                </a:lnTo>
                <a:lnTo>
                  <a:pt x="181131" y="37115"/>
                </a:lnTo>
                <a:lnTo>
                  <a:pt x="198019" y="35870"/>
                </a:lnTo>
                <a:lnTo>
                  <a:pt x="211255" y="32646"/>
                </a:lnTo>
                <a:lnTo>
                  <a:pt x="221866" y="28209"/>
                </a:lnTo>
                <a:lnTo>
                  <a:pt x="238332" y="19258"/>
                </a:lnTo>
                <a:lnTo>
                  <a:pt x="246039" y="15963"/>
                </a:lnTo>
                <a:lnTo>
                  <a:pt x="255062" y="13754"/>
                </a:lnTo>
                <a:lnTo>
                  <a:pt x="266461" y="12948"/>
                </a:lnTo>
                <a:lnTo>
                  <a:pt x="277860" y="13754"/>
                </a:lnTo>
                <a:lnTo>
                  <a:pt x="286882" y="15963"/>
                </a:lnTo>
                <a:lnTo>
                  <a:pt x="294588" y="19258"/>
                </a:lnTo>
                <a:lnTo>
                  <a:pt x="311053" y="28207"/>
                </a:lnTo>
                <a:lnTo>
                  <a:pt x="321664" y="32644"/>
                </a:lnTo>
                <a:lnTo>
                  <a:pt x="334900" y="35869"/>
                </a:lnTo>
                <a:lnTo>
                  <a:pt x="351788" y="37115"/>
                </a:lnTo>
                <a:lnTo>
                  <a:pt x="368678" y="35870"/>
                </a:lnTo>
                <a:lnTo>
                  <a:pt x="381914" y="32646"/>
                </a:lnTo>
                <a:lnTo>
                  <a:pt x="392524" y="28209"/>
                </a:lnTo>
                <a:lnTo>
                  <a:pt x="408992" y="19258"/>
                </a:lnTo>
                <a:lnTo>
                  <a:pt x="416700" y="15963"/>
                </a:lnTo>
                <a:lnTo>
                  <a:pt x="425724" y="13754"/>
                </a:lnTo>
                <a:lnTo>
                  <a:pt x="437123" y="12948"/>
                </a:lnTo>
                <a:lnTo>
                  <a:pt x="448524" y="13754"/>
                </a:lnTo>
                <a:lnTo>
                  <a:pt x="457547" y="15963"/>
                </a:lnTo>
                <a:lnTo>
                  <a:pt x="465255" y="19258"/>
                </a:lnTo>
                <a:lnTo>
                  <a:pt x="481722" y="28209"/>
                </a:lnTo>
                <a:lnTo>
                  <a:pt x="492333" y="32646"/>
                </a:lnTo>
                <a:lnTo>
                  <a:pt x="505569" y="35870"/>
                </a:lnTo>
                <a:lnTo>
                  <a:pt x="522457" y="37115"/>
                </a:lnTo>
                <a:lnTo>
                  <a:pt x="528246" y="37115"/>
                </a:lnTo>
                <a:lnTo>
                  <a:pt x="532937" y="34217"/>
                </a:lnTo>
                <a:lnTo>
                  <a:pt x="532937" y="27067"/>
                </a:lnTo>
                <a:lnTo>
                  <a:pt x="528246" y="24166"/>
                </a:lnTo>
                <a:lnTo>
                  <a:pt x="522457" y="24166"/>
                </a:lnTo>
                <a:lnTo>
                  <a:pt x="511058" y="23360"/>
                </a:lnTo>
                <a:lnTo>
                  <a:pt x="502035" y="21151"/>
                </a:lnTo>
                <a:lnTo>
                  <a:pt x="494326" y="17854"/>
                </a:lnTo>
                <a:lnTo>
                  <a:pt x="477860" y="8903"/>
                </a:lnTo>
                <a:lnTo>
                  <a:pt x="467250" y="4468"/>
                </a:lnTo>
                <a:lnTo>
                  <a:pt x="454013" y="1244"/>
                </a:lnTo>
                <a:lnTo>
                  <a:pt x="4371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z="1013" b="1" dirty="0"/>
          </a:p>
        </p:txBody>
      </p:sp>
      <p:sp>
        <p:nvSpPr>
          <p:cNvPr id="9" name="object 21"/>
          <p:cNvSpPr/>
          <p:nvPr/>
        </p:nvSpPr>
        <p:spPr>
          <a:xfrm>
            <a:off x="2121436" y="2285238"/>
            <a:ext cx="842990" cy="92939"/>
          </a:xfrm>
          <a:custGeom>
            <a:avLst/>
            <a:gdLst/>
            <a:ahLst/>
            <a:cxnLst/>
            <a:rect l="l" t="t" r="r" b="b"/>
            <a:pathLst>
              <a:path w="533400" h="37464">
                <a:moveTo>
                  <a:pt x="437123" y="0"/>
                </a:moveTo>
                <a:lnTo>
                  <a:pt x="420235" y="1245"/>
                </a:lnTo>
                <a:lnTo>
                  <a:pt x="406999" y="4469"/>
                </a:lnTo>
                <a:lnTo>
                  <a:pt x="396388" y="8905"/>
                </a:lnTo>
                <a:lnTo>
                  <a:pt x="379922" y="17854"/>
                </a:lnTo>
                <a:lnTo>
                  <a:pt x="372215" y="21151"/>
                </a:lnTo>
                <a:lnTo>
                  <a:pt x="363192" y="23360"/>
                </a:lnTo>
                <a:lnTo>
                  <a:pt x="351792" y="24166"/>
                </a:lnTo>
                <a:lnTo>
                  <a:pt x="340391" y="23360"/>
                </a:lnTo>
                <a:lnTo>
                  <a:pt x="331368" y="21151"/>
                </a:lnTo>
                <a:lnTo>
                  <a:pt x="323660" y="17854"/>
                </a:lnTo>
                <a:lnTo>
                  <a:pt x="307194" y="8903"/>
                </a:lnTo>
                <a:lnTo>
                  <a:pt x="296584" y="4468"/>
                </a:lnTo>
                <a:lnTo>
                  <a:pt x="283349" y="1244"/>
                </a:lnTo>
                <a:lnTo>
                  <a:pt x="266461" y="0"/>
                </a:lnTo>
                <a:lnTo>
                  <a:pt x="249571" y="1245"/>
                </a:lnTo>
                <a:lnTo>
                  <a:pt x="236335" y="4470"/>
                </a:lnTo>
                <a:lnTo>
                  <a:pt x="225725" y="8906"/>
                </a:lnTo>
                <a:lnTo>
                  <a:pt x="209260" y="17855"/>
                </a:lnTo>
                <a:lnTo>
                  <a:pt x="201553" y="21152"/>
                </a:lnTo>
                <a:lnTo>
                  <a:pt x="192530" y="23360"/>
                </a:lnTo>
                <a:lnTo>
                  <a:pt x="181131" y="24166"/>
                </a:lnTo>
                <a:lnTo>
                  <a:pt x="169733" y="23360"/>
                </a:lnTo>
                <a:lnTo>
                  <a:pt x="160711" y="21152"/>
                </a:lnTo>
                <a:lnTo>
                  <a:pt x="153004" y="17855"/>
                </a:lnTo>
                <a:lnTo>
                  <a:pt x="136541" y="8906"/>
                </a:lnTo>
                <a:lnTo>
                  <a:pt x="125931" y="4470"/>
                </a:lnTo>
                <a:lnTo>
                  <a:pt x="112695" y="1245"/>
                </a:lnTo>
                <a:lnTo>
                  <a:pt x="95807" y="0"/>
                </a:lnTo>
                <a:lnTo>
                  <a:pt x="78919" y="1245"/>
                </a:lnTo>
                <a:lnTo>
                  <a:pt x="65683" y="4469"/>
                </a:lnTo>
                <a:lnTo>
                  <a:pt x="55072" y="8905"/>
                </a:lnTo>
                <a:lnTo>
                  <a:pt x="38608" y="17854"/>
                </a:lnTo>
                <a:lnTo>
                  <a:pt x="30902" y="21151"/>
                </a:lnTo>
                <a:lnTo>
                  <a:pt x="21879" y="23360"/>
                </a:lnTo>
                <a:lnTo>
                  <a:pt x="10480" y="24166"/>
                </a:lnTo>
                <a:lnTo>
                  <a:pt x="4691" y="24166"/>
                </a:lnTo>
                <a:lnTo>
                  <a:pt x="0" y="27067"/>
                </a:lnTo>
                <a:lnTo>
                  <a:pt x="0" y="34217"/>
                </a:lnTo>
                <a:lnTo>
                  <a:pt x="4691" y="37115"/>
                </a:lnTo>
                <a:lnTo>
                  <a:pt x="10480" y="37115"/>
                </a:lnTo>
                <a:lnTo>
                  <a:pt x="27367" y="35869"/>
                </a:lnTo>
                <a:lnTo>
                  <a:pt x="40603" y="32644"/>
                </a:lnTo>
                <a:lnTo>
                  <a:pt x="51213" y="28207"/>
                </a:lnTo>
                <a:lnTo>
                  <a:pt x="67679" y="19258"/>
                </a:lnTo>
                <a:lnTo>
                  <a:pt x="75385" y="15963"/>
                </a:lnTo>
                <a:lnTo>
                  <a:pt x="84407" y="13754"/>
                </a:lnTo>
                <a:lnTo>
                  <a:pt x="95807" y="12948"/>
                </a:lnTo>
                <a:lnTo>
                  <a:pt x="107206" y="13754"/>
                </a:lnTo>
                <a:lnTo>
                  <a:pt x="116227" y="15963"/>
                </a:lnTo>
                <a:lnTo>
                  <a:pt x="123934" y="19258"/>
                </a:lnTo>
                <a:lnTo>
                  <a:pt x="140398" y="28207"/>
                </a:lnTo>
                <a:lnTo>
                  <a:pt x="151008" y="32644"/>
                </a:lnTo>
                <a:lnTo>
                  <a:pt x="164243" y="35869"/>
                </a:lnTo>
                <a:lnTo>
                  <a:pt x="181131" y="37115"/>
                </a:lnTo>
                <a:lnTo>
                  <a:pt x="198019" y="35870"/>
                </a:lnTo>
                <a:lnTo>
                  <a:pt x="211255" y="32646"/>
                </a:lnTo>
                <a:lnTo>
                  <a:pt x="221866" y="28209"/>
                </a:lnTo>
                <a:lnTo>
                  <a:pt x="238332" y="19258"/>
                </a:lnTo>
                <a:lnTo>
                  <a:pt x="246039" y="15963"/>
                </a:lnTo>
                <a:lnTo>
                  <a:pt x="255062" y="13754"/>
                </a:lnTo>
                <a:lnTo>
                  <a:pt x="266461" y="12948"/>
                </a:lnTo>
                <a:lnTo>
                  <a:pt x="277860" y="13754"/>
                </a:lnTo>
                <a:lnTo>
                  <a:pt x="286882" y="15963"/>
                </a:lnTo>
                <a:lnTo>
                  <a:pt x="294588" y="19258"/>
                </a:lnTo>
                <a:lnTo>
                  <a:pt x="311053" y="28207"/>
                </a:lnTo>
                <a:lnTo>
                  <a:pt x="321664" y="32644"/>
                </a:lnTo>
                <a:lnTo>
                  <a:pt x="334900" y="35869"/>
                </a:lnTo>
                <a:lnTo>
                  <a:pt x="351788" y="37115"/>
                </a:lnTo>
                <a:lnTo>
                  <a:pt x="368678" y="35870"/>
                </a:lnTo>
                <a:lnTo>
                  <a:pt x="381914" y="32646"/>
                </a:lnTo>
                <a:lnTo>
                  <a:pt x="392524" y="28209"/>
                </a:lnTo>
                <a:lnTo>
                  <a:pt x="408992" y="19258"/>
                </a:lnTo>
                <a:lnTo>
                  <a:pt x="416700" y="15963"/>
                </a:lnTo>
                <a:lnTo>
                  <a:pt x="425724" y="13754"/>
                </a:lnTo>
                <a:lnTo>
                  <a:pt x="437123" y="12948"/>
                </a:lnTo>
                <a:lnTo>
                  <a:pt x="448524" y="13754"/>
                </a:lnTo>
                <a:lnTo>
                  <a:pt x="457547" y="15963"/>
                </a:lnTo>
                <a:lnTo>
                  <a:pt x="465255" y="19258"/>
                </a:lnTo>
                <a:lnTo>
                  <a:pt x="481722" y="28209"/>
                </a:lnTo>
                <a:lnTo>
                  <a:pt x="492333" y="32646"/>
                </a:lnTo>
                <a:lnTo>
                  <a:pt x="505569" y="35870"/>
                </a:lnTo>
                <a:lnTo>
                  <a:pt x="522457" y="37115"/>
                </a:lnTo>
                <a:lnTo>
                  <a:pt x="528246" y="37115"/>
                </a:lnTo>
                <a:lnTo>
                  <a:pt x="532937" y="34217"/>
                </a:lnTo>
                <a:lnTo>
                  <a:pt x="532937" y="27067"/>
                </a:lnTo>
                <a:lnTo>
                  <a:pt x="528246" y="24166"/>
                </a:lnTo>
                <a:lnTo>
                  <a:pt x="522457" y="24166"/>
                </a:lnTo>
                <a:lnTo>
                  <a:pt x="511058" y="23360"/>
                </a:lnTo>
                <a:lnTo>
                  <a:pt x="502035" y="21151"/>
                </a:lnTo>
                <a:lnTo>
                  <a:pt x="494326" y="17854"/>
                </a:lnTo>
                <a:lnTo>
                  <a:pt x="477860" y="8903"/>
                </a:lnTo>
                <a:lnTo>
                  <a:pt x="467250" y="4468"/>
                </a:lnTo>
                <a:lnTo>
                  <a:pt x="454013" y="1244"/>
                </a:lnTo>
                <a:lnTo>
                  <a:pt x="4371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z="1013" b="1" dirty="0"/>
          </a:p>
        </p:txBody>
      </p:sp>
      <p:sp>
        <p:nvSpPr>
          <p:cNvPr id="10" name="object 21"/>
          <p:cNvSpPr/>
          <p:nvPr/>
        </p:nvSpPr>
        <p:spPr>
          <a:xfrm>
            <a:off x="7477433" y="3594920"/>
            <a:ext cx="619432" cy="110613"/>
          </a:xfrm>
          <a:custGeom>
            <a:avLst/>
            <a:gdLst/>
            <a:ahLst/>
            <a:cxnLst/>
            <a:rect l="l" t="t" r="r" b="b"/>
            <a:pathLst>
              <a:path w="533400" h="37464">
                <a:moveTo>
                  <a:pt x="437123" y="0"/>
                </a:moveTo>
                <a:lnTo>
                  <a:pt x="420235" y="1245"/>
                </a:lnTo>
                <a:lnTo>
                  <a:pt x="406999" y="4469"/>
                </a:lnTo>
                <a:lnTo>
                  <a:pt x="396388" y="8905"/>
                </a:lnTo>
                <a:lnTo>
                  <a:pt x="379922" y="17854"/>
                </a:lnTo>
                <a:lnTo>
                  <a:pt x="372215" y="21151"/>
                </a:lnTo>
                <a:lnTo>
                  <a:pt x="363192" y="23360"/>
                </a:lnTo>
                <a:lnTo>
                  <a:pt x="351792" y="24166"/>
                </a:lnTo>
                <a:lnTo>
                  <a:pt x="340391" y="23360"/>
                </a:lnTo>
                <a:lnTo>
                  <a:pt x="331368" y="21151"/>
                </a:lnTo>
                <a:lnTo>
                  <a:pt x="323660" y="17854"/>
                </a:lnTo>
                <a:lnTo>
                  <a:pt x="307194" y="8903"/>
                </a:lnTo>
                <a:lnTo>
                  <a:pt x="296584" y="4468"/>
                </a:lnTo>
                <a:lnTo>
                  <a:pt x="283349" y="1244"/>
                </a:lnTo>
                <a:lnTo>
                  <a:pt x="266461" y="0"/>
                </a:lnTo>
                <a:lnTo>
                  <a:pt x="249571" y="1245"/>
                </a:lnTo>
                <a:lnTo>
                  <a:pt x="236335" y="4470"/>
                </a:lnTo>
                <a:lnTo>
                  <a:pt x="225725" y="8906"/>
                </a:lnTo>
                <a:lnTo>
                  <a:pt x="209260" y="17855"/>
                </a:lnTo>
                <a:lnTo>
                  <a:pt x="201553" y="21152"/>
                </a:lnTo>
                <a:lnTo>
                  <a:pt x="192530" y="23360"/>
                </a:lnTo>
                <a:lnTo>
                  <a:pt x="181131" y="24166"/>
                </a:lnTo>
                <a:lnTo>
                  <a:pt x="169733" y="23360"/>
                </a:lnTo>
                <a:lnTo>
                  <a:pt x="160711" y="21152"/>
                </a:lnTo>
                <a:lnTo>
                  <a:pt x="153004" y="17855"/>
                </a:lnTo>
                <a:lnTo>
                  <a:pt x="136541" y="8906"/>
                </a:lnTo>
                <a:lnTo>
                  <a:pt x="125931" y="4470"/>
                </a:lnTo>
                <a:lnTo>
                  <a:pt x="112695" y="1245"/>
                </a:lnTo>
                <a:lnTo>
                  <a:pt x="95807" y="0"/>
                </a:lnTo>
                <a:lnTo>
                  <a:pt x="78919" y="1245"/>
                </a:lnTo>
                <a:lnTo>
                  <a:pt x="65683" y="4469"/>
                </a:lnTo>
                <a:lnTo>
                  <a:pt x="55072" y="8905"/>
                </a:lnTo>
                <a:lnTo>
                  <a:pt x="38608" y="17854"/>
                </a:lnTo>
                <a:lnTo>
                  <a:pt x="30902" y="21151"/>
                </a:lnTo>
                <a:lnTo>
                  <a:pt x="21879" y="23360"/>
                </a:lnTo>
                <a:lnTo>
                  <a:pt x="10480" y="24166"/>
                </a:lnTo>
                <a:lnTo>
                  <a:pt x="4691" y="24166"/>
                </a:lnTo>
                <a:lnTo>
                  <a:pt x="0" y="27067"/>
                </a:lnTo>
                <a:lnTo>
                  <a:pt x="0" y="34217"/>
                </a:lnTo>
                <a:lnTo>
                  <a:pt x="4691" y="37115"/>
                </a:lnTo>
                <a:lnTo>
                  <a:pt x="10480" y="37115"/>
                </a:lnTo>
                <a:lnTo>
                  <a:pt x="27367" y="35869"/>
                </a:lnTo>
                <a:lnTo>
                  <a:pt x="40603" y="32644"/>
                </a:lnTo>
                <a:lnTo>
                  <a:pt x="51213" y="28207"/>
                </a:lnTo>
                <a:lnTo>
                  <a:pt x="67679" y="19258"/>
                </a:lnTo>
                <a:lnTo>
                  <a:pt x="75385" y="15963"/>
                </a:lnTo>
                <a:lnTo>
                  <a:pt x="84407" y="13754"/>
                </a:lnTo>
                <a:lnTo>
                  <a:pt x="95807" y="12948"/>
                </a:lnTo>
                <a:lnTo>
                  <a:pt x="107206" y="13754"/>
                </a:lnTo>
                <a:lnTo>
                  <a:pt x="116227" y="15963"/>
                </a:lnTo>
                <a:lnTo>
                  <a:pt x="123934" y="19258"/>
                </a:lnTo>
                <a:lnTo>
                  <a:pt x="140398" y="28207"/>
                </a:lnTo>
                <a:lnTo>
                  <a:pt x="151008" y="32644"/>
                </a:lnTo>
                <a:lnTo>
                  <a:pt x="164243" y="35869"/>
                </a:lnTo>
                <a:lnTo>
                  <a:pt x="181131" y="37115"/>
                </a:lnTo>
                <a:lnTo>
                  <a:pt x="198019" y="35870"/>
                </a:lnTo>
                <a:lnTo>
                  <a:pt x="211255" y="32646"/>
                </a:lnTo>
                <a:lnTo>
                  <a:pt x="221866" y="28209"/>
                </a:lnTo>
                <a:lnTo>
                  <a:pt x="238332" y="19258"/>
                </a:lnTo>
                <a:lnTo>
                  <a:pt x="246039" y="15963"/>
                </a:lnTo>
                <a:lnTo>
                  <a:pt x="255062" y="13754"/>
                </a:lnTo>
                <a:lnTo>
                  <a:pt x="266461" y="12948"/>
                </a:lnTo>
                <a:lnTo>
                  <a:pt x="277860" y="13754"/>
                </a:lnTo>
                <a:lnTo>
                  <a:pt x="286882" y="15963"/>
                </a:lnTo>
                <a:lnTo>
                  <a:pt x="294588" y="19258"/>
                </a:lnTo>
                <a:lnTo>
                  <a:pt x="311053" y="28207"/>
                </a:lnTo>
                <a:lnTo>
                  <a:pt x="321664" y="32644"/>
                </a:lnTo>
                <a:lnTo>
                  <a:pt x="334900" y="35869"/>
                </a:lnTo>
                <a:lnTo>
                  <a:pt x="351788" y="37115"/>
                </a:lnTo>
                <a:lnTo>
                  <a:pt x="368678" y="35870"/>
                </a:lnTo>
                <a:lnTo>
                  <a:pt x="381914" y="32646"/>
                </a:lnTo>
                <a:lnTo>
                  <a:pt x="392524" y="28209"/>
                </a:lnTo>
                <a:lnTo>
                  <a:pt x="408992" y="19258"/>
                </a:lnTo>
                <a:lnTo>
                  <a:pt x="416700" y="15963"/>
                </a:lnTo>
                <a:lnTo>
                  <a:pt x="425724" y="13754"/>
                </a:lnTo>
                <a:lnTo>
                  <a:pt x="437123" y="12948"/>
                </a:lnTo>
                <a:lnTo>
                  <a:pt x="448524" y="13754"/>
                </a:lnTo>
                <a:lnTo>
                  <a:pt x="457547" y="15963"/>
                </a:lnTo>
                <a:lnTo>
                  <a:pt x="465255" y="19258"/>
                </a:lnTo>
                <a:lnTo>
                  <a:pt x="481722" y="28209"/>
                </a:lnTo>
                <a:lnTo>
                  <a:pt x="492333" y="32646"/>
                </a:lnTo>
                <a:lnTo>
                  <a:pt x="505569" y="35870"/>
                </a:lnTo>
                <a:lnTo>
                  <a:pt x="522457" y="37115"/>
                </a:lnTo>
                <a:lnTo>
                  <a:pt x="528246" y="37115"/>
                </a:lnTo>
                <a:lnTo>
                  <a:pt x="532937" y="34217"/>
                </a:lnTo>
                <a:lnTo>
                  <a:pt x="532937" y="27067"/>
                </a:lnTo>
                <a:lnTo>
                  <a:pt x="528246" y="24166"/>
                </a:lnTo>
                <a:lnTo>
                  <a:pt x="522457" y="24166"/>
                </a:lnTo>
                <a:lnTo>
                  <a:pt x="511058" y="23360"/>
                </a:lnTo>
                <a:lnTo>
                  <a:pt x="502035" y="21151"/>
                </a:lnTo>
                <a:lnTo>
                  <a:pt x="494326" y="17854"/>
                </a:lnTo>
                <a:lnTo>
                  <a:pt x="477860" y="8903"/>
                </a:lnTo>
                <a:lnTo>
                  <a:pt x="467250" y="4468"/>
                </a:lnTo>
                <a:lnTo>
                  <a:pt x="454013" y="1244"/>
                </a:lnTo>
                <a:lnTo>
                  <a:pt x="4371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z="1013" b="1" dirty="0"/>
          </a:p>
        </p:txBody>
      </p:sp>
      <p:sp>
        <p:nvSpPr>
          <p:cNvPr id="12" name="object 21"/>
          <p:cNvSpPr/>
          <p:nvPr/>
        </p:nvSpPr>
        <p:spPr>
          <a:xfrm>
            <a:off x="3992149" y="4523306"/>
            <a:ext cx="842990" cy="92939"/>
          </a:xfrm>
          <a:custGeom>
            <a:avLst/>
            <a:gdLst/>
            <a:ahLst/>
            <a:cxnLst/>
            <a:rect l="l" t="t" r="r" b="b"/>
            <a:pathLst>
              <a:path w="533400" h="37464">
                <a:moveTo>
                  <a:pt x="437123" y="0"/>
                </a:moveTo>
                <a:lnTo>
                  <a:pt x="420235" y="1245"/>
                </a:lnTo>
                <a:lnTo>
                  <a:pt x="406999" y="4469"/>
                </a:lnTo>
                <a:lnTo>
                  <a:pt x="396388" y="8905"/>
                </a:lnTo>
                <a:lnTo>
                  <a:pt x="379922" y="17854"/>
                </a:lnTo>
                <a:lnTo>
                  <a:pt x="372215" y="21151"/>
                </a:lnTo>
                <a:lnTo>
                  <a:pt x="363192" y="23360"/>
                </a:lnTo>
                <a:lnTo>
                  <a:pt x="351792" y="24166"/>
                </a:lnTo>
                <a:lnTo>
                  <a:pt x="340391" y="23360"/>
                </a:lnTo>
                <a:lnTo>
                  <a:pt x="331368" y="21151"/>
                </a:lnTo>
                <a:lnTo>
                  <a:pt x="323660" y="17854"/>
                </a:lnTo>
                <a:lnTo>
                  <a:pt x="307194" y="8903"/>
                </a:lnTo>
                <a:lnTo>
                  <a:pt x="296584" y="4468"/>
                </a:lnTo>
                <a:lnTo>
                  <a:pt x="283349" y="1244"/>
                </a:lnTo>
                <a:lnTo>
                  <a:pt x="266461" y="0"/>
                </a:lnTo>
                <a:lnTo>
                  <a:pt x="249571" y="1245"/>
                </a:lnTo>
                <a:lnTo>
                  <a:pt x="236335" y="4470"/>
                </a:lnTo>
                <a:lnTo>
                  <a:pt x="225725" y="8906"/>
                </a:lnTo>
                <a:lnTo>
                  <a:pt x="209260" y="17855"/>
                </a:lnTo>
                <a:lnTo>
                  <a:pt x="201553" y="21152"/>
                </a:lnTo>
                <a:lnTo>
                  <a:pt x="192530" y="23360"/>
                </a:lnTo>
                <a:lnTo>
                  <a:pt x="181131" y="24166"/>
                </a:lnTo>
                <a:lnTo>
                  <a:pt x="169733" y="23360"/>
                </a:lnTo>
                <a:lnTo>
                  <a:pt x="160711" y="21152"/>
                </a:lnTo>
                <a:lnTo>
                  <a:pt x="153004" y="17855"/>
                </a:lnTo>
                <a:lnTo>
                  <a:pt x="136541" y="8906"/>
                </a:lnTo>
                <a:lnTo>
                  <a:pt x="125931" y="4470"/>
                </a:lnTo>
                <a:lnTo>
                  <a:pt x="112695" y="1245"/>
                </a:lnTo>
                <a:lnTo>
                  <a:pt x="95807" y="0"/>
                </a:lnTo>
                <a:lnTo>
                  <a:pt x="78919" y="1245"/>
                </a:lnTo>
                <a:lnTo>
                  <a:pt x="65683" y="4469"/>
                </a:lnTo>
                <a:lnTo>
                  <a:pt x="55072" y="8905"/>
                </a:lnTo>
                <a:lnTo>
                  <a:pt x="38608" y="17854"/>
                </a:lnTo>
                <a:lnTo>
                  <a:pt x="30902" y="21151"/>
                </a:lnTo>
                <a:lnTo>
                  <a:pt x="21879" y="23360"/>
                </a:lnTo>
                <a:lnTo>
                  <a:pt x="10480" y="24166"/>
                </a:lnTo>
                <a:lnTo>
                  <a:pt x="4691" y="24166"/>
                </a:lnTo>
                <a:lnTo>
                  <a:pt x="0" y="27067"/>
                </a:lnTo>
                <a:lnTo>
                  <a:pt x="0" y="34217"/>
                </a:lnTo>
                <a:lnTo>
                  <a:pt x="4691" y="37115"/>
                </a:lnTo>
                <a:lnTo>
                  <a:pt x="10480" y="37115"/>
                </a:lnTo>
                <a:lnTo>
                  <a:pt x="27367" y="35869"/>
                </a:lnTo>
                <a:lnTo>
                  <a:pt x="40603" y="32644"/>
                </a:lnTo>
                <a:lnTo>
                  <a:pt x="51213" y="28207"/>
                </a:lnTo>
                <a:lnTo>
                  <a:pt x="67679" y="19258"/>
                </a:lnTo>
                <a:lnTo>
                  <a:pt x="75385" y="15963"/>
                </a:lnTo>
                <a:lnTo>
                  <a:pt x="84407" y="13754"/>
                </a:lnTo>
                <a:lnTo>
                  <a:pt x="95807" y="12948"/>
                </a:lnTo>
                <a:lnTo>
                  <a:pt x="107206" y="13754"/>
                </a:lnTo>
                <a:lnTo>
                  <a:pt x="116227" y="15963"/>
                </a:lnTo>
                <a:lnTo>
                  <a:pt x="123934" y="19258"/>
                </a:lnTo>
                <a:lnTo>
                  <a:pt x="140398" y="28207"/>
                </a:lnTo>
                <a:lnTo>
                  <a:pt x="151008" y="32644"/>
                </a:lnTo>
                <a:lnTo>
                  <a:pt x="164243" y="35869"/>
                </a:lnTo>
                <a:lnTo>
                  <a:pt x="181131" y="37115"/>
                </a:lnTo>
                <a:lnTo>
                  <a:pt x="198019" y="35870"/>
                </a:lnTo>
                <a:lnTo>
                  <a:pt x="211255" y="32646"/>
                </a:lnTo>
                <a:lnTo>
                  <a:pt x="221866" y="28209"/>
                </a:lnTo>
                <a:lnTo>
                  <a:pt x="238332" y="19258"/>
                </a:lnTo>
                <a:lnTo>
                  <a:pt x="246039" y="15963"/>
                </a:lnTo>
                <a:lnTo>
                  <a:pt x="255062" y="13754"/>
                </a:lnTo>
                <a:lnTo>
                  <a:pt x="266461" y="12948"/>
                </a:lnTo>
                <a:lnTo>
                  <a:pt x="277860" y="13754"/>
                </a:lnTo>
                <a:lnTo>
                  <a:pt x="286882" y="15963"/>
                </a:lnTo>
                <a:lnTo>
                  <a:pt x="294588" y="19258"/>
                </a:lnTo>
                <a:lnTo>
                  <a:pt x="311053" y="28207"/>
                </a:lnTo>
                <a:lnTo>
                  <a:pt x="321664" y="32644"/>
                </a:lnTo>
                <a:lnTo>
                  <a:pt x="334900" y="35869"/>
                </a:lnTo>
                <a:lnTo>
                  <a:pt x="351788" y="37115"/>
                </a:lnTo>
                <a:lnTo>
                  <a:pt x="368678" y="35870"/>
                </a:lnTo>
                <a:lnTo>
                  <a:pt x="381914" y="32646"/>
                </a:lnTo>
                <a:lnTo>
                  <a:pt x="392524" y="28209"/>
                </a:lnTo>
                <a:lnTo>
                  <a:pt x="408992" y="19258"/>
                </a:lnTo>
                <a:lnTo>
                  <a:pt x="416700" y="15963"/>
                </a:lnTo>
                <a:lnTo>
                  <a:pt x="425724" y="13754"/>
                </a:lnTo>
                <a:lnTo>
                  <a:pt x="437123" y="12948"/>
                </a:lnTo>
                <a:lnTo>
                  <a:pt x="448524" y="13754"/>
                </a:lnTo>
                <a:lnTo>
                  <a:pt x="457547" y="15963"/>
                </a:lnTo>
                <a:lnTo>
                  <a:pt x="465255" y="19258"/>
                </a:lnTo>
                <a:lnTo>
                  <a:pt x="481722" y="28209"/>
                </a:lnTo>
                <a:lnTo>
                  <a:pt x="492333" y="32646"/>
                </a:lnTo>
                <a:lnTo>
                  <a:pt x="505569" y="35870"/>
                </a:lnTo>
                <a:lnTo>
                  <a:pt x="522457" y="37115"/>
                </a:lnTo>
                <a:lnTo>
                  <a:pt x="528246" y="37115"/>
                </a:lnTo>
                <a:lnTo>
                  <a:pt x="532937" y="34217"/>
                </a:lnTo>
                <a:lnTo>
                  <a:pt x="532937" y="27067"/>
                </a:lnTo>
                <a:lnTo>
                  <a:pt x="528246" y="24166"/>
                </a:lnTo>
                <a:lnTo>
                  <a:pt x="522457" y="24166"/>
                </a:lnTo>
                <a:lnTo>
                  <a:pt x="511058" y="23360"/>
                </a:lnTo>
                <a:lnTo>
                  <a:pt x="502035" y="21151"/>
                </a:lnTo>
                <a:lnTo>
                  <a:pt x="494326" y="17854"/>
                </a:lnTo>
                <a:lnTo>
                  <a:pt x="477860" y="8903"/>
                </a:lnTo>
                <a:lnTo>
                  <a:pt x="467250" y="4468"/>
                </a:lnTo>
                <a:lnTo>
                  <a:pt x="454013" y="1244"/>
                </a:lnTo>
                <a:lnTo>
                  <a:pt x="4371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z="1013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835139" y="2964426"/>
            <a:ext cx="1424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181726" y="2960739"/>
            <a:ext cx="1424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506190" y="2960739"/>
            <a:ext cx="1424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99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z-Latn-UZ" dirty="0" smtClean="0"/>
              <a:t>Nuqtalar o‘rnini to‘ldiring.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6965" y="3355218"/>
            <a:ext cx="3633189" cy="1292662"/>
          </a:xfrm>
        </p:spPr>
        <p:txBody>
          <a:bodyPr/>
          <a:lstStyle/>
          <a:p>
            <a:r>
              <a:rPr lang="en-US" sz="2100" dirty="0" err="1"/>
              <a:t>Yett</a:t>
            </a:r>
            <a:r>
              <a:rPr lang="ru-RU" sz="2100" dirty="0"/>
              <a:t>о</a:t>
            </a:r>
            <a:r>
              <a:rPr lang="en-US" sz="2100" dirty="0" err="1"/>
              <a:t>vl</a:t>
            </a:r>
            <a:r>
              <a:rPr lang="ru-RU" sz="2100" dirty="0"/>
              <a:t>о</a:t>
            </a:r>
            <a:r>
              <a:rPr lang="en-US" sz="2100" dirty="0" err="1"/>
              <a:t>nmiz</a:t>
            </a:r>
            <a:r>
              <a:rPr lang="en-US" sz="2100" dirty="0"/>
              <a:t>, y</a:t>
            </a:r>
            <a:r>
              <a:rPr lang="ru-RU" sz="2100" dirty="0"/>
              <a:t>е</a:t>
            </a:r>
            <a:r>
              <a:rPr lang="en-US" sz="2100" dirty="0" err="1"/>
              <a:t>tti</a:t>
            </a:r>
            <a:r>
              <a:rPr lang="en-US" sz="2100" dirty="0"/>
              <a:t> </a:t>
            </a:r>
            <a:r>
              <a:rPr lang="en-US" sz="2100" dirty="0" err="1"/>
              <a:t>o‘g‘l</a:t>
            </a:r>
            <a:r>
              <a:rPr lang="ru-RU" sz="2100" dirty="0"/>
              <a:t>о</a:t>
            </a:r>
            <a:r>
              <a:rPr lang="en-US" sz="2100" dirty="0"/>
              <a:t>n,</a:t>
            </a:r>
          </a:p>
          <a:p>
            <a:r>
              <a:rPr lang="en-US" sz="2100" dirty="0" err="1"/>
              <a:t>Yetti</a:t>
            </a:r>
            <a:r>
              <a:rPr lang="en-US" sz="2100" dirty="0"/>
              <a:t> </a:t>
            </a:r>
            <a:r>
              <a:rPr lang="ru-RU" sz="2100" dirty="0"/>
              <a:t>о</a:t>
            </a:r>
            <a:r>
              <a:rPr lang="en-US" sz="2100" dirty="0"/>
              <a:t>g‘</a:t>
            </a:r>
            <a:r>
              <a:rPr lang="ru-RU" sz="2100" dirty="0"/>
              <a:t>а</a:t>
            </a:r>
            <a:r>
              <a:rPr lang="en-US" sz="2100" dirty="0" err="1"/>
              <a:t>yni</a:t>
            </a:r>
            <a:r>
              <a:rPr lang="en-US" sz="2100" dirty="0"/>
              <a:t> b</a:t>
            </a:r>
            <a:r>
              <a:rPr lang="ru-RU" sz="2100" dirty="0"/>
              <a:t>о</a:t>
            </a:r>
            <a:r>
              <a:rPr lang="en-US" sz="2100" dirty="0" err="1"/>
              <a:t>tir</a:t>
            </a:r>
            <a:r>
              <a:rPr lang="en-US" sz="2100" dirty="0"/>
              <a:t>.</a:t>
            </a:r>
          </a:p>
          <a:p>
            <a:r>
              <a:rPr lang="en-US" sz="2100" dirty="0"/>
              <a:t>An</a:t>
            </a:r>
            <a:r>
              <a:rPr lang="ru-RU" sz="2100" dirty="0"/>
              <a:t>а, </a:t>
            </a:r>
            <a:r>
              <a:rPr lang="uz-Latn-UZ" sz="2100" dirty="0"/>
              <a:t>...           </a:t>
            </a:r>
            <a:r>
              <a:rPr lang="en-US" sz="2100" dirty="0"/>
              <a:t> </a:t>
            </a:r>
            <a:r>
              <a:rPr lang="en-US" sz="2100" dirty="0" err="1"/>
              <a:t>bo‘lib</a:t>
            </a:r>
            <a:endParaRPr lang="en-US" sz="2100" dirty="0"/>
          </a:p>
          <a:p>
            <a:r>
              <a:rPr lang="en-US" sz="2100" dirty="0" err="1"/>
              <a:t>Yaksh</a:t>
            </a:r>
            <a:r>
              <a:rPr lang="ru-RU" sz="2100" dirty="0"/>
              <a:t>а</a:t>
            </a:r>
            <a:r>
              <a:rPr lang="en-US" sz="2100" dirty="0" err="1"/>
              <a:t>nb</a:t>
            </a:r>
            <a:r>
              <a:rPr lang="ru-RU" sz="2100" dirty="0"/>
              <a:t>а </a:t>
            </a:r>
            <a:r>
              <a:rPr lang="en-US" sz="2100" dirty="0"/>
              <a:t>k</a:t>
            </a:r>
            <a:r>
              <a:rPr lang="ru-RU" sz="2100" dirty="0"/>
              <a:t>е</a:t>
            </a:r>
            <a:r>
              <a:rPr lang="en-US" sz="2100" dirty="0"/>
              <a:t>l</a:t>
            </a:r>
            <a:r>
              <a:rPr lang="ru-RU" sz="2100" dirty="0"/>
              <a:t>а</a:t>
            </a:r>
            <a:r>
              <a:rPr lang="en-US" sz="2100" dirty="0" err="1"/>
              <a:t>yotir</a:t>
            </a:r>
            <a:r>
              <a:rPr lang="en-US" sz="2100" dirty="0"/>
              <a:t>.</a:t>
            </a:r>
            <a:endParaRPr lang="ru-RU" sz="21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04760" y="1406236"/>
            <a:ext cx="38935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z-Latn-UZ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...            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n s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fd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n.</a:t>
            </a:r>
          </a:p>
          <a:p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yo‘lg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tdingiz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q b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lim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n h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6500" y="1181966"/>
            <a:ext cx="122215" cy="346732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776633" y="3229211"/>
            <a:ext cx="414982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z-Latn-UZ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z-Latn-UZ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nj</a:t>
            </a:r>
            <a:r>
              <a:rPr lang="uz-Latn-UZ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chiqq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n,</a:t>
            </a: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nj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  ...              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g‘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t, 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mm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</a:p>
          <a:p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Ме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no‘n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q d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sin-chi!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0656" y="1406236"/>
            <a:ext cx="33202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lang="uz-Latn-UZ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– y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ttidir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 –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ttimiz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а,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yilg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nisb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Biz, 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lb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tt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а,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mittimiz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6268" y="3978093"/>
            <a:ext cx="1034257" cy="41549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20430" y="1727497"/>
            <a:ext cx="1244828" cy="41549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To‘rtinchi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11828" y="3575950"/>
            <a:ext cx="1317990" cy="41549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beshinchi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95964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uz-Latn-UZ" sz="4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topshiriqlar:</a:t>
            </a:r>
            <a:endParaRPr lang="ru-RU" sz="40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534" y="994172"/>
            <a:ext cx="6377186" cy="37334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Savollarga javob bering:</a:t>
            </a:r>
          </a:p>
          <a:p>
            <a:pPr marL="0" indent="0" algn="just">
              <a:buNone/>
            </a:pP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Asosga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qa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hon -in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qa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hon -n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qo‘shim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hasi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buNone/>
            </a:pP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24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artib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buNone/>
            </a:pP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Badiiy asarlardan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to‘rtta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439-mashq.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Navoiyning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Latn-U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ijodi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sonlardan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foydalaning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582" y="1023025"/>
            <a:ext cx="2195513" cy="163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650" y="2662912"/>
            <a:ext cx="1321376" cy="1073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771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9417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uz-Latn-UZ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9747" y="3207054"/>
            <a:ext cx="2100809" cy="1936446"/>
          </a:xfrm>
          <a:prstGeom prst="rect">
            <a:avLst/>
          </a:prstGeom>
        </p:spPr>
      </p:pic>
      <p:sp>
        <p:nvSpPr>
          <p:cNvPr id="4" name="Выноска-облако 3"/>
          <p:cNvSpPr/>
          <p:nvPr/>
        </p:nvSpPr>
        <p:spPr>
          <a:xfrm>
            <a:off x="107004" y="1225685"/>
            <a:ext cx="3618690" cy="2160254"/>
          </a:xfrm>
          <a:prstGeom prst="cloudCallout">
            <a:avLst>
              <a:gd name="adj1" fmla="val 27432"/>
              <a:gd name="adj2" fmla="val 58370"/>
            </a:avLst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Qanday so‘zlarga hisob so‘zlari deyiladi?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4672361" y="994173"/>
            <a:ext cx="4247903" cy="3006606"/>
          </a:xfrm>
          <a:prstGeom prst="wedgeEllipseCallout">
            <a:avLst>
              <a:gd name="adj1" fmla="val -74371"/>
              <a:gd name="adj2" fmla="val 31165"/>
            </a:avLst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sanaladigan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narsalarni</a:t>
            </a:r>
            <a:r>
              <a:rPr lang="uz-Latn-U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uz-Latn-UZ" sz="2000" dirty="0">
                <a:latin typeface="Arial" panose="020B0604020202020204" pitchFamily="34" charset="0"/>
                <a:cs typeface="Arial" panose="020B0604020202020204" pitchFamily="34" charset="0"/>
              </a:rPr>
              <a:t> q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o‘llanilib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arsaning</a:t>
            </a:r>
            <a:r>
              <a:rPr lang="uz-Latn-UZ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o‘lchovini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bildiradigan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hisob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sanaladi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63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9417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uz-Latn-UZ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3869" y="2980260"/>
            <a:ext cx="2548853" cy="2104942"/>
          </a:xfrm>
          <a:prstGeom prst="rect">
            <a:avLst/>
          </a:prstGeom>
        </p:spPr>
      </p:pic>
      <p:sp>
        <p:nvSpPr>
          <p:cNvPr id="4" name="Выноска-облако 3"/>
          <p:cNvSpPr/>
          <p:nvPr/>
        </p:nvSpPr>
        <p:spPr>
          <a:xfrm>
            <a:off x="83433" y="1097043"/>
            <a:ext cx="3934090" cy="2191372"/>
          </a:xfrm>
          <a:prstGeom prst="cloudCallout">
            <a:avLst>
              <a:gd name="adj1" fmla="val 23508"/>
              <a:gd name="adj2" fmla="val 63906"/>
            </a:avLst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Hisob so‘zlarining qanday guruhlari bor?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ьная выноска 2"/>
          <p:cNvSpPr/>
          <p:nvPr/>
        </p:nvSpPr>
        <p:spPr>
          <a:xfrm>
            <a:off x="5318856" y="1037073"/>
            <a:ext cx="3680173" cy="2897924"/>
          </a:xfrm>
          <a:prstGeom prst="wedgeEllipseCallout">
            <a:avLst>
              <a:gd name="adj1" fmla="val -81567"/>
              <a:gd name="adj2" fmla="val 29158"/>
            </a:avLst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600" dirty="0">
                <a:latin typeface="Arial" panose="020B0604020202020204" pitchFamily="34" charset="0"/>
                <a:cs typeface="Arial" panose="020B0604020202020204" pitchFamily="34" charset="0"/>
              </a:rPr>
              <a:t>Og‘irlik, uzunlik, maydon, vaqt   kabi o‘lchovlarni  bildiruvchi hisob so‘zlari bor. 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28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54" y="7036"/>
            <a:ext cx="9144000" cy="99417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uz-Latn-UZ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Выноска со стрелкой вверх 10"/>
          <p:cNvSpPr/>
          <p:nvPr/>
        </p:nvSpPr>
        <p:spPr>
          <a:xfrm>
            <a:off x="445286" y="2423933"/>
            <a:ext cx="2100953" cy="2333932"/>
          </a:xfrm>
          <a:prstGeom prst="upArrowCallout">
            <a:avLst/>
          </a:prstGeom>
          <a:solidFill>
            <a:srgbClr val="FFFF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Metr, kilometr, chaqirim, gaz, qadam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Выноска со стрелкой вверх 11"/>
          <p:cNvSpPr/>
          <p:nvPr/>
        </p:nvSpPr>
        <p:spPr>
          <a:xfrm>
            <a:off x="3474483" y="2387565"/>
            <a:ext cx="1963034" cy="2406667"/>
          </a:xfrm>
          <a:prstGeom prst="upArrowCallout">
            <a:avLst/>
          </a:prstGeom>
          <a:solidFill>
            <a:srgbClr val="99FF99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Soniya, soat, kun, hafta, oy, yil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Выноска со стрелкой вверх 12"/>
          <p:cNvSpPr/>
          <p:nvPr/>
        </p:nvSpPr>
        <p:spPr>
          <a:xfrm>
            <a:off x="6068636" y="2405748"/>
            <a:ext cx="1931148" cy="2370299"/>
          </a:xfrm>
          <a:prstGeom prst="upArrowCallout">
            <a:avLst/>
          </a:prstGeom>
          <a:solidFill>
            <a:srgbClr val="FFCCFF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Sotix, gektar, tanob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соседними углами 4"/>
          <p:cNvSpPr/>
          <p:nvPr/>
        </p:nvSpPr>
        <p:spPr>
          <a:xfrm>
            <a:off x="445286" y="1069149"/>
            <a:ext cx="2100953" cy="984455"/>
          </a:xfrm>
          <a:prstGeom prst="snip2SameRect">
            <a:avLst/>
          </a:prstGeom>
          <a:solidFill>
            <a:srgbClr val="FFCC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endParaRPr lang="ru-RU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с двумя усеченными соседними углами 13"/>
          <p:cNvSpPr/>
          <p:nvPr/>
        </p:nvSpPr>
        <p:spPr>
          <a:xfrm>
            <a:off x="3474483" y="1069149"/>
            <a:ext cx="1963033" cy="984455"/>
          </a:xfrm>
          <a:prstGeom prst="snip2Same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uz-Latn-UZ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с двумя усеченными соседними углами 14"/>
          <p:cNvSpPr/>
          <p:nvPr/>
        </p:nvSpPr>
        <p:spPr>
          <a:xfrm>
            <a:off x="6068637" y="1069148"/>
            <a:ext cx="1931147" cy="984455"/>
          </a:xfrm>
          <a:prstGeom prst="snip2SameRect">
            <a:avLst/>
          </a:prstGeom>
          <a:solidFill>
            <a:srgbClr val="FF99F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Sath</a:t>
            </a:r>
            <a:endParaRPr lang="ru-RU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32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4653" y="140557"/>
            <a:ext cx="4143990" cy="703535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/>
          <a:p>
            <a:pPr marL="20131" algn="ctr">
              <a:spcBef>
                <a:spcPts val="206"/>
              </a:spcBef>
              <a:tabLst>
                <a:tab pos="2677435" algn="l"/>
              </a:tabLst>
            </a:pPr>
            <a:r>
              <a:rPr lang="uz-Latn-UZ" sz="4400" spc="24" dirty="0"/>
              <a:t>Birikmalar</a:t>
            </a:r>
            <a:endParaRPr sz="4400" spc="24" dirty="0"/>
          </a:p>
        </p:txBody>
      </p:sp>
      <p:sp>
        <p:nvSpPr>
          <p:cNvPr id="4" name="Ромб 3"/>
          <p:cNvSpPr/>
          <p:nvPr/>
        </p:nvSpPr>
        <p:spPr>
          <a:xfrm>
            <a:off x="205740" y="1028700"/>
            <a:ext cx="4309110" cy="1268730"/>
          </a:xfrm>
          <a:prstGeom prst="diamon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Ikki kilometr yo‘l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омб 6"/>
          <p:cNvSpPr/>
          <p:nvPr/>
        </p:nvSpPr>
        <p:spPr>
          <a:xfrm>
            <a:off x="4694088" y="1028700"/>
            <a:ext cx="4309110" cy="1268730"/>
          </a:xfrm>
          <a:prstGeom prst="diamon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Bir  chaqirim masofa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Ромб 7"/>
          <p:cNvSpPr/>
          <p:nvPr/>
        </p:nvSpPr>
        <p:spPr>
          <a:xfrm>
            <a:off x="205740" y="2377440"/>
            <a:ext cx="4309110" cy="1268730"/>
          </a:xfrm>
          <a:prstGeom prst="diamon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To‘rt  yil o‘qish 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Ромб 8"/>
          <p:cNvSpPr/>
          <p:nvPr/>
        </p:nvSpPr>
        <p:spPr>
          <a:xfrm>
            <a:off x="4694088" y="2377440"/>
            <a:ext cx="4309110" cy="1268730"/>
          </a:xfrm>
          <a:prstGeom prst="diamon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Uch oy ta’til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Ромб 9"/>
          <p:cNvSpPr/>
          <p:nvPr/>
        </p:nvSpPr>
        <p:spPr>
          <a:xfrm>
            <a:off x="205740" y="3726180"/>
            <a:ext cx="4309110" cy="1268730"/>
          </a:xfrm>
          <a:prstGeom prst="diamond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O‘n sotix yer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Ромб 10"/>
          <p:cNvSpPr/>
          <p:nvPr/>
        </p:nvSpPr>
        <p:spPr>
          <a:xfrm>
            <a:off x="4722663" y="3726180"/>
            <a:ext cx="4309110" cy="1268730"/>
          </a:xfrm>
          <a:prstGeom prst="diamond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2100" dirty="0">
                <a:latin typeface="Arial" panose="020B0604020202020204" pitchFamily="34" charset="0"/>
                <a:cs typeface="Arial" panose="020B0604020202020204" pitchFamily="34" charset="0"/>
              </a:rPr>
              <a:t>Uch gektar bog‘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18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5" y="162355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TOPSHIRIQ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81470" y="1075544"/>
            <a:ext cx="7825418" cy="1800493"/>
          </a:xfrm>
        </p:spPr>
        <p:txBody>
          <a:bodyPr/>
          <a:lstStyle/>
          <a:p>
            <a:r>
              <a:rPr lang="uz-Latn-UZ" sz="3600" dirty="0"/>
              <a:t>    </a:t>
            </a:r>
            <a:r>
              <a:rPr lang="en-US" sz="2700" dirty="0" err="1"/>
              <a:t>Quyidagi</a:t>
            </a:r>
            <a:r>
              <a:rPr lang="en-US" sz="2700" dirty="0"/>
              <a:t> </a:t>
            </a:r>
            <a:r>
              <a:rPr lang="en-US" sz="2700" dirty="0" err="1"/>
              <a:t>sanoq</a:t>
            </a:r>
            <a:r>
              <a:rPr lang="en-US" sz="2700" dirty="0"/>
              <a:t> </a:t>
            </a:r>
            <a:r>
              <a:rPr lang="en-US" sz="2700" dirty="0" err="1"/>
              <a:t>sonlarga</a:t>
            </a:r>
            <a:r>
              <a:rPr lang="en-US" sz="2700" dirty="0"/>
              <a:t> -(</a:t>
            </a:r>
            <a:r>
              <a:rPr lang="en-US" sz="2700" dirty="0" err="1"/>
              <a:t>i</a:t>
            </a:r>
            <a:r>
              <a:rPr lang="en-US" sz="2700" dirty="0"/>
              <a:t>)n</a:t>
            </a:r>
            <a:r>
              <a:rPr lang="uz-Latn-UZ" sz="2700" dirty="0"/>
              <a:t>c</a:t>
            </a:r>
            <a:r>
              <a:rPr lang="en-US" sz="2700" dirty="0"/>
              <a:t>hi </a:t>
            </a:r>
            <a:r>
              <a:rPr lang="en-US" sz="2700" dirty="0" err="1"/>
              <a:t>qo‘shim</a:t>
            </a:r>
            <a:r>
              <a:rPr lang="uz-Latn-UZ" sz="2700" dirty="0"/>
              <a:t>c</a:t>
            </a:r>
            <a:r>
              <a:rPr lang="en-US" sz="2700" dirty="0" err="1"/>
              <a:t>hasini</a:t>
            </a:r>
            <a:r>
              <a:rPr lang="uz-Latn-UZ" sz="2700" dirty="0"/>
              <a:t> </a:t>
            </a:r>
            <a:r>
              <a:rPr lang="en-US" sz="2700" dirty="0" err="1"/>
              <a:t>qo‘shing</a:t>
            </a:r>
            <a:r>
              <a:rPr lang="en-US" sz="2700" dirty="0"/>
              <a:t>. </a:t>
            </a:r>
            <a:r>
              <a:rPr lang="en-US" sz="2700" dirty="0" err="1"/>
              <a:t>Qanday</a:t>
            </a:r>
            <a:r>
              <a:rPr lang="en-US" sz="2700" dirty="0"/>
              <a:t> </a:t>
            </a:r>
            <a:r>
              <a:rPr lang="en-US" sz="2700" dirty="0" err="1"/>
              <a:t>ma’no</a:t>
            </a:r>
            <a:r>
              <a:rPr lang="en-US" sz="2700" dirty="0"/>
              <a:t> </a:t>
            </a:r>
            <a:r>
              <a:rPr lang="en-US" sz="2700" dirty="0" err="1"/>
              <a:t>ifodalanishini</a:t>
            </a:r>
            <a:r>
              <a:rPr lang="en-US" sz="2700" dirty="0"/>
              <a:t> </a:t>
            </a:r>
            <a:r>
              <a:rPr lang="en-US" sz="2700" dirty="0" err="1"/>
              <a:t>ayting</a:t>
            </a:r>
            <a:r>
              <a:rPr lang="en-US" sz="2700" dirty="0"/>
              <a:t>. </a:t>
            </a:r>
            <a:r>
              <a:rPr lang="en-US" sz="2700" dirty="0" err="1"/>
              <a:t>Qaysi</a:t>
            </a:r>
            <a:r>
              <a:rPr lang="en-US" sz="2700" dirty="0"/>
              <a:t> </a:t>
            </a:r>
            <a:r>
              <a:rPr lang="en-US" sz="2700" dirty="0" err="1"/>
              <a:t>holatda</a:t>
            </a:r>
            <a:r>
              <a:rPr lang="en-US" sz="2700" dirty="0"/>
              <a:t> -n</a:t>
            </a:r>
            <a:r>
              <a:rPr lang="uz-Latn-UZ" sz="2700" dirty="0"/>
              <a:t>c</a:t>
            </a:r>
            <a:r>
              <a:rPr lang="en-US" sz="2700" dirty="0"/>
              <a:t>hi,</a:t>
            </a:r>
            <a:r>
              <a:rPr lang="uz-Latn-UZ" sz="2700" dirty="0"/>
              <a:t> </a:t>
            </a:r>
            <a:r>
              <a:rPr lang="en-US" sz="2700" dirty="0"/>
              <a:t>-in</a:t>
            </a:r>
            <a:r>
              <a:rPr lang="uz-Latn-UZ" sz="2700" dirty="0"/>
              <a:t>c</a:t>
            </a:r>
            <a:r>
              <a:rPr lang="en-US" sz="2700" dirty="0"/>
              <a:t>hi </a:t>
            </a:r>
            <a:r>
              <a:rPr lang="en-US" sz="2700" dirty="0" err="1"/>
              <a:t>qo‘shilishini</a:t>
            </a:r>
            <a:r>
              <a:rPr lang="en-US" sz="2700" dirty="0"/>
              <a:t> </a:t>
            </a:r>
            <a:r>
              <a:rPr lang="en-US" sz="2700" dirty="0" err="1"/>
              <a:t>tushuntiring</a:t>
            </a:r>
            <a:r>
              <a:rPr lang="en-US" sz="2700" dirty="0"/>
              <a:t>.</a:t>
            </a:r>
            <a:endParaRPr lang="uz-Latn-UZ" sz="2700" dirty="0"/>
          </a:p>
          <a:p>
            <a:endParaRPr lang="uz-Latn-UZ" sz="27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3204" y="2876037"/>
            <a:ext cx="6134089" cy="87960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875320" y="2942943"/>
            <a:ext cx="5145063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</a:t>
            </a:r>
            <a:r>
              <a:rPr lang="uz-Latn-UZ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h, </a:t>
            </a:r>
            <a:r>
              <a:rPr lang="en-US" sz="3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r>
              <a:rPr lang="en-US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271" y="2945497"/>
            <a:ext cx="1734517" cy="181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7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7952" y="214868"/>
            <a:ext cx="5579058" cy="526563"/>
          </a:xfrm>
          <a:prstGeom prst="rect">
            <a:avLst/>
          </a:prstGeom>
        </p:spPr>
        <p:txBody>
          <a:bodyPr vert="horz" wrap="square" lIns="0" tIns="26171" rIns="0" bIns="0" rtlCol="0" anchor="ctr">
            <a:spAutoFit/>
          </a:bodyPr>
          <a:lstStyle/>
          <a:p>
            <a:pPr marL="20131">
              <a:lnSpc>
                <a:spcPct val="100000"/>
              </a:lnSpc>
              <a:spcBef>
                <a:spcPts val="206"/>
              </a:spcBef>
            </a:pPr>
            <a:r>
              <a:rPr lang="uz-Latn-UZ" sz="3250" dirty="0"/>
              <a:t> </a:t>
            </a:r>
            <a:endParaRPr sz="3250" dirty="0"/>
          </a:p>
        </p:txBody>
      </p:sp>
      <p:grpSp>
        <p:nvGrpSpPr>
          <p:cNvPr id="61" name="Group 9">
            <a:extLst>
              <a:ext uri="{FF2B5EF4-FFF2-40B4-BE49-F238E27FC236}">
                <a16:creationId xmlns:a16="http://schemas.microsoft.com/office/drawing/2014/main" id="{C8D885E3-5255-4FC9-BFE3-2C9B301B7B76}"/>
              </a:ext>
            </a:extLst>
          </p:cNvPr>
          <p:cNvGrpSpPr/>
          <p:nvPr/>
        </p:nvGrpSpPr>
        <p:grpSpPr>
          <a:xfrm>
            <a:off x="3208424" y="2431322"/>
            <a:ext cx="995175" cy="995175"/>
            <a:chOff x="3994149" y="2298699"/>
            <a:chExt cx="1018542" cy="1018542"/>
          </a:xfrm>
          <a:solidFill>
            <a:srgbClr val="0070C0"/>
          </a:solidFill>
        </p:grpSpPr>
        <p:sp>
          <p:nvSpPr>
            <p:cNvPr id="62" name="Oval 6">
              <a:extLst>
                <a:ext uri="{FF2B5EF4-FFF2-40B4-BE49-F238E27FC236}">
                  <a16:creationId xmlns:a16="http://schemas.microsoft.com/office/drawing/2014/main" id="{367294B8-5A68-483E-8C18-233EEBC4FE4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94149" y="2298699"/>
              <a:ext cx="1018542" cy="1018542"/>
            </a:xfrm>
            <a:prstGeom prst="ellipse">
              <a:avLst/>
            </a:prstGeom>
            <a:grpFill/>
            <a:ln w="9525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04"/>
              <a:endParaRPr lang="en-US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3" name="Group 17">
              <a:extLst>
                <a:ext uri="{FF2B5EF4-FFF2-40B4-BE49-F238E27FC236}">
                  <a16:creationId xmlns:a16="http://schemas.microsoft.com/office/drawing/2014/main" id="{9E1B930E-F308-469C-93C2-A257A4B208AE}"/>
                </a:ext>
              </a:extLst>
            </p:cNvPr>
            <p:cNvGrpSpPr/>
            <p:nvPr/>
          </p:nvGrpSpPr>
          <p:grpSpPr>
            <a:xfrm>
              <a:off x="4244342" y="2545759"/>
              <a:ext cx="518158" cy="524424"/>
              <a:chOff x="4525886" y="4183659"/>
              <a:chExt cx="558217" cy="564967"/>
            </a:xfrm>
            <a:grpFill/>
          </p:grpSpPr>
          <p:sp>
            <p:nvSpPr>
              <p:cNvPr id="64" name="Oval 55">
                <a:extLst>
                  <a:ext uri="{FF2B5EF4-FFF2-40B4-BE49-F238E27FC236}">
                    <a16:creationId xmlns:a16="http://schemas.microsoft.com/office/drawing/2014/main" id="{FDAE9CB9-5B75-4CE9-A1E1-85B71F5461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25886" y="4387874"/>
                <a:ext cx="324888" cy="110546"/>
              </a:xfrm>
              <a:prstGeom prst="ellipse">
                <a:avLst/>
              </a:pr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Freeform 56">
                <a:extLst>
                  <a:ext uri="{FF2B5EF4-FFF2-40B4-BE49-F238E27FC236}">
                    <a16:creationId xmlns:a16="http://schemas.microsoft.com/office/drawing/2014/main" id="{22E44EEE-C5AF-4E95-9C3E-93694B3888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5886" y="4443569"/>
                <a:ext cx="324888" cy="305057"/>
              </a:xfrm>
              <a:custGeom>
                <a:avLst/>
                <a:gdLst>
                  <a:gd name="T0" fmla="*/ 326 w 326"/>
                  <a:gd name="T1" fmla="*/ 0 h 306"/>
                  <a:gd name="T2" fmla="*/ 326 w 326"/>
                  <a:gd name="T3" fmla="*/ 250 h 306"/>
                  <a:gd name="T4" fmla="*/ 163 w 326"/>
                  <a:gd name="T5" fmla="*/ 306 h 306"/>
                  <a:gd name="T6" fmla="*/ 0 w 326"/>
                  <a:gd name="T7" fmla="*/ 250 h 306"/>
                  <a:gd name="T8" fmla="*/ 0 w 326"/>
                  <a:gd name="T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6" h="306">
                    <a:moveTo>
                      <a:pt x="326" y="0"/>
                    </a:moveTo>
                    <a:cubicBezTo>
                      <a:pt x="326" y="250"/>
                      <a:pt x="326" y="250"/>
                      <a:pt x="326" y="250"/>
                    </a:cubicBezTo>
                    <a:cubicBezTo>
                      <a:pt x="326" y="281"/>
                      <a:pt x="253" y="306"/>
                      <a:pt x="163" y="306"/>
                    </a:cubicBezTo>
                    <a:cubicBezTo>
                      <a:pt x="73" y="306"/>
                      <a:pt x="0" y="281"/>
                      <a:pt x="0" y="25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Freeform 57">
                <a:extLst>
                  <a:ext uri="{FF2B5EF4-FFF2-40B4-BE49-F238E27FC236}">
                    <a16:creationId xmlns:a16="http://schemas.microsoft.com/office/drawing/2014/main" id="{6CBBA629-7772-4E0D-8A28-2CFF726DC4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5886" y="4612342"/>
                <a:ext cx="324888" cy="55695"/>
              </a:xfrm>
              <a:custGeom>
                <a:avLst/>
                <a:gdLst>
                  <a:gd name="T0" fmla="*/ 326 w 326"/>
                  <a:gd name="T1" fmla="*/ 0 h 56"/>
                  <a:gd name="T2" fmla="*/ 163 w 326"/>
                  <a:gd name="T3" fmla="*/ 56 h 56"/>
                  <a:gd name="T4" fmla="*/ 0 w 326"/>
                  <a:gd name="T5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6" h="56">
                    <a:moveTo>
                      <a:pt x="326" y="0"/>
                    </a:moveTo>
                    <a:cubicBezTo>
                      <a:pt x="326" y="31"/>
                      <a:pt x="253" y="56"/>
                      <a:pt x="163" y="56"/>
                    </a:cubicBezTo>
                    <a:cubicBezTo>
                      <a:pt x="73" y="56"/>
                      <a:pt x="0" y="31"/>
                      <a:pt x="0" y="0"/>
                    </a:cubicBezTo>
                  </a:path>
                </a:pathLst>
              </a:cu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" name="Freeform 58">
                <a:extLst>
                  <a:ext uri="{FF2B5EF4-FFF2-40B4-BE49-F238E27FC236}">
                    <a16:creationId xmlns:a16="http://schemas.microsoft.com/office/drawing/2014/main" id="{C93D992F-BCDB-45F9-A852-47FABB99FE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5886" y="4532597"/>
                <a:ext cx="324888" cy="54851"/>
              </a:xfrm>
              <a:custGeom>
                <a:avLst/>
                <a:gdLst>
                  <a:gd name="T0" fmla="*/ 326 w 326"/>
                  <a:gd name="T1" fmla="*/ 0 h 55"/>
                  <a:gd name="T2" fmla="*/ 163 w 326"/>
                  <a:gd name="T3" fmla="*/ 55 h 55"/>
                  <a:gd name="T4" fmla="*/ 0 w 326"/>
                  <a:gd name="T5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6" h="55">
                    <a:moveTo>
                      <a:pt x="326" y="0"/>
                    </a:moveTo>
                    <a:cubicBezTo>
                      <a:pt x="326" y="30"/>
                      <a:pt x="253" y="55"/>
                      <a:pt x="163" y="55"/>
                    </a:cubicBezTo>
                    <a:cubicBezTo>
                      <a:pt x="73" y="55"/>
                      <a:pt x="0" y="30"/>
                      <a:pt x="0" y="0"/>
                    </a:cubicBezTo>
                  </a:path>
                </a:pathLst>
              </a:cu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Oval 59">
                <a:extLst>
                  <a:ext uri="{FF2B5EF4-FFF2-40B4-BE49-F238E27FC236}">
                    <a16:creationId xmlns:a16="http://schemas.microsoft.com/office/drawing/2014/main" id="{8CE196F8-FCDC-418E-8EFF-7C5BE96489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9215" y="4183659"/>
                <a:ext cx="324888" cy="109702"/>
              </a:xfrm>
              <a:prstGeom prst="ellipse">
                <a:avLst/>
              </a:pr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Line 60">
                <a:extLst>
                  <a:ext uri="{FF2B5EF4-FFF2-40B4-BE49-F238E27FC236}">
                    <a16:creationId xmlns:a16="http://schemas.microsoft.com/office/drawing/2014/main" id="{16894493-9859-4810-B3F6-365155E96D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59215" y="4238510"/>
                <a:ext cx="0" cy="155271"/>
              </a:xfrm>
              <a:prstGeom prst="line">
                <a:avLst/>
              </a:pr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" name="Freeform 61">
                <a:extLst>
                  <a:ext uri="{FF2B5EF4-FFF2-40B4-BE49-F238E27FC236}">
                    <a16:creationId xmlns:a16="http://schemas.microsoft.com/office/drawing/2014/main" id="{FEAA28E1-6D92-450B-BA77-51B81DDB88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0774" y="4238510"/>
                <a:ext cx="233329" cy="400414"/>
              </a:xfrm>
              <a:custGeom>
                <a:avLst/>
                <a:gdLst>
                  <a:gd name="T0" fmla="*/ 234 w 234"/>
                  <a:gd name="T1" fmla="*/ 0 h 402"/>
                  <a:gd name="T2" fmla="*/ 234 w 234"/>
                  <a:gd name="T3" fmla="*/ 347 h 402"/>
                  <a:gd name="T4" fmla="*/ 71 w 234"/>
                  <a:gd name="T5" fmla="*/ 402 h 402"/>
                  <a:gd name="T6" fmla="*/ 0 w 234"/>
                  <a:gd name="T7" fmla="*/ 397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4" h="402">
                    <a:moveTo>
                      <a:pt x="234" y="0"/>
                    </a:moveTo>
                    <a:cubicBezTo>
                      <a:pt x="234" y="347"/>
                      <a:pt x="234" y="347"/>
                      <a:pt x="234" y="347"/>
                    </a:cubicBezTo>
                    <a:cubicBezTo>
                      <a:pt x="234" y="377"/>
                      <a:pt x="161" y="402"/>
                      <a:pt x="71" y="402"/>
                    </a:cubicBezTo>
                    <a:cubicBezTo>
                      <a:pt x="46" y="402"/>
                      <a:pt x="22" y="400"/>
                      <a:pt x="0" y="397"/>
                    </a:cubicBezTo>
                  </a:path>
                </a:pathLst>
              </a:cu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Freeform 62">
                <a:extLst>
                  <a:ext uri="{FF2B5EF4-FFF2-40B4-BE49-F238E27FC236}">
                    <a16:creationId xmlns:a16="http://schemas.microsoft.com/office/drawing/2014/main" id="{5F41F1EA-0825-41BD-8FC1-8D868182E6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0774" y="4503483"/>
                <a:ext cx="233329" cy="54851"/>
              </a:xfrm>
              <a:custGeom>
                <a:avLst/>
                <a:gdLst>
                  <a:gd name="T0" fmla="*/ 234 w 234"/>
                  <a:gd name="T1" fmla="*/ 0 h 55"/>
                  <a:gd name="T2" fmla="*/ 71 w 234"/>
                  <a:gd name="T3" fmla="*/ 55 h 55"/>
                  <a:gd name="T4" fmla="*/ 0 w 234"/>
                  <a:gd name="T5" fmla="*/ 5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4" h="55">
                    <a:moveTo>
                      <a:pt x="234" y="0"/>
                    </a:moveTo>
                    <a:cubicBezTo>
                      <a:pt x="234" y="30"/>
                      <a:pt x="161" y="55"/>
                      <a:pt x="71" y="55"/>
                    </a:cubicBezTo>
                    <a:cubicBezTo>
                      <a:pt x="46" y="55"/>
                      <a:pt x="22" y="53"/>
                      <a:pt x="0" y="50"/>
                    </a:cubicBezTo>
                  </a:path>
                </a:pathLst>
              </a:cu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" name="Freeform 63">
                <a:extLst>
                  <a:ext uri="{FF2B5EF4-FFF2-40B4-BE49-F238E27FC236}">
                    <a16:creationId xmlns:a16="http://schemas.microsoft.com/office/drawing/2014/main" id="{2A6E9DFF-169B-457A-A12D-3D7B3A2A56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0774" y="4417831"/>
                <a:ext cx="233329" cy="55695"/>
              </a:xfrm>
              <a:custGeom>
                <a:avLst/>
                <a:gdLst>
                  <a:gd name="T0" fmla="*/ 234 w 234"/>
                  <a:gd name="T1" fmla="*/ 0 h 56"/>
                  <a:gd name="T2" fmla="*/ 71 w 234"/>
                  <a:gd name="T3" fmla="*/ 56 h 56"/>
                  <a:gd name="T4" fmla="*/ 0 w 234"/>
                  <a:gd name="T5" fmla="*/ 5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4" h="56">
                    <a:moveTo>
                      <a:pt x="234" y="0"/>
                    </a:moveTo>
                    <a:cubicBezTo>
                      <a:pt x="234" y="31"/>
                      <a:pt x="161" y="56"/>
                      <a:pt x="71" y="56"/>
                    </a:cubicBezTo>
                    <a:cubicBezTo>
                      <a:pt x="46" y="56"/>
                      <a:pt x="22" y="54"/>
                      <a:pt x="0" y="50"/>
                    </a:cubicBezTo>
                  </a:path>
                </a:pathLst>
              </a:cu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Freeform 64">
                <a:extLst>
                  <a:ext uri="{FF2B5EF4-FFF2-40B4-BE49-F238E27FC236}">
                    <a16:creationId xmlns:a16="http://schemas.microsoft.com/office/drawing/2014/main" id="{7B9BFDC4-02F0-405D-938C-6455079035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9215" y="4333023"/>
                <a:ext cx="324888" cy="54851"/>
              </a:xfrm>
              <a:custGeom>
                <a:avLst/>
                <a:gdLst>
                  <a:gd name="T0" fmla="*/ 326 w 326"/>
                  <a:gd name="T1" fmla="*/ 0 h 55"/>
                  <a:gd name="T2" fmla="*/ 163 w 326"/>
                  <a:gd name="T3" fmla="*/ 55 h 55"/>
                  <a:gd name="T4" fmla="*/ 0 w 326"/>
                  <a:gd name="T5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6" h="55">
                    <a:moveTo>
                      <a:pt x="326" y="0"/>
                    </a:moveTo>
                    <a:cubicBezTo>
                      <a:pt x="326" y="30"/>
                      <a:pt x="253" y="55"/>
                      <a:pt x="163" y="55"/>
                    </a:cubicBezTo>
                    <a:cubicBezTo>
                      <a:pt x="73" y="55"/>
                      <a:pt x="0" y="30"/>
                      <a:pt x="0" y="0"/>
                    </a:cubicBezTo>
                  </a:path>
                </a:pathLst>
              </a:cu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74" name="Group 10">
            <a:extLst>
              <a:ext uri="{FF2B5EF4-FFF2-40B4-BE49-F238E27FC236}">
                <a16:creationId xmlns:a16="http://schemas.microsoft.com/office/drawing/2014/main" id="{725D5887-BBB1-417E-9FD9-BA0B0294E034}"/>
              </a:ext>
            </a:extLst>
          </p:cNvPr>
          <p:cNvGrpSpPr/>
          <p:nvPr/>
        </p:nvGrpSpPr>
        <p:grpSpPr>
          <a:xfrm>
            <a:off x="1978418" y="3145375"/>
            <a:ext cx="995175" cy="995174"/>
            <a:chOff x="2412999" y="2813051"/>
            <a:chExt cx="1018542" cy="1018540"/>
          </a:xfrm>
          <a:solidFill>
            <a:srgbClr val="0070C0"/>
          </a:solidFill>
        </p:grpSpPr>
        <p:sp>
          <p:nvSpPr>
            <p:cNvPr id="75" name="Oval 5">
              <a:extLst>
                <a:ext uri="{FF2B5EF4-FFF2-40B4-BE49-F238E27FC236}">
                  <a16:creationId xmlns:a16="http://schemas.microsoft.com/office/drawing/2014/main" id="{4798382B-41CA-4E4C-BEC2-2D8C9AD2F7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12999" y="2813051"/>
              <a:ext cx="1018542" cy="1018540"/>
            </a:xfrm>
            <a:prstGeom prst="ellipse">
              <a:avLst/>
            </a:prstGeom>
            <a:grpFill/>
            <a:ln w="9525" cmpd="sng">
              <a:solidFill>
                <a:schemeClr val="accent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04"/>
              <a:endParaRPr lang="en-US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6" name="Group 28">
              <a:extLst>
                <a:ext uri="{FF2B5EF4-FFF2-40B4-BE49-F238E27FC236}">
                  <a16:creationId xmlns:a16="http://schemas.microsoft.com/office/drawing/2014/main" id="{70709E9A-E050-49E4-AD09-E28BFDC176C3}"/>
                </a:ext>
              </a:extLst>
            </p:cNvPr>
            <p:cNvGrpSpPr/>
            <p:nvPr/>
          </p:nvGrpSpPr>
          <p:grpSpPr>
            <a:xfrm>
              <a:off x="2744884" y="3025141"/>
              <a:ext cx="354772" cy="530860"/>
              <a:chOff x="1068574" y="2664703"/>
              <a:chExt cx="461594" cy="690703"/>
            </a:xfrm>
            <a:grpFill/>
          </p:grpSpPr>
          <p:sp>
            <p:nvSpPr>
              <p:cNvPr id="77" name="Freeform 65">
                <a:extLst>
                  <a:ext uri="{FF2B5EF4-FFF2-40B4-BE49-F238E27FC236}">
                    <a16:creationId xmlns:a16="http://schemas.microsoft.com/office/drawing/2014/main" id="{8E2B0D90-F808-41A4-B613-5DF5C17149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0219" y="2741495"/>
                <a:ext cx="422776" cy="467501"/>
              </a:xfrm>
              <a:custGeom>
                <a:avLst/>
                <a:gdLst>
                  <a:gd name="T0" fmla="*/ 49 w 424"/>
                  <a:gd name="T1" fmla="*/ 469 h 469"/>
                  <a:gd name="T2" fmla="*/ 0 w 424"/>
                  <a:gd name="T3" fmla="*/ 202 h 469"/>
                  <a:gd name="T4" fmla="*/ 226 w 424"/>
                  <a:gd name="T5" fmla="*/ 0 h 469"/>
                  <a:gd name="T6" fmla="*/ 306 w 424"/>
                  <a:gd name="T7" fmla="*/ 55 h 469"/>
                  <a:gd name="T8" fmla="*/ 424 w 424"/>
                  <a:gd name="T9" fmla="*/ 173 h 469"/>
                  <a:gd name="T10" fmla="*/ 388 w 424"/>
                  <a:gd name="T11" fmla="*/ 193 h 469"/>
                  <a:gd name="T12" fmla="*/ 354 w 424"/>
                  <a:gd name="T13" fmla="*/ 222 h 469"/>
                  <a:gd name="T14" fmla="*/ 298 w 424"/>
                  <a:gd name="T15" fmla="*/ 199 h 469"/>
                  <a:gd name="T16" fmla="*/ 245 w 424"/>
                  <a:gd name="T17" fmla="*/ 210 h 469"/>
                  <a:gd name="T18" fmla="*/ 214 w 424"/>
                  <a:gd name="T19" fmla="*/ 212 h 469"/>
                  <a:gd name="T20" fmla="*/ 356 w 424"/>
                  <a:gd name="T21" fmla="*/ 469 h 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4" h="469">
                    <a:moveTo>
                      <a:pt x="49" y="469"/>
                    </a:moveTo>
                    <a:cubicBezTo>
                      <a:pt x="88" y="369"/>
                      <a:pt x="0" y="313"/>
                      <a:pt x="0" y="202"/>
                    </a:cubicBezTo>
                    <a:cubicBezTo>
                      <a:pt x="0" y="91"/>
                      <a:pt x="110" y="0"/>
                      <a:pt x="226" y="0"/>
                    </a:cubicBezTo>
                    <a:cubicBezTo>
                      <a:pt x="270" y="0"/>
                      <a:pt x="312" y="26"/>
                      <a:pt x="306" y="55"/>
                    </a:cubicBezTo>
                    <a:cubicBezTo>
                      <a:pt x="329" y="68"/>
                      <a:pt x="403" y="119"/>
                      <a:pt x="424" y="173"/>
                    </a:cubicBezTo>
                    <a:cubicBezTo>
                      <a:pt x="388" y="193"/>
                      <a:pt x="388" y="193"/>
                      <a:pt x="388" y="193"/>
                    </a:cubicBezTo>
                    <a:cubicBezTo>
                      <a:pt x="388" y="193"/>
                      <a:pt x="364" y="227"/>
                      <a:pt x="354" y="222"/>
                    </a:cubicBezTo>
                    <a:cubicBezTo>
                      <a:pt x="344" y="218"/>
                      <a:pt x="312" y="199"/>
                      <a:pt x="298" y="199"/>
                    </a:cubicBezTo>
                    <a:cubicBezTo>
                      <a:pt x="283" y="199"/>
                      <a:pt x="278" y="210"/>
                      <a:pt x="245" y="210"/>
                    </a:cubicBezTo>
                    <a:cubicBezTo>
                      <a:pt x="235" y="210"/>
                      <a:pt x="214" y="212"/>
                      <a:pt x="214" y="212"/>
                    </a:cubicBezTo>
                    <a:cubicBezTo>
                      <a:pt x="214" y="212"/>
                      <a:pt x="356" y="376"/>
                      <a:pt x="356" y="469"/>
                    </a:cubicBezTo>
                  </a:path>
                </a:pathLst>
              </a:cu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Freeform 66">
                <a:extLst>
                  <a:ext uri="{FF2B5EF4-FFF2-40B4-BE49-F238E27FC236}">
                    <a16:creationId xmlns:a16="http://schemas.microsoft.com/office/drawing/2014/main" id="{9BE3B9AA-E435-4EA8-9A0B-BD086F32A4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8909" y="2664703"/>
                <a:ext cx="94935" cy="98732"/>
              </a:xfrm>
              <a:custGeom>
                <a:avLst/>
                <a:gdLst>
                  <a:gd name="T0" fmla="*/ 0 w 95"/>
                  <a:gd name="T1" fmla="*/ 99 h 99"/>
                  <a:gd name="T2" fmla="*/ 92 w 95"/>
                  <a:gd name="T3" fmla="*/ 0 h 99"/>
                  <a:gd name="T4" fmla="*/ 92 w 95"/>
                  <a:gd name="T5" fmla="*/ 77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5" h="99">
                    <a:moveTo>
                      <a:pt x="0" y="99"/>
                    </a:moveTo>
                    <a:cubicBezTo>
                      <a:pt x="0" y="99"/>
                      <a:pt x="18" y="5"/>
                      <a:pt x="92" y="0"/>
                    </a:cubicBezTo>
                    <a:cubicBezTo>
                      <a:pt x="95" y="28"/>
                      <a:pt x="92" y="77"/>
                      <a:pt x="92" y="77"/>
                    </a:cubicBezTo>
                  </a:path>
                </a:pathLst>
              </a:cu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" name="Freeform 67">
                <a:extLst>
                  <a:ext uri="{FF2B5EF4-FFF2-40B4-BE49-F238E27FC236}">
                    <a16:creationId xmlns:a16="http://schemas.microsoft.com/office/drawing/2014/main" id="{8300B2DF-420B-4DFA-A060-1F1B8D2AA9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1359" y="3208996"/>
                <a:ext cx="415603" cy="69619"/>
              </a:xfrm>
              <a:custGeom>
                <a:avLst/>
                <a:gdLst>
                  <a:gd name="T0" fmla="*/ 35 w 417"/>
                  <a:gd name="T1" fmla="*/ 70 h 70"/>
                  <a:gd name="T2" fmla="*/ 0 w 417"/>
                  <a:gd name="T3" fmla="*/ 35 h 70"/>
                  <a:gd name="T4" fmla="*/ 35 w 417"/>
                  <a:gd name="T5" fmla="*/ 0 h 70"/>
                  <a:gd name="T6" fmla="*/ 381 w 417"/>
                  <a:gd name="T7" fmla="*/ 0 h 70"/>
                  <a:gd name="T8" fmla="*/ 417 w 417"/>
                  <a:gd name="T9" fmla="*/ 35 h 70"/>
                  <a:gd name="T10" fmla="*/ 381 w 417"/>
                  <a:gd name="T11" fmla="*/ 70 h 70"/>
                  <a:gd name="T12" fmla="*/ 35 w 417"/>
                  <a:gd name="T13" fmla="*/ 7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7" h="70">
                    <a:moveTo>
                      <a:pt x="35" y="70"/>
                    </a:moveTo>
                    <a:cubicBezTo>
                      <a:pt x="16" y="70"/>
                      <a:pt x="0" y="55"/>
                      <a:pt x="0" y="35"/>
                    </a:cubicBezTo>
                    <a:cubicBezTo>
                      <a:pt x="0" y="15"/>
                      <a:pt x="16" y="0"/>
                      <a:pt x="35" y="0"/>
                    </a:cubicBezTo>
                    <a:cubicBezTo>
                      <a:pt x="381" y="0"/>
                      <a:pt x="381" y="0"/>
                      <a:pt x="381" y="0"/>
                    </a:cubicBezTo>
                    <a:cubicBezTo>
                      <a:pt x="401" y="0"/>
                      <a:pt x="417" y="15"/>
                      <a:pt x="417" y="35"/>
                    </a:cubicBezTo>
                    <a:cubicBezTo>
                      <a:pt x="417" y="55"/>
                      <a:pt x="401" y="70"/>
                      <a:pt x="381" y="70"/>
                    </a:cubicBezTo>
                    <a:lnTo>
                      <a:pt x="35" y="70"/>
                    </a:lnTo>
                    <a:close/>
                  </a:path>
                </a:pathLst>
              </a:cu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Freeform 68">
                <a:extLst>
                  <a:ext uri="{FF2B5EF4-FFF2-40B4-BE49-F238E27FC236}">
                    <a16:creationId xmlns:a16="http://schemas.microsoft.com/office/drawing/2014/main" id="{E72AE15B-3149-4265-9EB8-CA0D76066E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8574" y="3278614"/>
                <a:ext cx="461594" cy="76792"/>
              </a:xfrm>
              <a:custGeom>
                <a:avLst/>
                <a:gdLst>
                  <a:gd name="T0" fmla="*/ 38 w 463"/>
                  <a:gd name="T1" fmla="*/ 77 h 77"/>
                  <a:gd name="T2" fmla="*/ 0 w 463"/>
                  <a:gd name="T3" fmla="*/ 39 h 77"/>
                  <a:gd name="T4" fmla="*/ 38 w 463"/>
                  <a:gd name="T5" fmla="*/ 0 h 77"/>
                  <a:gd name="T6" fmla="*/ 425 w 463"/>
                  <a:gd name="T7" fmla="*/ 0 h 77"/>
                  <a:gd name="T8" fmla="*/ 463 w 463"/>
                  <a:gd name="T9" fmla="*/ 39 h 77"/>
                  <a:gd name="T10" fmla="*/ 425 w 463"/>
                  <a:gd name="T11" fmla="*/ 77 h 77"/>
                  <a:gd name="T12" fmla="*/ 38 w 463"/>
                  <a:gd name="T13" fmla="*/ 77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63" h="77">
                    <a:moveTo>
                      <a:pt x="38" y="77"/>
                    </a:moveTo>
                    <a:cubicBezTo>
                      <a:pt x="17" y="77"/>
                      <a:pt x="0" y="60"/>
                      <a:pt x="0" y="39"/>
                    </a:cubicBezTo>
                    <a:cubicBezTo>
                      <a:pt x="0" y="18"/>
                      <a:pt x="17" y="0"/>
                      <a:pt x="38" y="0"/>
                    </a:cubicBezTo>
                    <a:cubicBezTo>
                      <a:pt x="425" y="0"/>
                      <a:pt x="425" y="0"/>
                      <a:pt x="425" y="0"/>
                    </a:cubicBezTo>
                    <a:cubicBezTo>
                      <a:pt x="446" y="0"/>
                      <a:pt x="463" y="18"/>
                      <a:pt x="463" y="39"/>
                    </a:cubicBezTo>
                    <a:cubicBezTo>
                      <a:pt x="463" y="60"/>
                      <a:pt x="446" y="77"/>
                      <a:pt x="425" y="77"/>
                    </a:cubicBezTo>
                    <a:lnTo>
                      <a:pt x="38" y="77"/>
                    </a:lnTo>
                    <a:close/>
                  </a:path>
                </a:pathLst>
              </a:custGeom>
              <a:grpFill/>
              <a:ln w="1905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81" name="Group 11">
            <a:extLst>
              <a:ext uri="{FF2B5EF4-FFF2-40B4-BE49-F238E27FC236}">
                <a16:creationId xmlns:a16="http://schemas.microsoft.com/office/drawing/2014/main" id="{AEC854C0-368D-4383-8266-EC8A2F80AC1F}"/>
              </a:ext>
            </a:extLst>
          </p:cNvPr>
          <p:cNvGrpSpPr/>
          <p:nvPr/>
        </p:nvGrpSpPr>
        <p:grpSpPr>
          <a:xfrm>
            <a:off x="5745394" y="1024277"/>
            <a:ext cx="995175" cy="995174"/>
            <a:chOff x="6511020" y="404125"/>
            <a:chExt cx="1018542" cy="1018540"/>
          </a:xfrm>
          <a:solidFill>
            <a:srgbClr val="0070C0"/>
          </a:solidFill>
        </p:grpSpPr>
        <p:sp>
          <p:nvSpPr>
            <p:cNvPr id="82" name="Oval 8">
              <a:extLst>
                <a:ext uri="{FF2B5EF4-FFF2-40B4-BE49-F238E27FC236}">
                  <a16:creationId xmlns:a16="http://schemas.microsoft.com/office/drawing/2014/main" id="{B9C77743-0324-4502-8442-BC014D54016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11020" y="404125"/>
              <a:ext cx="1018542" cy="1018540"/>
            </a:xfrm>
            <a:prstGeom prst="ellipse">
              <a:avLst/>
            </a:prstGeom>
            <a:grpFill/>
            <a:ln w="9525" cmpd="sng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04"/>
              <a:endParaRPr lang="en-US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Freeform 29">
              <a:extLst>
                <a:ext uri="{FF2B5EF4-FFF2-40B4-BE49-F238E27FC236}">
                  <a16:creationId xmlns:a16="http://schemas.microsoft.com/office/drawing/2014/main" id="{05EBF946-7D58-4EF7-93DF-26ADAD2D9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5600" y="666750"/>
              <a:ext cx="629382" cy="398038"/>
            </a:xfrm>
            <a:custGeom>
              <a:avLst/>
              <a:gdLst>
                <a:gd name="T0" fmla="*/ 514 w 606"/>
                <a:gd name="T1" fmla="*/ 160 h 383"/>
                <a:gd name="T2" fmla="*/ 363 w 606"/>
                <a:gd name="T3" fmla="*/ 0 h 383"/>
                <a:gd name="T4" fmla="*/ 236 w 606"/>
                <a:gd name="T5" fmla="*/ 75 h 383"/>
                <a:gd name="T6" fmla="*/ 198 w 606"/>
                <a:gd name="T7" fmla="*/ 67 h 383"/>
                <a:gd name="T8" fmla="*/ 105 w 606"/>
                <a:gd name="T9" fmla="*/ 157 h 383"/>
                <a:gd name="T10" fmla="*/ 0 w 606"/>
                <a:gd name="T11" fmla="*/ 270 h 383"/>
                <a:gd name="T12" fmla="*/ 108 w 606"/>
                <a:gd name="T13" fmla="*/ 383 h 383"/>
                <a:gd name="T14" fmla="*/ 113 w 606"/>
                <a:gd name="T15" fmla="*/ 383 h 383"/>
                <a:gd name="T16" fmla="*/ 506 w 606"/>
                <a:gd name="T17" fmla="*/ 383 h 383"/>
                <a:gd name="T18" fmla="*/ 606 w 606"/>
                <a:gd name="T19" fmla="*/ 270 h 383"/>
                <a:gd name="T20" fmla="*/ 514 w 606"/>
                <a:gd name="T21" fmla="*/ 160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06" h="383">
                  <a:moveTo>
                    <a:pt x="514" y="160"/>
                  </a:moveTo>
                  <a:cubicBezTo>
                    <a:pt x="511" y="72"/>
                    <a:pt x="443" y="0"/>
                    <a:pt x="363" y="0"/>
                  </a:cubicBezTo>
                  <a:cubicBezTo>
                    <a:pt x="308" y="0"/>
                    <a:pt x="263" y="30"/>
                    <a:pt x="236" y="75"/>
                  </a:cubicBezTo>
                  <a:cubicBezTo>
                    <a:pt x="223" y="70"/>
                    <a:pt x="211" y="67"/>
                    <a:pt x="198" y="67"/>
                  </a:cubicBezTo>
                  <a:cubicBezTo>
                    <a:pt x="146" y="67"/>
                    <a:pt x="105" y="107"/>
                    <a:pt x="105" y="157"/>
                  </a:cubicBezTo>
                  <a:cubicBezTo>
                    <a:pt x="48" y="160"/>
                    <a:pt x="0" y="210"/>
                    <a:pt x="0" y="270"/>
                  </a:cubicBezTo>
                  <a:cubicBezTo>
                    <a:pt x="0" y="333"/>
                    <a:pt x="48" y="383"/>
                    <a:pt x="108" y="383"/>
                  </a:cubicBezTo>
                  <a:cubicBezTo>
                    <a:pt x="108" y="383"/>
                    <a:pt x="110" y="383"/>
                    <a:pt x="113" y="383"/>
                  </a:cubicBezTo>
                  <a:cubicBezTo>
                    <a:pt x="506" y="383"/>
                    <a:pt x="506" y="383"/>
                    <a:pt x="506" y="383"/>
                  </a:cubicBezTo>
                  <a:cubicBezTo>
                    <a:pt x="561" y="380"/>
                    <a:pt x="606" y="330"/>
                    <a:pt x="606" y="270"/>
                  </a:cubicBezTo>
                  <a:cubicBezTo>
                    <a:pt x="606" y="212"/>
                    <a:pt x="566" y="167"/>
                    <a:pt x="514" y="160"/>
                  </a:cubicBezTo>
                  <a:close/>
                </a:path>
              </a:pathLst>
            </a:custGeom>
            <a:grpFill/>
            <a:ln w="19050" cap="rnd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30" tIns="45714" rIns="91430" bIns="45714" numCol="1" anchor="t" anchorCtr="0" compatLnSpc="1">
              <a:prstTxWarp prst="textNoShape">
                <a:avLst/>
              </a:prstTxWarp>
            </a:bodyPr>
            <a:lstStyle/>
            <a:p>
              <a:pPr defTabSz="914204"/>
              <a:endParaRPr lang="en-US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4" name="Group 3">
            <a:extLst>
              <a:ext uri="{FF2B5EF4-FFF2-40B4-BE49-F238E27FC236}">
                <a16:creationId xmlns:a16="http://schemas.microsoft.com/office/drawing/2014/main" id="{43B35A49-1493-4136-A9DF-7EDC82624EAA}"/>
              </a:ext>
            </a:extLst>
          </p:cNvPr>
          <p:cNvGrpSpPr/>
          <p:nvPr/>
        </p:nvGrpSpPr>
        <p:grpSpPr>
          <a:xfrm>
            <a:off x="748411" y="3859427"/>
            <a:ext cx="995175" cy="995175"/>
            <a:chOff x="807765" y="1727021"/>
            <a:chExt cx="1229366" cy="1229366"/>
          </a:xfrm>
          <a:solidFill>
            <a:srgbClr val="0070C0"/>
          </a:solidFill>
        </p:grpSpPr>
        <p:sp>
          <p:nvSpPr>
            <p:cNvPr id="85" name="Oval 4">
              <a:extLst>
                <a:ext uri="{FF2B5EF4-FFF2-40B4-BE49-F238E27FC236}">
                  <a16:creationId xmlns:a16="http://schemas.microsoft.com/office/drawing/2014/main" id="{FE3AC6EB-A1BF-4BDE-AC7B-1CEE8E51860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7765" y="1727021"/>
              <a:ext cx="1229366" cy="1229366"/>
            </a:xfrm>
            <a:prstGeom prst="ellipse">
              <a:avLst/>
            </a:prstGeom>
            <a:grpFill/>
            <a:ln w="9525" cmpd="sng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04"/>
              <a:endParaRPr lang="en-US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6" name="Group 34">
              <a:extLst>
                <a:ext uri="{FF2B5EF4-FFF2-40B4-BE49-F238E27FC236}">
                  <a16:creationId xmlns:a16="http://schemas.microsoft.com/office/drawing/2014/main" id="{347FE9E6-AEF5-40E2-95AC-F32E745E85E4}"/>
                </a:ext>
              </a:extLst>
            </p:cNvPr>
            <p:cNvGrpSpPr/>
            <p:nvPr/>
          </p:nvGrpSpPr>
          <p:grpSpPr>
            <a:xfrm>
              <a:off x="1154010" y="2064698"/>
              <a:ext cx="536876" cy="554012"/>
              <a:chOff x="4224785" y="1773473"/>
              <a:chExt cx="381476" cy="393651"/>
            </a:xfrm>
            <a:grpFill/>
          </p:grpSpPr>
          <p:sp>
            <p:nvSpPr>
              <p:cNvPr id="87" name="Rectangle 49">
                <a:extLst>
                  <a:ext uri="{FF2B5EF4-FFF2-40B4-BE49-F238E27FC236}">
                    <a16:creationId xmlns:a16="http://schemas.microsoft.com/office/drawing/2014/main" id="{3B905AE7-717D-4727-A49D-21A04C8D33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3778" y="1773473"/>
                <a:ext cx="158852" cy="38264"/>
              </a:xfrm>
              <a:prstGeom prst="rect">
                <a:avLst/>
              </a:pr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Freeform 50">
                <a:extLst>
                  <a:ext uri="{FF2B5EF4-FFF2-40B4-BE49-F238E27FC236}">
                    <a16:creationId xmlns:a16="http://schemas.microsoft.com/office/drawing/2014/main" id="{A736A884-B4F8-4ECA-9494-7C41CC7747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4785" y="1811737"/>
                <a:ext cx="381476" cy="355387"/>
              </a:xfrm>
              <a:custGeom>
                <a:avLst/>
                <a:gdLst>
                  <a:gd name="T0" fmla="*/ 525 w 557"/>
                  <a:gd name="T1" fmla="*/ 399 h 519"/>
                  <a:gd name="T2" fmla="*/ 362 w 557"/>
                  <a:gd name="T3" fmla="*/ 67 h 519"/>
                  <a:gd name="T4" fmla="*/ 362 w 557"/>
                  <a:gd name="T5" fmla="*/ 0 h 519"/>
                  <a:gd name="T6" fmla="*/ 194 w 557"/>
                  <a:gd name="T7" fmla="*/ 0 h 519"/>
                  <a:gd name="T8" fmla="*/ 194 w 557"/>
                  <a:gd name="T9" fmla="*/ 67 h 519"/>
                  <a:gd name="T10" fmla="*/ 32 w 557"/>
                  <a:gd name="T11" fmla="*/ 399 h 519"/>
                  <a:gd name="T12" fmla="*/ 71 w 557"/>
                  <a:gd name="T13" fmla="*/ 519 h 519"/>
                  <a:gd name="T14" fmla="*/ 485 w 557"/>
                  <a:gd name="T15" fmla="*/ 519 h 519"/>
                  <a:gd name="T16" fmla="*/ 525 w 557"/>
                  <a:gd name="T17" fmla="*/ 399 h 5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57" h="519">
                    <a:moveTo>
                      <a:pt x="525" y="399"/>
                    </a:moveTo>
                    <a:cubicBezTo>
                      <a:pt x="362" y="67"/>
                      <a:pt x="362" y="67"/>
                      <a:pt x="362" y="67"/>
                    </a:cubicBezTo>
                    <a:cubicBezTo>
                      <a:pt x="362" y="0"/>
                      <a:pt x="362" y="0"/>
                      <a:pt x="362" y="0"/>
                    </a:cubicBezTo>
                    <a:cubicBezTo>
                      <a:pt x="194" y="0"/>
                      <a:pt x="194" y="0"/>
                      <a:pt x="194" y="0"/>
                    </a:cubicBezTo>
                    <a:cubicBezTo>
                      <a:pt x="194" y="67"/>
                      <a:pt x="194" y="67"/>
                      <a:pt x="194" y="67"/>
                    </a:cubicBezTo>
                    <a:cubicBezTo>
                      <a:pt x="32" y="399"/>
                      <a:pt x="32" y="399"/>
                      <a:pt x="32" y="399"/>
                    </a:cubicBezTo>
                    <a:cubicBezTo>
                      <a:pt x="6" y="460"/>
                      <a:pt x="0" y="519"/>
                      <a:pt x="71" y="519"/>
                    </a:cubicBezTo>
                    <a:cubicBezTo>
                      <a:pt x="485" y="519"/>
                      <a:pt x="485" y="519"/>
                      <a:pt x="485" y="519"/>
                    </a:cubicBezTo>
                    <a:cubicBezTo>
                      <a:pt x="557" y="519"/>
                      <a:pt x="551" y="460"/>
                      <a:pt x="525" y="399"/>
                    </a:cubicBezTo>
                    <a:close/>
                  </a:path>
                </a:pathLst>
              </a:cu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Freeform 51">
                <a:extLst>
                  <a:ext uri="{FF2B5EF4-FFF2-40B4-BE49-F238E27FC236}">
                    <a16:creationId xmlns:a16="http://schemas.microsoft.com/office/drawing/2014/main" id="{44DF4E24-7CE8-4527-BE13-782B69AF7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6676" y="1996677"/>
                <a:ext cx="197115" cy="128705"/>
              </a:xfrm>
              <a:custGeom>
                <a:avLst/>
                <a:gdLst>
                  <a:gd name="T0" fmla="*/ 281 w 288"/>
                  <a:gd name="T1" fmla="*/ 1 h 188"/>
                  <a:gd name="T2" fmla="*/ 288 w 288"/>
                  <a:gd name="T3" fmla="*/ 44 h 188"/>
                  <a:gd name="T4" fmla="*/ 144 w 288"/>
                  <a:gd name="T5" fmla="*/ 188 h 188"/>
                  <a:gd name="T6" fmla="*/ 0 w 288"/>
                  <a:gd name="T7" fmla="*/ 44 h 188"/>
                  <a:gd name="T8" fmla="*/ 7 w 288"/>
                  <a:gd name="T9" fmla="*/ 0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" h="188">
                    <a:moveTo>
                      <a:pt x="281" y="1"/>
                    </a:moveTo>
                    <a:cubicBezTo>
                      <a:pt x="286" y="15"/>
                      <a:pt x="288" y="29"/>
                      <a:pt x="288" y="44"/>
                    </a:cubicBezTo>
                    <a:cubicBezTo>
                      <a:pt x="288" y="124"/>
                      <a:pt x="223" y="188"/>
                      <a:pt x="144" y="188"/>
                    </a:cubicBezTo>
                    <a:cubicBezTo>
                      <a:pt x="65" y="188"/>
                      <a:pt x="0" y="124"/>
                      <a:pt x="0" y="44"/>
                    </a:cubicBezTo>
                    <a:cubicBezTo>
                      <a:pt x="0" y="29"/>
                      <a:pt x="3" y="14"/>
                      <a:pt x="7" y="0"/>
                    </a:cubicBezTo>
                  </a:path>
                </a:pathLst>
              </a:cu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Freeform 52">
                <a:extLst>
                  <a:ext uri="{FF2B5EF4-FFF2-40B4-BE49-F238E27FC236}">
                    <a16:creationId xmlns:a16="http://schemas.microsoft.com/office/drawing/2014/main" id="{6811CD64-A18A-4EBF-AD86-DECF5460D0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1314" y="1997257"/>
                <a:ext cx="95949" cy="57685"/>
              </a:xfrm>
              <a:custGeom>
                <a:avLst/>
                <a:gdLst>
                  <a:gd name="T0" fmla="*/ 140 w 140"/>
                  <a:gd name="T1" fmla="*/ 84 h 84"/>
                  <a:gd name="T2" fmla="*/ 0 w 140"/>
                  <a:gd name="T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0" h="84">
                    <a:moveTo>
                      <a:pt x="140" y="84"/>
                    </a:moveTo>
                    <a:cubicBezTo>
                      <a:pt x="111" y="35"/>
                      <a:pt x="59" y="3"/>
                      <a:pt x="0" y="0"/>
                    </a:cubicBezTo>
                  </a:path>
                </a:pathLst>
              </a:cu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Freeform 53">
                <a:extLst>
                  <a:ext uri="{FF2B5EF4-FFF2-40B4-BE49-F238E27FC236}">
                    <a16:creationId xmlns:a16="http://schemas.microsoft.com/office/drawing/2014/main" id="{B5A89CB3-A9FC-40C0-9CF5-E0325C5ED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0739" y="1997257"/>
                <a:ext cx="108413" cy="127545"/>
              </a:xfrm>
              <a:custGeom>
                <a:avLst/>
                <a:gdLst>
                  <a:gd name="T0" fmla="*/ 158 w 158"/>
                  <a:gd name="T1" fmla="*/ 0 h 186"/>
                  <a:gd name="T2" fmla="*/ 0 w 158"/>
                  <a:gd name="T3" fmla="*/ 172 h 186"/>
                  <a:gd name="T4" fmla="*/ 0 w 158"/>
                  <a:gd name="T5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8" h="186">
                    <a:moveTo>
                      <a:pt x="158" y="0"/>
                    </a:moveTo>
                    <a:cubicBezTo>
                      <a:pt x="70" y="8"/>
                      <a:pt x="0" y="82"/>
                      <a:pt x="0" y="172"/>
                    </a:cubicBezTo>
                    <a:cubicBezTo>
                      <a:pt x="0" y="177"/>
                      <a:pt x="0" y="181"/>
                      <a:pt x="0" y="186"/>
                    </a:cubicBezTo>
                  </a:path>
                </a:pathLst>
              </a:cu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Freeform 54">
                <a:extLst>
                  <a:ext uri="{FF2B5EF4-FFF2-40B4-BE49-F238E27FC236}">
                    <a16:creationId xmlns:a16="http://schemas.microsoft.com/office/drawing/2014/main" id="{90BE35AD-BE6A-4736-BBF2-02E6AA28B3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9433" y="1928267"/>
                <a:ext cx="91021" cy="84064"/>
              </a:xfrm>
              <a:custGeom>
                <a:avLst/>
                <a:gdLst>
                  <a:gd name="T0" fmla="*/ 0 w 133"/>
                  <a:gd name="T1" fmla="*/ 119 h 123"/>
                  <a:gd name="T2" fmla="*/ 67 w 133"/>
                  <a:gd name="T3" fmla="*/ 0 h 123"/>
                  <a:gd name="T4" fmla="*/ 133 w 133"/>
                  <a:gd name="T5" fmla="*/ 123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3" h="123">
                    <a:moveTo>
                      <a:pt x="0" y="119"/>
                    </a:moveTo>
                    <a:cubicBezTo>
                      <a:pt x="7" y="47"/>
                      <a:pt x="56" y="0"/>
                      <a:pt x="67" y="0"/>
                    </a:cubicBezTo>
                    <a:cubicBezTo>
                      <a:pt x="78" y="0"/>
                      <a:pt x="120" y="51"/>
                      <a:pt x="133" y="123"/>
                    </a:cubicBezTo>
                  </a:path>
                </a:pathLst>
              </a:cu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93" name="Rectangle 51">
            <a:extLst>
              <a:ext uri="{FF2B5EF4-FFF2-40B4-BE49-F238E27FC236}">
                <a16:creationId xmlns:a16="http://schemas.microsoft.com/office/drawing/2014/main" id="{4A1CA962-652D-4043-B2BB-E740F1696D6D}"/>
              </a:ext>
            </a:extLst>
          </p:cNvPr>
          <p:cNvSpPr/>
          <p:nvPr/>
        </p:nvSpPr>
        <p:spPr>
          <a:xfrm>
            <a:off x="1627097" y="4362599"/>
            <a:ext cx="2245806" cy="544310"/>
          </a:xfrm>
          <a:prstGeom prst="rect">
            <a:avLst/>
          </a:prstGeom>
          <a:solidFill>
            <a:srgbClr val="0070C0"/>
          </a:solidFill>
        </p:spPr>
        <p:txBody>
          <a:bodyPr wrap="square" lIns="182858" rIns="182858" bIns="45714">
            <a:spAutoFit/>
          </a:bodyPr>
          <a:lstStyle/>
          <a:p>
            <a:pPr defTabSz="914204">
              <a:lnSpc>
                <a:spcPct val="89000"/>
              </a:lnSpc>
            </a:pPr>
            <a:r>
              <a:rPr lang="uz-Latn-UZ" sz="3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endParaRPr lang="en-US" sz="33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Rectangle 56">
            <a:extLst>
              <a:ext uri="{FF2B5EF4-FFF2-40B4-BE49-F238E27FC236}">
                <a16:creationId xmlns:a16="http://schemas.microsoft.com/office/drawing/2014/main" id="{8C94DBC6-7369-40EF-BA4F-FDA72617CC78}"/>
              </a:ext>
            </a:extLst>
          </p:cNvPr>
          <p:cNvSpPr/>
          <p:nvPr/>
        </p:nvSpPr>
        <p:spPr>
          <a:xfrm>
            <a:off x="2868777" y="3649104"/>
            <a:ext cx="2245806" cy="544310"/>
          </a:xfrm>
          <a:prstGeom prst="rect">
            <a:avLst/>
          </a:prstGeom>
          <a:solidFill>
            <a:srgbClr val="0070C0"/>
          </a:solidFill>
        </p:spPr>
        <p:txBody>
          <a:bodyPr wrap="square" lIns="182858" rIns="182858" bIns="45714">
            <a:spAutoFit/>
          </a:bodyPr>
          <a:lstStyle/>
          <a:p>
            <a:pPr defTabSz="914204">
              <a:lnSpc>
                <a:spcPct val="89000"/>
              </a:lnSpc>
            </a:pPr>
            <a:r>
              <a:rPr lang="uz-Latn-UZ" sz="3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endParaRPr lang="en-US" sz="33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Rectangle 57">
            <a:extLst>
              <a:ext uri="{FF2B5EF4-FFF2-40B4-BE49-F238E27FC236}">
                <a16:creationId xmlns:a16="http://schemas.microsoft.com/office/drawing/2014/main" id="{CFE4024A-543A-4427-AA84-B2B741855338}"/>
              </a:ext>
            </a:extLst>
          </p:cNvPr>
          <p:cNvSpPr/>
          <p:nvPr/>
        </p:nvSpPr>
        <p:spPr>
          <a:xfrm>
            <a:off x="4110455" y="2935607"/>
            <a:ext cx="2245806" cy="544310"/>
          </a:xfrm>
          <a:prstGeom prst="rect">
            <a:avLst/>
          </a:prstGeom>
          <a:solidFill>
            <a:srgbClr val="0070C0"/>
          </a:solidFill>
        </p:spPr>
        <p:txBody>
          <a:bodyPr wrap="square" lIns="182858" rIns="182858" bIns="45714">
            <a:spAutoFit/>
          </a:bodyPr>
          <a:lstStyle/>
          <a:p>
            <a:pPr defTabSz="914204">
              <a:lnSpc>
                <a:spcPct val="89000"/>
              </a:lnSpc>
            </a:pPr>
            <a:r>
              <a:rPr lang="uz-Latn-UZ" sz="3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endParaRPr lang="en-US" sz="33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Rectangle 58">
            <a:extLst>
              <a:ext uri="{FF2B5EF4-FFF2-40B4-BE49-F238E27FC236}">
                <a16:creationId xmlns:a16="http://schemas.microsoft.com/office/drawing/2014/main" id="{1BFA9AE4-309B-44F3-ABC9-FADB8C4916A1}"/>
              </a:ext>
            </a:extLst>
          </p:cNvPr>
          <p:cNvSpPr/>
          <p:nvPr/>
        </p:nvSpPr>
        <p:spPr>
          <a:xfrm>
            <a:off x="5352134" y="2222112"/>
            <a:ext cx="2245806" cy="544310"/>
          </a:xfrm>
          <a:prstGeom prst="rect">
            <a:avLst/>
          </a:prstGeom>
          <a:solidFill>
            <a:srgbClr val="0070C0"/>
          </a:solidFill>
        </p:spPr>
        <p:txBody>
          <a:bodyPr wrap="square" lIns="182858" rIns="182858" bIns="45714">
            <a:spAutoFit/>
          </a:bodyPr>
          <a:lstStyle/>
          <a:p>
            <a:pPr defTabSz="914204">
              <a:lnSpc>
                <a:spcPct val="89000"/>
              </a:lnSpc>
            </a:pPr>
            <a:r>
              <a:rPr lang="uz-Latn-UZ" sz="3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oltinchi</a:t>
            </a:r>
            <a:endParaRPr lang="en-US" sz="33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tangle 59">
            <a:extLst>
              <a:ext uri="{FF2B5EF4-FFF2-40B4-BE49-F238E27FC236}">
                <a16:creationId xmlns:a16="http://schemas.microsoft.com/office/drawing/2014/main" id="{EAF808B5-E952-4235-BE57-831646DD307B}"/>
              </a:ext>
            </a:extLst>
          </p:cNvPr>
          <p:cNvSpPr/>
          <p:nvPr/>
        </p:nvSpPr>
        <p:spPr>
          <a:xfrm>
            <a:off x="6593812" y="1508613"/>
            <a:ext cx="2245806" cy="544310"/>
          </a:xfrm>
          <a:prstGeom prst="rect">
            <a:avLst/>
          </a:prstGeom>
          <a:solidFill>
            <a:srgbClr val="0070C0"/>
          </a:solidFill>
        </p:spPr>
        <p:txBody>
          <a:bodyPr wrap="square" lIns="182858" rIns="182858" bIns="45714">
            <a:spAutoFit/>
          </a:bodyPr>
          <a:lstStyle/>
          <a:p>
            <a:pPr defTabSz="914204">
              <a:lnSpc>
                <a:spcPct val="89000"/>
              </a:lnSpc>
            </a:pPr>
            <a:r>
              <a:rPr lang="uz-Latn-UZ" sz="3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endParaRPr lang="en-US" sz="33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Oval 60">
            <a:extLst>
              <a:ext uri="{FF2B5EF4-FFF2-40B4-BE49-F238E27FC236}">
                <a16:creationId xmlns:a16="http://schemas.microsoft.com/office/drawing/2014/main" id="{5309FEC8-4BB6-4E09-8F26-FB502ADC4B26}"/>
              </a:ext>
            </a:extLst>
          </p:cNvPr>
          <p:cNvSpPr/>
          <p:nvPr/>
        </p:nvSpPr>
        <p:spPr>
          <a:xfrm>
            <a:off x="675710" y="3836359"/>
            <a:ext cx="376207" cy="376207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914204">
              <a:lnSpc>
                <a:spcPct val="89000"/>
              </a:lnSpc>
            </a:pPr>
            <a:r>
              <a:rPr lang="en-US" sz="160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99" name="Oval 61">
            <a:extLst>
              <a:ext uri="{FF2B5EF4-FFF2-40B4-BE49-F238E27FC236}">
                <a16:creationId xmlns:a16="http://schemas.microsoft.com/office/drawing/2014/main" id="{5CC70A5D-C440-4562-99A8-E9015B660481}"/>
              </a:ext>
            </a:extLst>
          </p:cNvPr>
          <p:cNvSpPr/>
          <p:nvPr/>
        </p:nvSpPr>
        <p:spPr>
          <a:xfrm>
            <a:off x="1965381" y="3083211"/>
            <a:ext cx="376207" cy="376207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914204">
              <a:lnSpc>
                <a:spcPct val="89000"/>
              </a:lnSpc>
            </a:pPr>
            <a:r>
              <a:rPr lang="en-US" sz="160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00" name="Oval 62">
            <a:extLst>
              <a:ext uri="{FF2B5EF4-FFF2-40B4-BE49-F238E27FC236}">
                <a16:creationId xmlns:a16="http://schemas.microsoft.com/office/drawing/2014/main" id="{35ED5DAF-4C55-40F8-B6DD-60CD27E3EBE5}"/>
              </a:ext>
            </a:extLst>
          </p:cNvPr>
          <p:cNvSpPr/>
          <p:nvPr/>
        </p:nvSpPr>
        <p:spPr>
          <a:xfrm>
            <a:off x="3200865" y="2345840"/>
            <a:ext cx="376207" cy="376207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914204">
              <a:lnSpc>
                <a:spcPct val="89000"/>
              </a:lnSpc>
            </a:pPr>
            <a:r>
              <a:rPr lang="en-US" sz="160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01" name="Oval 64">
            <a:extLst>
              <a:ext uri="{FF2B5EF4-FFF2-40B4-BE49-F238E27FC236}">
                <a16:creationId xmlns:a16="http://schemas.microsoft.com/office/drawing/2014/main" id="{566012F5-2C2F-4398-99A7-AC611F5301FE}"/>
              </a:ext>
            </a:extLst>
          </p:cNvPr>
          <p:cNvSpPr/>
          <p:nvPr/>
        </p:nvSpPr>
        <p:spPr>
          <a:xfrm>
            <a:off x="5645824" y="948717"/>
            <a:ext cx="376207" cy="376207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914204">
              <a:lnSpc>
                <a:spcPct val="89000"/>
              </a:lnSpc>
            </a:pPr>
            <a:r>
              <a:rPr lang="en-US" sz="160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102" name="Straight Arrow Connector 41">
            <a:extLst>
              <a:ext uri="{FF2B5EF4-FFF2-40B4-BE49-F238E27FC236}">
                <a16:creationId xmlns:a16="http://schemas.microsoft.com/office/drawing/2014/main" id="{1725F111-85AF-48F0-A14A-500702299977}"/>
              </a:ext>
            </a:extLst>
          </p:cNvPr>
          <p:cNvCxnSpPr/>
          <p:nvPr/>
        </p:nvCxnSpPr>
        <p:spPr>
          <a:xfrm flipV="1">
            <a:off x="1673189" y="3909949"/>
            <a:ext cx="363062" cy="188290"/>
          </a:xfrm>
          <a:prstGeom prst="straightConnector1">
            <a:avLst/>
          </a:prstGeom>
          <a:ln>
            <a:solidFill>
              <a:schemeClr val="tx1">
                <a:alpha val="34000"/>
              </a:schemeClr>
            </a:solidFill>
            <a:headEnd type="none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65">
            <a:extLst>
              <a:ext uri="{FF2B5EF4-FFF2-40B4-BE49-F238E27FC236}">
                <a16:creationId xmlns:a16="http://schemas.microsoft.com/office/drawing/2014/main" id="{8EEB7967-C4B2-4585-95D1-A0753327D4C5}"/>
              </a:ext>
            </a:extLst>
          </p:cNvPr>
          <p:cNvCxnSpPr/>
          <p:nvPr/>
        </p:nvCxnSpPr>
        <p:spPr>
          <a:xfrm flipV="1">
            <a:off x="2918487" y="3192021"/>
            <a:ext cx="363062" cy="188290"/>
          </a:xfrm>
          <a:prstGeom prst="straightConnector1">
            <a:avLst/>
          </a:prstGeom>
          <a:ln>
            <a:solidFill>
              <a:schemeClr val="tx1">
                <a:alpha val="34000"/>
              </a:schemeClr>
            </a:solidFill>
            <a:headEnd type="none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66">
            <a:extLst>
              <a:ext uri="{FF2B5EF4-FFF2-40B4-BE49-F238E27FC236}">
                <a16:creationId xmlns:a16="http://schemas.microsoft.com/office/drawing/2014/main" id="{BE670096-13A7-42F8-BCA5-2D873A11FB3F}"/>
              </a:ext>
            </a:extLst>
          </p:cNvPr>
          <p:cNvCxnSpPr/>
          <p:nvPr/>
        </p:nvCxnSpPr>
        <p:spPr>
          <a:xfrm flipV="1">
            <a:off x="4144991" y="2470548"/>
            <a:ext cx="363062" cy="188290"/>
          </a:xfrm>
          <a:prstGeom prst="straightConnector1">
            <a:avLst/>
          </a:prstGeom>
          <a:ln>
            <a:solidFill>
              <a:schemeClr val="tx1">
                <a:alpha val="34000"/>
              </a:schemeClr>
            </a:solidFill>
            <a:headEnd type="none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67">
            <a:extLst>
              <a:ext uri="{FF2B5EF4-FFF2-40B4-BE49-F238E27FC236}">
                <a16:creationId xmlns:a16="http://schemas.microsoft.com/office/drawing/2014/main" id="{483564B3-83B9-4BD8-BF0E-EEF1EC4370F6}"/>
              </a:ext>
            </a:extLst>
          </p:cNvPr>
          <p:cNvCxnSpPr/>
          <p:nvPr/>
        </p:nvCxnSpPr>
        <p:spPr>
          <a:xfrm flipV="1">
            <a:off x="5390287" y="1752618"/>
            <a:ext cx="363062" cy="188290"/>
          </a:xfrm>
          <a:prstGeom prst="straightConnector1">
            <a:avLst/>
          </a:prstGeom>
          <a:ln>
            <a:solidFill>
              <a:schemeClr val="tx1">
                <a:alpha val="34000"/>
              </a:schemeClr>
            </a:solidFill>
            <a:headEnd type="none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7" name="Group 1">
            <a:extLst>
              <a:ext uri="{FF2B5EF4-FFF2-40B4-BE49-F238E27FC236}">
                <a16:creationId xmlns:a16="http://schemas.microsoft.com/office/drawing/2014/main" id="{3D8CBEE8-444E-42FD-B629-9066A3106457}"/>
              </a:ext>
            </a:extLst>
          </p:cNvPr>
          <p:cNvGrpSpPr/>
          <p:nvPr/>
        </p:nvGrpSpPr>
        <p:grpSpPr>
          <a:xfrm>
            <a:off x="4438431" y="1717270"/>
            <a:ext cx="995175" cy="995174"/>
            <a:chOff x="6144684" y="1620202"/>
            <a:chExt cx="1358056" cy="1358053"/>
          </a:xfrm>
          <a:solidFill>
            <a:srgbClr val="0070C0"/>
          </a:solidFill>
        </p:grpSpPr>
        <p:sp>
          <p:nvSpPr>
            <p:cNvPr id="108" name="Oval 7">
              <a:extLst>
                <a:ext uri="{FF2B5EF4-FFF2-40B4-BE49-F238E27FC236}">
                  <a16:creationId xmlns:a16="http://schemas.microsoft.com/office/drawing/2014/main" id="{87651407-2A3D-4014-93CF-B52254ED5EE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44684" y="1620202"/>
              <a:ext cx="1358056" cy="1358053"/>
            </a:xfrm>
            <a:prstGeom prst="ellipse">
              <a:avLst/>
            </a:prstGeom>
            <a:grpFill/>
            <a:ln w="9525" cmpd="sng"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04"/>
              <a:endParaRPr lang="en-US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9" name="Group 69">
              <a:extLst>
                <a:ext uri="{FF2B5EF4-FFF2-40B4-BE49-F238E27FC236}">
                  <a16:creationId xmlns:a16="http://schemas.microsoft.com/office/drawing/2014/main" id="{870D9C82-B21D-46DB-AADE-A84546303245}"/>
                </a:ext>
              </a:extLst>
            </p:cNvPr>
            <p:cNvGrpSpPr/>
            <p:nvPr/>
          </p:nvGrpSpPr>
          <p:grpSpPr>
            <a:xfrm>
              <a:off x="6428004" y="1924704"/>
              <a:ext cx="814133" cy="766805"/>
              <a:chOff x="6493350" y="2532947"/>
              <a:chExt cx="493658" cy="464960"/>
            </a:xfrm>
            <a:grpFill/>
          </p:grpSpPr>
          <p:sp>
            <p:nvSpPr>
              <p:cNvPr id="110" name="Freeform 272">
                <a:extLst>
                  <a:ext uri="{FF2B5EF4-FFF2-40B4-BE49-F238E27FC236}">
                    <a16:creationId xmlns:a16="http://schemas.microsoft.com/office/drawing/2014/main" id="{C4C2DB0E-3DBB-401E-9D87-9558D7419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3350" y="2697886"/>
                <a:ext cx="493658" cy="134792"/>
              </a:xfrm>
              <a:custGeom>
                <a:avLst/>
                <a:gdLst>
                  <a:gd name="T0" fmla="*/ 624 w 721"/>
                  <a:gd name="T1" fmla="*/ 166 h 197"/>
                  <a:gd name="T2" fmla="*/ 360 w 721"/>
                  <a:gd name="T3" fmla="*/ 197 h 197"/>
                  <a:gd name="T4" fmla="*/ 0 w 721"/>
                  <a:gd name="T5" fmla="*/ 99 h 197"/>
                  <a:gd name="T6" fmla="*/ 360 w 721"/>
                  <a:gd name="T7" fmla="*/ 0 h 197"/>
                  <a:gd name="T8" fmla="*/ 721 w 721"/>
                  <a:gd name="T9" fmla="*/ 99 h 197"/>
                  <a:gd name="T10" fmla="*/ 669 w 721"/>
                  <a:gd name="T11" fmla="*/ 149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1" h="197">
                    <a:moveTo>
                      <a:pt x="624" y="166"/>
                    </a:moveTo>
                    <a:cubicBezTo>
                      <a:pt x="558" y="185"/>
                      <a:pt x="465" y="197"/>
                      <a:pt x="360" y="197"/>
                    </a:cubicBezTo>
                    <a:cubicBezTo>
                      <a:pt x="161" y="197"/>
                      <a:pt x="0" y="153"/>
                      <a:pt x="0" y="99"/>
                    </a:cubicBezTo>
                    <a:cubicBezTo>
                      <a:pt x="0" y="44"/>
                      <a:pt x="161" y="0"/>
                      <a:pt x="360" y="0"/>
                    </a:cubicBezTo>
                    <a:cubicBezTo>
                      <a:pt x="559" y="0"/>
                      <a:pt x="721" y="44"/>
                      <a:pt x="721" y="99"/>
                    </a:cubicBezTo>
                    <a:cubicBezTo>
                      <a:pt x="721" y="117"/>
                      <a:pt x="702" y="135"/>
                      <a:pt x="669" y="149"/>
                    </a:cubicBezTo>
                  </a:path>
                </a:pathLst>
              </a:cu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" name="Freeform 273">
                <a:extLst>
                  <a:ext uri="{FF2B5EF4-FFF2-40B4-BE49-F238E27FC236}">
                    <a16:creationId xmlns:a16="http://schemas.microsoft.com/office/drawing/2014/main" id="{80EF2EBA-6898-430F-94D4-3548442321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0314" y="2532947"/>
                <a:ext cx="295673" cy="464960"/>
              </a:xfrm>
              <a:custGeom>
                <a:avLst/>
                <a:gdLst>
                  <a:gd name="T0" fmla="*/ 26 w 432"/>
                  <a:gd name="T1" fmla="*/ 494 h 679"/>
                  <a:gd name="T2" fmla="*/ 119 w 432"/>
                  <a:gd name="T3" fmla="*/ 290 h 679"/>
                  <a:gd name="T4" fmla="*/ 385 w 432"/>
                  <a:gd name="T5" fmla="*/ 28 h 679"/>
                  <a:gd name="T6" fmla="*/ 290 w 432"/>
                  <a:gd name="T7" fmla="*/ 389 h 679"/>
                  <a:gd name="T8" fmla="*/ 24 w 432"/>
                  <a:gd name="T9" fmla="*/ 652 h 679"/>
                  <a:gd name="T10" fmla="*/ 13 w 432"/>
                  <a:gd name="T11" fmla="*/ 540 h 6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2" h="679">
                    <a:moveTo>
                      <a:pt x="26" y="494"/>
                    </a:moveTo>
                    <a:cubicBezTo>
                      <a:pt x="45" y="434"/>
                      <a:pt x="77" y="363"/>
                      <a:pt x="119" y="290"/>
                    </a:cubicBezTo>
                    <a:cubicBezTo>
                      <a:pt x="219" y="118"/>
                      <a:pt x="338" y="0"/>
                      <a:pt x="385" y="28"/>
                    </a:cubicBezTo>
                    <a:cubicBezTo>
                      <a:pt x="432" y="55"/>
                      <a:pt x="389" y="217"/>
                      <a:pt x="290" y="389"/>
                    </a:cubicBezTo>
                    <a:cubicBezTo>
                      <a:pt x="190" y="561"/>
                      <a:pt x="71" y="679"/>
                      <a:pt x="24" y="652"/>
                    </a:cubicBezTo>
                    <a:cubicBezTo>
                      <a:pt x="2" y="639"/>
                      <a:pt x="0" y="598"/>
                      <a:pt x="13" y="540"/>
                    </a:cubicBezTo>
                  </a:path>
                </a:pathLst>
              </a:cu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" name="Freeform 274">
                <a:extLst>
                  <a:ext uri="{FF2B5EF4-FFF2-40B4-BE49-F238E27FC236}">
                    <a16:creationId xmlns:a16="http://schemas.microsoft.com/office/drawing/2014/main" id="{0FCD003D-5CE1-4A5E-AA23-4257B1E8F5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84371" y="2543962"/>
                <a:ext cx="311616" cy="453945"/>
              </a:xfrm>
              <a:custGeom>
                <a:avLst/>
                <a:gdLst>
                  <a:gd name="T0" fmla="*/ 173 w 455"/>
                  <a:gd name="T1" fmla="*/ 81 h 663"/>
                  <a:gd name="T2" fmla="*/ 313 w 455"/>
                  <a:gd name="T3" fmla="*/ 274 h 663"/>
                  <a:gd name="T4" fmla="*/ 408 w 455"/>
                  <a:gd name="T5" fmla="*/ 636 h 663"/>
                  <a:gd name="T6" fmla="*/ 142 w 455"/>
                  <a:gd name="T7" fmla="*/ 373 h 663"/>
                  <a:gd name="T8" fmla="*/ 47 w 455"/>
                  <a:gd name="T9" fmla="*/ 12 h 663"/>
                  <a:gd name="T10" fmla="*/ 138 w 455"/>
                  <a:gd name="T11" fmla="*/ 48 h 6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55" h="663">
                    <a:moveTo>
                      <a:pt x="173" y="81"/>
                    </a:moveTo>
                    <a:cubicBezTo>
                      <a:pt x="218" y="128"/>
                      <a:pt x="267" y="196"/>
                      <a:pt x="313" y="274"/>
                    </a:cubicBezTo>
                    <a:cubicBezTo>
                      <a:pt x="412" y="447"/>
                      <a:pt x="455" y="609"/>
                      <a:pt x="408" y="636"/>
                    </a:cubicBezTo>
                    <a:cubicBezTo>
                      <a:pt x="361" y="663"/>
                      <a:pt x="242" y="545"/>
                      <a:pt x="142" y="373"/>
                    </a:cubicBezTo>
                    <a:cubicBezTo>
                      <a:pt x="43" y="201"/>
                      <a:pt x="0" y="39"/>
                      <a:pt x="47" y="12"/>
                    </a:cubicBezTo>
                    <a:cubicBezTo>
                      <a:pt x="67" y="0"/>
                      <a:pt x="100" y="14"/>
                      <a:pt x="138" y="48"/>
                    </a:cubicBezTo>
                  </a:path>
                </a:pathLst>
              </a:cu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" name="Oval 275">
                <a:extLst>
                  <a:ext uri="{FF2B5EF4-FFF2-40B4-BE49-F238E27FC236}">
                    <a16:creationId xmlns:a16="http://schemas.microsoft.com/office/drawing/2014/main" id="{607F396B-9298-4A79-B47B-278E9A1241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20047" y="2789776"/>
                <a:ext cx="32756" cy="32756"/>
              </a:xfrm>
              <a:prstGeom prst="ellipse">
                <a:avLst/>
              </a:pr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Oval 276">
                <a:extLst>
                  <a:ext uri="{FF2B5EF4-FFF2-40B4-BE49-F238E27FC236}">
                    <a16:creationId xmlns:a16="http://schemas.microsoft.com/office/drawing/2014/main" id="{EF8D445B-50BB-4AE6-89E0-9559ED88DB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96836" y="2870362"/>
                <a:ext cx="32756" cy="33046"/>
              </a:xfrm>
              <a:prstGeom prst="ellipse">
                <a:avLst/>
              </a:pr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" name="Freeform 277">
                <a:extLst>
                  <a:ext uri="{FF2B5EF4-FFF2-40B4-BE49-F238E27FC236}">
                    <a16:creationId xmlns:a16="http://schemas.microsoft.com/office/drawing/2014/main" id="{A98837DD-C91B-4D83-86C8-17BAE6746A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74812" y="2571210"/>
                <a:ext cx="32756" cy="32756"/>
              </a:xfrm>
              <a:custGeom>
                <a:avLst/>
                <a:gdLst>
                  <a:gd name="T0" fmla="*/ 48 w 48"/>
                  <a:gd name="T1" fmla="*/ 24 h 48"/>
                  <a:gd name="T2" fmla="*/ 40 w 48"/>
                  <a:gd name="T3" fmla="*/ 42 h 48"/>
                  <a:gd name="T4" fmla="*/ 24 w 48"/>
                  <a:gd name="T5" fmla="*/ 48 h 48"/>
                  <a:gd name="T6" fmla="*/ 0 w 48"/>
                  <a:gd name="T7" fmla="*/ 24 h 48"/>
                  <a:gd name="T8" fmla="*/ 24 w 48"/>
                  <a:gd name="T9" fmla="*/ 0 h 48"/>
                  <a:gd name="T10" fmla="*/ 48 w 48"/>
                  <a:gd name="T11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8" h="48">
                    <a:moveTo>
                      <a:pt x="48" y="24"/>
                    </a:moveTo>
                    <a:cubicBezTo>
                      <a:pt x="48" y="31"/>
                      <a:pt x="45" y="37"/>
                      <a:pt x="40" y="42"/>
                    </a:cubicBezTo>
                    <a:cubicBezTo>
                      <a:pt x="36" y="46"/>
                      <a:pt x="30" y="48"/>
                      <a:pt x="24" y="48"/>
                    </a:cubicBezTo>
                    <a:cubicBezTo>
                      <a:pt x="11" y="48"/>
                      <a:pt x="0" y="37"/>
                      <a:pt x="0" y="24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7" y="0"/>
                      <a:pt x="48" y="11"/>
                      <a:pt x="48" y="24"/>
                    </a:cubicBezTo>
                    <a:close/>
                  </a:path>
                </a:pathLst>
              </a:custGeom>
              <a:grpFill/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30" tIns="45714" rIns="91430" bIns="45714" numCol="1" anchor="t" anchorCtr="0" compatLnSpc="1">
                <a:prstTxWarp prst="textNoShape">
                  <a:avLst/>
                </a:prstTxWarp>
              </a:bodyPr>
              <a:lstStyle/>
              <a:p>
                <a:pPr defTabSz="914204"/>
                <a:endParaRPr lang="en-US" sz="240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16" name="Oval 63">
            <a:extLst>
              <a:ext uri="{FF2B5EF4-FFF2-40B4-BE49-F238E27FC236}">
                <a16:creationId xmlns:a16="http://schemas.microsoft.com/office/drawing/2014/main" id="{8F2FFE5B-59F2-48A9-8CA4-F7F74913E9E8}"/>
              </a:ext>
            </a:extLst>
          </p:cNvPr>
          <p:cNvSpPr/>
          <p:nvPr/>
        </p:nvSpPr>
        <p:spPr>
          <a:xfrm>
            <a:off x="4386576" y="1628895"/>
            <a:ext cx="376207" cy="376207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914204">
              <a:lnSpc>
                <a:spcPct val="89000"/>
              </a:lnSpc>
            </a:pPr>
            <a:r>
              <a:rPr lang="en-US" sz="160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440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8095" y="189094"/>
            <a:ext cx="3791018" cy="608574"/>
          </a:xfrm>
        </p:spPr>
        <p:txBody>
          <a:bodyPr/>
          <a:lstStyle/>
          <a:p>
            <a:r>
              <a:rPr lang="uz-Latn-UZ" sz="3400" dirty="0" smtClean="0"/>
              <a:t>DIQQAT QILING!</a:t>
            </a:r>
            <a:endParaRPr lang="ru-RU" sz="3400" dirty="0"/>
          </a:p>
        </p:txBody>
      </p:sp>
      <p:sp>
        <p:nvSpPr>
          <p:cNvPr id="4" name="Блок-схема: знак завершения 3"/>
          <p:cNvSpPr/>
          <p:nvPr/>
        </p:nvSpPr>
        <p:spPr>
          <a:xfrm>
            <a:off x="1032517" y="990601"/>
            <a:ext cx="3041855" cy="895965"/>
          </a:xfrm>
          <a:prstGeom prst="flowChartTerminator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300" b="1" dirty="0">
                <a:latin typeface="Arial" panose="020B0604020202020204" pitchFamily="34" charset="0"/>
                <a:cs typeface="Arial" panose="020B0604020202020204" pitchFamily="34" charset="0"/>
              </a:rPr>
              <a:t>Beshinchi</a:t>
            </a:r>
            <a:endParaRPr lang="ru-RU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знак завершения 4"/>
          <p:cNvSpPr/>
          <p:nvPr/>
        </p:nvSpPr>
        <p:spPr>
          <a:xfrm>
            <a:off x="5424439" y="994042"/>
            <a:ext cx="3041855" cy="895965"/>
          </a:xfrm>
          <a:prstGeom prst="flowChartTerminator">
            <a:avLst/>
          </a:prstGeom>
          <a:solidFill>
            <a:srgbClr val="03A92B"/>
          </a:solidFill>
          <a:ln>
            <a:solidFill>
              <a:srgbClr val="03A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300" b="1" dirty="0">
                <a:latin typeface="Arial" panose="020B0604020202020204" pitchFamily="34" charset="0"/>
                <a:cs typeface="Arial" panose="020B0604020202020204" pitchFamily="34" charset="0"/>
              </a:rPr>
              <a:t>Oltinchi</a:t>
            </a:r>
            <a:endParaRPr lang="ru-RU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235054" y="2834771"/>
            <a:ext cx="1626011" cy="573955"/>
          </a:xfrm>
          <a:prstGeom prst="flowChartTerminator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000" b="1" dirty="0"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2768095" y="2895001"/>
            <a:ext cx="1626011" cy="573955"/>
          </a:xfrm>
          <a:prstGeom prst="flowChartTerminator">
            <a:avLst/>
          </a:prstGeom>
          <a:solidFill>
            <a:srgbClr val="CC3399"/>
          </a:solidFill>
          <a:ln>
            <a:solidFill>
              <a:srgbClr val="CC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300" b="1" dirty="0">
                <a:latin typeface="Arial" panose="020B0604020202020204" pitchFamily="34" charset="0"/>
                <a:cs typeface="Arial" panose="020B0604020202020204" pitchFamily="34" charset="0"/>
              </a:rPr>
              <a:t>-inchi</a:t>
            </a:r>
            <a:endParaRPr lang="ru-RU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7272499" y="2890693"/>
            <a:ext cx="1626011" cy="573955"/>
          </a:xfrm>
          <a:prstGeom prst="flowChartTerminator">
            <a:avLst/>
          </a:prstGeom>
          <a:solidFill>
            <a:srgbClr val="CC3399"/>
          </a:solidFill>
          <a:ln>
            <a:solidFill>
              <a:srgbClr val="CC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300" dirty="0">
                <a:latin typeface="Arial" panose="020B0604020202020204" pitchFamily="34" charset="0"/>
                <a:cs typeface="Arial" panose="020B0604020202020204" pitchFamily="34" charset="0"/>
              </a:rPr>
              <a:t>-nchi</a:t>
            </a:r>
            <a:endParaRPr lang="ru-RU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Блок-схема: знак завершения 10"/>
          <p:cNvSpPr/>
          <p:nvPr/>
        </p:nvSpPr>
        <p:spPr>
          <a:xfrm>
            <a:off x="4896725" y="2895000"/>
            <a:ext cx="1626011" cy="573955"/>
          </a:xfrm>
          <a:prstGeom prst="flowChartTerminator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300" b="1" dirty="0"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endParaRPr lang="ru-RU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>
            <a:stCxn id="4" idx="2"/>
          </p:cNvCxnSpPr>
          <p:nvPr/>
        </p:nvCxnSpPr>
        <p:spPr>
          <a:xfrm>
            <a:off x="2553445" y="1886566"/>
            <a:ext cx="965680" cy="91600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1460810" y="1886566"/>
            <a:ext cx="1056705" cy="81202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2"/>
          </p:cNvCxnSpPr>
          <p:nvPr/>
        </p:nvCxnSpPr>
        <p:spPr>
          <a:xfrm>
            <a:off x="6945366" y="1890006"/>
            <a:ext cx="1373432" cy="9125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5" idx="2"/>
          </p:cNvCxnSpPr>
          <p:nvPr/>
        </p:nvCxnSpPr>
        <p:spPr>
          <a:xfrm flipH="1">
            <a:off x="5709731" y="1890006"/>
            <a:ext cx="1235636" cy="95312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люс 28"/>
          <p:cNvSpPr/>
          <p:nvPr/>
        </p:nvSpPr>
        <p:spPr>
          <a:xfrm>
            <a:off x="1982976" y="2895001"/>
            <a:ext cx="685800" cy="685800"/>
          </a:xfrm>
          <a:prstGeom prst="mathPlu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/>
          </a:p>
        </p:txBody>
      </p:sp>
      <p:sp>
        <p:nvSpPr>
          <p:cNvPr id="33" name="Плюс 32"/>
          <p:cNvSpPr/>
          <p:nvPr/>
        </p:nvSpPr>
        <p:spPr>
          <a:xfrm>
            <a:off x="6522736" y="2834771"/>
            <a:ext cx="685800" cy="685800"/>
          </a:xfrm>
          <a:prstGeom prst="mathPlu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/>
          </a:p>
        </p:txBody>
      </p:sp>
    </p:spTree>
    <p:extLst>
      <p:ext uri="{BB962C8B-B14F-4D97-AF65-F5344CB8AC3E}">
        <p14:creationId xmlns:p14="http://schemas.microsoft.com/office/powerpoint/2010/main" val="415973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9417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uz-Latn-UZ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830" y="1134972"/>
            <a:ext cx="7150501" cy="346621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z-Latn-UZ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Narsalarning ketma-ketlik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tartibini bildiradigan 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sonlar </a:t>
            </a:r>
            <a:r>
              <a:rPr lang="uz-Latn-UZ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 sonlar 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deyiladi. U -(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i)nchi qo‘shimchasi 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yordamida yasaladi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Tartib 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sonlar arab raqami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bilan yozilganda, -(i)nchi 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qo‘shimchasi o‘rnida arab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raqamidan so‘ng chiziqcha 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yoziladi: </a:t>
            </a:r>
            <a:r>
              <a:rPr lang="uz-Latn-UZ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9-sinf, 30-dekabr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Tartib sonlar rim 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raqamlari bilan ifodalanganda,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chiziqcha qo‘yilmaydi: </a:t>
            </a:r>
            <a:r>
              <a:rPr lang="uz-Latn-UZ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XXI asr,   VI bob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851" y="1052540"/>
            <a:ext cx="1304219" cy="2449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214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i9_Aqua Teal Dark">
      <a:dk1>
        <a:srgbClr val="FFFFFF"/>
      </a:dk1>
      <a:lt1>
        <a:srgbClr val="2B2B2D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</TotalTime>
  <Words>602</Words>
  <Application>Microsoft Office PowerPoint</Application>
  <PresentationFormat>Экран (16:9)</PresentationFormat>
  <Paragraphs>88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Calibri</vt:lpstr>
      <vt:lpstr>Calibri Light</vt:lpstr>
      <vt:lpstr>Open Sans</vt:lpstr>
      <vt:lpstr>Open Sans Light</vt:lpstr>
      <vt:lpstr>1_Office Theme</vt:lpstr>
      <vt:lpstr>Office Theme</vt:lpstr>
      <vt:lpstr>2_Office Theme</vt:lpstr>
      <vt:lpstr>Тема Office</vt:lpstr>
      <vt:lpstr>5_Office Theme</vt:lpstr>
      <vt:lpstr>Презентация PowerPoint</vt:lpstr>
      <vt:lpstr>Mustahkamlash</vt:lpstr>
      <vt:lpstr>Mustahkamlash</vt:lpstr>
      <vt:lpstr>Mustahkamlash</vt:lpstr>
      <vt:lpstr>Birikmalar</vt:lpstr>
      <vt:lpstr>TOPSHIRIQ</vt:lpstr>
      <vt:lpstr> </vt:lpstr>
      <vt:lpstr>DIQQAT QILING!</vt:lpstr>
      <vt:lpstr>BILIB OLING!</vt:lpstr>
      <vt:lpstr>  436-mashq. Sonlarni toping. Ma’no turini va imlosini tushuntiring.</vt:lpstr>
      <vt:lpstr>Nuqtalar o‘rnini to‘ldiring.</vt:lpstr>
      <vt:lpstr>Mustaqil bajarish uchun topshiriqlar: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89</cp:revision>
  <dcterms:created xsi:type="dcterms:W3CDTF">2020-04-11T16:25:36Z</dcterms:created>
  <dcterms:modified xsi:type="dcterms:W3CDTF">2021-03-16T07:35:42Z</dcterms:modified>
</cp:coreProperties>
</file>