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  <p:sldMasterId id="2147483922" r:id="rId5"/>
    <p:sldMasterId id="2147483962" r:id="rId6"/>
  </p:sldMasterIdLst>
  <p:notesMasterIdLst>
    <p:notesMasterId r:id="rId23"/>
  </p:notesMasterIdLst>
  <p:handoutMasterIdLst>
    <p:handoutMasterId r:id="rId24"/>
  </p:handoutMasterIdLst>
  <p:sldIdLst>
    <p:sldId id="519" r:id="rId7"/>
    <p:sldId id="531" r:id="rId8"/>
    <p:sldId id="529" r:id="rId9"/>
    <p:sldId id="525" r:id="rId10"/>
    <p:sldId id="543" r:id="rId11"/>
    <p:sldId id="541" r:id="rId12"/>
    <p:sldId id="542" r:id="rId13"/>
    <p:sldId id="533" r:id="rId14"/>
    <p:sldId id="534" r:id="rId15"/>
    <p:sldId id="536" r:id="rId16"/>
    <p:sldId id="537" r:id="rId17"/>
    <p:sldId id="539" r:id="rId18"/>
    <p:sldId id="540" r:id="rId19"/>
    <p:sldId id="401" r:id="rId20"/>
    <p:sldId id="530" r:id="rId21"/>
    <p:sldId id="532" r:id="rId22"/>
  </p:sldIdLst>
  <p:sldSz cx="9144000" cy="5143500" type="screen16x9"/>
  <p:notesSz cx="6735763" cy="9866313"/>
  <p:defaultTextStyle>
    <a:defPPr>
      <a:defRPr lang="en-US"/>
    </a:defPPr>
    <a:lvl1pPr marL="0" algn="l" defTabSz="3425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584" algn="l" defTabSz="3425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177" algn="l" defTabSz="3425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7766" algn="l" defTabSz="3425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354" algn="l" defTabSz="3425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2948" algn="l" defTabSz="3425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5532" algn="l" defTabSz="3425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114" algn="l" defTabSz="3425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0697" algn="l" defTabSz="3425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F09"/>
    <a:srgbClr val="CC3399"/>
    <a:srgbClr val="008E40"/>
    <a:srgbClr val="008A3E"/>
    <a:srgbClr val="FF33CC"/>
    <a:srgbClr val="004F8A"/>
    <a:srgbClr val="005DA2"/>
    <a:srgbClr val="66FFFF"/>
    <a:srgbClr val="391A0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6AEBC-D4E2-4F35-8984-F3CF78BBBAE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F32D68-F00D-4C75-B5C2-CE92EC648F0C}">
      <dgm:prSet phldrT="[Текст]" phldr="1"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12971CA8-3363-4825-8CA8-539CE41667EE}" type="parTrans" cxnId="{509FF7A9-12BA-4B2A-A670-E79A55D12141}">
      <dgm:prSet/>
      <dgm:spPr/>
      <dgm:t>
        <a:bodyPr/>
        <a:lstStyle/>
        <a:p>
          <a:endParaRPr lang="ru-RU"/>
        </a:p>
      </dgm:t>
    </dgm:pt>
    <dgm:pt modelId="{985A4F99-DC2B-43FE-B946-52081950872C}" type="sibTrans" cxnId="{509FF7A9-12BA-4B2A-A670-E79A55D12141}">
      <dgm:prSet/>
      <dgm:spPr/>
      <dgm:t>
        <a:bodyPr/>
        <a:lstStyle/>
        <a:p>
          <a:endParaRPr lang="ru-RU"/>
        </a:p>
      </dgm:t>
    </dgm:pt>
    <dgm:pt modelId="{A99360CC-D71C-4771-B25B-2AE8BC00237B}">
      <dgm:prSet phldrT="[Текст]" phldr="1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6A51DF2F-3FED-4B98-BA92-F1763758FE27}" type="parTrans" cxnId="{049F4BEB-25CD-4761-8AD1-5193677218AE}">
      <dgm:prSet/>
      <dgm:spPr/>
      <dgm:t>
        <a:bodyPr/>
        <a:lstStyle/>
        <a:p>
          <a:endParaRPr lang="ru-RU"/>
        </a:p>
      </dgm:t>
    </dgm:pt>
    <dgm:pt modelId="{381CAC8D-D33A-499E-89FC-8DFB8F654F8E}" type="sibTrans" cxnId="{049F4BEB-25CD-4761-8AD1-5193677218AE}">
      <dgm:prSet/>
      <dgm:spPr/>
      <dgm:t>
        <a:bodyPr/>
        <a:lstStyle/>
        <a:p>
          <a:endParaRPr lang="ru-RU"/>
        </a:p>
      </dgm:t>
    </dgm:pt>
    <dgm:pt modelId="{C54373F7-B3F5-4BD0-9071-0028AC02DB45}">
      <dgm:prSet phldrT="[Текст]" phldr="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99D1603-FE7A-4A82-B67D-E593696BE573}" type="parTrans" cxnId="{7A0E12F4-DB5A-49A0-ABE4-54B1E8896ED1}">
      <dgm:prSet/>
      <dgm:spPr/>
      <dgm:t>
        <a:bodyPr/>
        <a:lstStyle/>
        <a:p>
          <a:endParaRPr lang="ru-RU"/>
        </a:p>
      </dgm:t>
    </dgm:pt>
    <dgm:pt modelId="{255C2499-647A-49BD-9FF2-8AC3E0FE6DD1}" type="sibTrans" cxnId="{7A0E12F4-DB5A-49A0-ABE4-54B1E8896ED1}">
      <dgm:prSet/>
      <dgm:spPr/>
      <dgm:t>
        <a:bodyPr/>
        <a:lstStyle/>
        <a:p>
          <a:endParaRPr lang="ru-RU"/>
        </a:p>
      </dgm:t>
    </dgm:pt>
    <dgm:pt modelId="{15484797-BA05-4958-96B3-27FA4716D5F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50C707B-6A4B-408D-A4CC-FBB71D4FC072}" type="parTrans" cxnId="{0D05F27F-74B7-486A-9482-AFD55B7E41EA}">
      <dgm:prSet/>
      <dgm:spPr/>
      <dgm:t>
        <a:bodyPr/>
        <a:lstStyle/>
        <a:p>
          <a:endParaRPr lang="ru-RU"/>
        </a:p>
      </dgm:t>
    </dgm:pt>
    <dgm:pt modelId="{1BC91358-EF9D-4042-A7FD-CB8F1972B072}" type="sibTrans" cxnId="{0D05F27F-74B7-486A-9482-AFD55B7E41EA}">
      <dgm:prSet/>
      <dgm:spPr/>
      <dgm:t>
        <a:bodyPr/>
        <a:lstStyle/>
        <a:p>
          <a:endParaRPr lang="ru-RU"/>
        </a:p>
      </dgm:t>
    </dgm:pt>
    <dgm:pt modelId="{06EF967B-E137-4684-8146-9DB819F3E4D8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C987980A-2711-4150-9D4F-79A859A7B4CD}" type="parTrans" cxnId="{971D7311-0D79-40A7-A100-B24AE2955F9B}">
      <dgm:prSet/>
      <dgm:spPr/>
      <dgm:t>
        <a:bodyPr/>
        <a:lstStyle/>
        <a:p>
          <a:endParaRPr lang="ru-RU"/>
        </a:p>
      </dgm:t>
    </dgm:pt>
    <dgm:pt modelId="{8966416A-AC66-450D-ACCE-60866D35F9AE}" type="sibTrans" cxnId="{971D7311-0D79-40A7-A100-B24AE2955F9B}">
      <dgm:prSet/>
      <dgm:spPr/>
      <dgm:t>
        <a:bodyPr/>
        <a:lstStyle/>
        <a:p>
          <a:endParaRPr lang="ru-RU"/>
        </a:p>
      </dgm:t>
    </dgm:pt>
    <dgm:pt modelId="{D137E6AB-026F-41FB-9F06-6B297746825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85106AC-FF94-4D3E-B218-A83D6350D9F7}" type="parTrans" cxnId="{3157A837-3F3D-4479-9D50-6BF2A1DDA597}">
      <dgm:prSet/>
      <dgm:spPr/>
      <dgm:t>
        <a:bodyPr/>
        <a:lstStyle/>
        <a:p>
          <a:endParaRPr lang="ru-RU"/>
        </a:p>
      </dgm:t>
    </dgm:pt>
    <dgm:pt modelId="{03E119A4-1C53-4DAB-8916-2604F2ED51EA}" type="sibTrans" cxnId="{3157A837-3F3D-4479-9D50-6BF2A1DDA597}">
      <dgm:prSet/>
      <dgm:spPr/>
      <dgm:t>
        <a:bodyPr/>
        <a:lstStyle/>
        <a:p>
          <a:endParaRPr lang="ru-RU"/>
        </a:p>
      </dgm:t>
    </dgm:pt>
    <dgm:pt modelId="{9116877F-49FB-4C95-BC4E-55BD23095243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5FD33883-9C15-4A99-BB51-665C79590DD1}" type="parTrans" cxnId="{B39CD1B9-C89F-4AD9-808C-AFB52E73310D}">
      <dgm:prSet/>
      <dgm:spPr/>
      <dgm:t>
        <a:bodyPr/>
        <a:lstStyle/>
        <a:p>
          <a:endParaRPr lang="ru-RU"/>
        </a:p>
      </dgm:t>
    </dgm:pt>
    <dgm:pt modelId="{C5194378-D72F-4A96-90CF-EC4612B3E4D8}" type="sibTrans" cxnId="{B39CD1B9-C89F-4AD9-808C-AFB52E73310D}">
      <dgm:prSet/>
      <dgm:spPr/>
      <dgm:t>
        <a:bodyPr/>
        <a:lstStyle/>
        <a:p>
          <a:endParaRPr lang="ru-RU"/>
        </a:p>
      </dgm:t>
    </dgm:pt>
    <dgm:pt modelId="{F0380F01-B22D-453B-86C8-42181162C7A7}" type="pres">
      <dgm:prSet presAssocID="{E5D6AEBC-D4E2-4F35-8984-F3CF78BBBAE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AD5947-6A24-4E90-81EE-3918666CF949}" type="pres">
      <dgm:prSet presAssocID="{E5D6AEBC-D4E2-4F35-8984-F3CF78BBBAEC}" presName="wedge1" presStyleLbl="node1" presStyleIdx="0" presStyleCnt="7"/>
      <dgm:spPr/>
      <dgm:t>
        <a:bodyPr/>
        <a:lstStyle/>
        <a:p>
          <a:endParaRPr lang="ru-RU"/>
        </a:p>
      </dgm:t>
    </dgm:pt>
    <dgm:pt modelId="{9257D2B4-DB59-4328-B92B-8AB411BCB2C7}" type="pres">
      <dgm:prSet presAssocID="{E5D6AEBC-D4E2-4F35-8984-F3CF78BBBAEC}" presName="dummy1a" presStyleCnt="0"/>
      <dgm:spPr/>
    </dgm:pt>
    <dgm:pt modelId="{847A2E3D-B6D4-437B-B359-774753B80868}" type="pres">
      <dgm:prSet presAssocID="{E5D6AEBC-D4E2-4F35-8984-F3CF78BBBAEC}" presName="dummy1b" presStyleCnt="0"/>
      <dgm:spPr/>
    </dgm:pt>
    <dgm:pt modelId="{FD0FD3E6-6467-4D41-8B9D-423BCEBD80CB}" type="pres">
      <dgm:prSet presAssocID="{E5D6AEBC-D4E2-4F35-8984-F3CF78BBBAEC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3F49A-6F20-413E-B21E-BD32D7220850}" type="pres">
      <dgm:prSet presAssocID="{E5D6AEBC-D4E2-4F35-8984-F3CF78BBBAEC}" presName="wedge2" presStyleLbl="node1" presStyleIdx="1" presStyleCnt="7"/>
      <dgm:spPr/>
      <dgm:t>
        <a:bodyPr/>
        <a:lstStyle/>
        <a:p>
          <a:endParaRPr lang="ru-RU"/>
        </a:p>
      </dgm:t>
    </dgm:pt>
    <dgm:pt modelId="{4EF3EE7A-7EDD-4EA7-B329-C36823DDB2AD}" type="pres">
      <dgm:prSet presAssocID="{E5D6AEBC-D4E2-4F35-8984-F3CF78BBBAEC}" presName="dummy2a" presStyleCnt="0"/>
      <dgm:spPr/>
    </dgm:pt>
    <dgm:pt modelId="{28ECCB29-3587-4882-B2AF-638773454295}" type="pres">
      <dgm:prSet presAssocID="{E5D6AEBC-D4E2-4F35-8984-F3CF78BBBAEC}" presName="dummy2b" presStyleCnt="0"/>
      <dgm:spPr/>
    </dgm:pt>
    <dgm:pt modelId="{926B8800-F60D-4B51-8ED5-AB32A911AA74}" type="pres">
      <dgm:prSet presAssocID="{E5D6AEBC-D4E2-4F35-8984-F3CF78BBBAEC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786CA-E0C8-4B19-8879-C3DE20155E09}" type="pres">
      <dgm:prSet presAssocID="{E5D6AEBC-D4E2-4F35-8984-F3CF78BBBAEC}" presName="wedge3" presStyleLbl="node1" presStyleIdx="2" presStyleCnt="7"/>
      <dgm:spPr/>
      <dgm:t>
        <a:bodyPr/>
        <a:lstStyle/>
        <a:p>
          <a:endParaRPr lang="ru-RU"/>
        </a:p>
      </dgm:t>
    </dgm:pt>
    <dgm:pt modelId="{C9B93398-CD56-4364-952C-A8F091927D7B}" type="pres">
      <dgm:prSet presAssocID="{E5D6AEBC-D4E2-4F35-8984-F3CF78BBBAEC}" presName="dummy3a" presStyleCnt="0"/>
      <dgm:spPr/>
    </dgm:pt>
    <dgm:pt modelId="{03039325-AF5E-478D-9870-FA8A65E6F1D4}" type="pres">
      <dgm:prSet presAssocID="{E5D6AEBC-D4E2-4F35-8984-F3CF78BBBAEC}" presName="dummy3b" presStyleCnt="0"/>
      <dgm:spPr/>
    </dgm:pt>
    <dgm:pt modelId="{56362E6C-0AA8-40CE-B458-520B3583F088}" type="pres">
      <dgm:prSet presAssocID="{E5D6AEBC-D4E2-4F35-8984-F3CF78BBBAEC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6F90A-D25E-4C7F-955A-08A31A242116}" type="pres">
      <dgm:prSet presAssocID="{E5D6AEBC-D4E2-4F35-8984-F3CF78BBBAEC}" presName="wedge4" presStyleLbl="node1" presStyleIdx="3" presStyleCnt="7"/>
      <dgm:spPr/>
      <dgm:t>
        <a:bodyPr/>
        <a:lstStyle/>
        <a:p>
          <a:endParaRPr lang="ru-RU"/>
        </a:p>
      </dgm:t>
    </dgm:pt>
    <dgm:pt modelId="{91908F1D-80A7-4A41-8E28-416A057231CF}" type="pres">
      <dgm:prSet presAssocID="{E5D6AEBC-D4E2-4F35-8984-F3CF78BBBAEC}" presName="dummy4a" presStyleCnt="0"/>
      <dgm:spPr/>
    </dgm:pt>
    <dgm:pt modelId="{27410603-9A87-4187-82DA-A442256499A7}" type="pres">
      <dgm:prSet presAssocID="{E5D6AEBC-D4E2-4F35-8984-F3CF78BBBAEC}" presName="dummy4b" presStyleCnt="0"/>
      <dgm:spPr/>
    </dgm:pt>
    <dgm:pt modelId="{FAC5E0D5-5B15-4C48-A951-2F11B78AC5A6}" type="pres">
      <dgm:prSet presAssocID="{E5D6AEBC-D4E2-4F35-8984-F3CF78BBBAEC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7AA6C-2468-4D3C-9D0D-153635524751}" type="pres">
      <dgm:prSet presAssocID="{E5D6AEBC-D4E2-4F35-8984-F3CF78BBBAEC}" presName="wedge5" presStyleLbl="node1" presStyleIdx="4" presStyleCnt="7"/>
      <dgm:spPr/>
      <dgm:t>
        <a:bodyPr/>
        <a:lstStyle/>
        <a:p>
          <a:endParaRPr lang="ru-RU"/>
        </a:p>
      </dgm:t>
    </dgm:pt>
    <dgm:pt modelId="{B47BAB9B-73F7-4AEF-B880-88875265D1C9}" type="pres">
      <dgm:prSet presAssocID="{E5D6AEBC-D4E2-4F35-8984-F3CF78BBBAEC}" presName="dummy5a" presStyleCnt="0"/>
      <dgm:spPr/>
    </dgm:pt>
    <dgm:pt modelId="{60923DD5-7159-48EF-8860-B1C774941EA9}" type="pres">
      <dgm:prSet presAssocID="{E5D6AEBC-D4E2-4F35-8984-F3CF78BBBAEC}" presName="dummy5b" presStyleCnt="0"/>
      <dgm:spPr/>
    </dgm:pt>
    <dgm:pt modelId="{97199537-351E-4A5D-ABD2-AADEDA0D58CB}" type="pres">
      <dgm:prSet presAssocID="{E5D6AEBC-D4E2-4F35-8984-F3CF78BBBAEC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5467D-1142-4831-991A-01E5211CB66B}" type="pres">
      <dgm:prSet presAssocID="{E5D6AEBC-D4E2-4F35-8984-F3CF78BBBAEC}" presName="wedge6" presStyleLbl="node1" presStyleIdx="5" presStyleCnt="7"/>
      <dgm:spPr/>
      <dgm:t>
        <a:bodyPr/>
        <a:lstStyle/>
        <a:p>
          <a:endParaRPr lang="ru-RU"/>
        </a:p>
      </dgm:t>
    </dgm:pt>
    <dgm:pt modelId="{8772FB13-4E7F-4ABD-8F52-7CF84D97999C}" type="pres">
      <dgm:prSet presAssocID="{E5D6AEBC-D4E2-4F35-8984-F3CF78BBBAEC}" presName="dummy6a" presStyleCnt="0"/>
      <dgm:spPr/>
    </dgm:pt>
    <dgm:pt modelId="{0864BE04-BA85-4E72-86C1-1F0F31458194}" type="pres">
      <dgm:prSet presAssocID="{E5D6AEBC-D4E2-4F35-8984-F3CF78BBBAEC}" presName="dummy6b" presStyleCnt="0"/>
      <dgm:spPr/>
    </dgm:pt>
    <dgm:pt modelId="{39D3CFAB-4AC8-4042-8026-3EAB0B5BD829}" type="pres">
      <dgm:prSet presAssocID="{E5D6AEBC-D4E2-4F35-8984-F3CF78BBBAEC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E38AD-64E6-4F63-A85C-5FB95B3AB201}" type="pres">
      <dgm:prSet presAssocID="{E5D6AEBC-D4E2-4F35-8984-F3CF78BBBAEC}" presName="wedge7" presStyleLbl="node1" presStyleIdx="6" presStyleCnt="7"/>
      <dgm:spPr/>
      <dgm:t>
        <a:bodyPr/>
        <a:lstStyle/>
        <a:p>
          <a:endParaRPr lang="ru-RU"/>
        </a:p>
      </dgm:t>
    </dgm:pt>
    <dgm:pt modelId="{86F7049E-6E51-43AF-B0D6-F5A0C9EC7783}" type="pres">
      <dgm:prSet presAssocID="{E5D6AEBC-D4E2-4F35-8984-F3CF78BBBAEC}" presName="dummy7a" presStyleCnt="0"/>
      <dgm:spPr/>
    </dgm:pt>
    <dgm:pt modelId="{B76EBE20-F0EC-4F2E-B6A1-FF9E82AB1CDC}" type="pres">
      <dgm:prSet presAssocID="{E5D6AEBC-D4E2-4F35-8984-F3CF78BBBAEC}" presName="dummy7b" presStyleCnt="0"/>
      <dgm:spPr/>
    </dgm:pt>
    <dgm:pt modelId="{80C02D16-984F-40C4-9103-3404422A52CD}" type="pres">
      <dgm:prSet presAssocID="{E5D6AEBC-D4E2-4F35-8984-F3CF78BBBAEC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1308A-E0CB-4A10-B30B-4253DC11CCDF}" type="pres">
      <dgm:prSet presAssocID="{985A4F99-DC2B-43FE-B946-52081950872C}" presName="arrowWedge1" presStyleLbl="fgSibTrans2D1" presStyleIdx="0" presStyleCnt="7"/>
      <dgm:spPr/>
    </dgm:pt>
    <dgm:pt modelId="{90F84386-4FC1-4CE1-AE8D-D8A066313147}" type="pres">
      <dgm:prSet presAssocID="{1BC91358-EF9D-4042-A7FD-CB8F1972B072}" presName="arrowWedge2" presStyleLbl="fgSibTrans2D1" presStyleIdx="1" presStyleCnt="7"/>
      <dgm:spPr/>
    </dgm:pt>
    <dgm:pt modelId="{201C7DF5-4899-469B-B114-ED3723757517}" type="pres">
      <dgm:prSet presAssocID="{381CAC8D-D33A-499E-89FC-8DFB8F654F8E}" presName="arrowWedge3" presStyleLbl="fgSibTrans2D1" presStyleIdx="2" presStyleCnt="7"/>
      <dgm:spPr/>
    </dgm:pt>
    <dgm:pt modelId="{D5460DBF-254E-4A46-B0CC-4DE65683465B}" type="pres">
      <dgm:prSet presAssocID="{255C2499-647A-49BD-9FF2-8AC3E0FE6DD1}" presName="arrowWedge4" presStyleLbl="fgSibTrans2D1" presStyleIdx="3" presStyleCnt="7"/>
      <dgm:spPr/>
    </dgm:pt>
    <dgm:pt modelId="{51E909AC-6E11-4171-A612-5950699DC9FD}" type="pres">
      <dgm:prSet presAssocID="{8966416A-AC66-450D-ACCE-60866D35F9AE}" presName="arrowWedge5" presStyleLbl="fgSibTrans2D1" presStyleIdx="4" presStyleCnt="7"/>
      <dgm:spPr/>
    </dgm:pt>
    <dgm:pt modelId="{DEEA8971-65D1-41AA-BF5A-0FFD5A9A2F14}" type="pres">
      <dgm:prSet presAssocID="{03E119A4-1C53-4DAB-8916-2604F2ED51EA}" presName="arrowWedge6" presStyleLbl="fgSibTrans2D1" presStyleIdx="5" presStyleCnt="7"/>
      <dgm:spPr/>
    </dgm:pt>
    <dgm:pt modelId="{BFD5F72C-DF89-4276-9EB4-81F7A986E856}" type="pres">
      <dgm:prSet presAssocID="{C5194378-D72F-4A96-90CF-EC4612B3E4D8}" presName="arrowWedge7" presStyleLbl="fgSibTrans2D1" presStyleIdx="6" presStyleCnt="7"/>
      <dgm:spPr/>
    </dgm:pt>
  </dgm:ptLst>
  <dgm:cxnLst>
    <dgm:cxn modelId="{B39CD1B9-C89F-4AD9-808C-AFB52E73310D}" srcId="{E5D6AEBC-D4E2-4F35-8984-F3CF78BBBAEC}" destId="{9116877F-49FB-4C95-BC4E-55BD23095243}" srcOrd="6" destOrd="0" parTransId="{5FD33883-9C15-4A99-BB51-665C79590DD1}" sibTransId="{C5194378-D72F-4A96-90CF-EC4612B3E4D8}"/>
    <dgm:cxn modelId="{509FF7A9-12BA-4B2A-A670-E79A55D12141}" srcId="{E5D6AEBC-D4E2-4F35-8984-F3CF78BBBAEC}" destId="{42F32D68-F00D-4C75-B5C2-CE92EC648F0C}" srcOrd="0" destOrd="0" parTransId="{12971CA8-3363-4825-8CA8-539CE41667EE}" sibTransId="{985A4F99-DC2B-43FE-B946-52081950872C}"/>
    <dgm:cxn modelId="{47CC7C5F-5C4A-4590-BFD0-92143C124287}" type="presOf" srcId="{D137E6AB-026F-41FB-9F06-6B297746825B}" destId="{39D3CFAB-4AC8-4042-8026-3EAB0B5BD829}" srcOrd="1" destOrd="0" presId="urn:microsoft.com/office/officeart/2005/8/layout/cycle8"/>
    <dgm:cxn modelId="{1FD6994C-93B3-4DA3-9F0E-452A3A35F563}" type="presOf" srcId="{A99360CC-D71C-4771-B25B-2AE8BC00237B}" destId="{B7B786CA-E0C8-4B19-8879-C3DE20155E09}" srcOrd="0" destOrd="0" presId="urn:microsoft.com/office/officeart/2005/8/layout/cycle8"/>
    <dgm:cxn modelId="{F72AD146-D33D-4BB5-B714-54D4FA812E7C}" type="presOf" srcId="{A99360CC-D71C-4771-B25B-2AE8BC00237B}" destId="{56362E6C-0AA8-40CE-B458-520B3583F088}" srcOrd="1" destOrd="0" presId="urn:microsoft.com/office/officeart/2005/8/layout/cycle8"/>
    <dgm:cxn modelId="{0D05F27F-74B7-486A-9482-AFD55B7E41EA}" srcId="{E5D6AEBC-D4E2-4F35-8984-F3CF78BBBAEC}" destId="{15484797-BA05-4958-96B3-27FA4716D5FA}" srcOrd="1" destOrd="0" parTransId="{950C707B-6A4B-408D-A4CC-FBB71D4FC072}" sibTransId="{1BC91358-EF9D-4042-A7FD-CB8F1972B072}"/>
    <dgm:cxn modelId="{3157A837-3F3D-4479-9D50-6BF2A1DDA597}" srcId="{E5D6AEBC-D4E2-4F35-8984-F3CF78BBBAEC}" destId="{D137E6AB-026F-41FB-9F06-6B297746825B}" srcOrd="5" destOrd="0" parTransId="{085106AC-FF94-4D3E-B218-A83D6350D9F7}" sibTransId="{03E119A4-1C53-4DAB-8916-2604F2ED51EA}"/>
    <dgm:cxn modelId="{E81D19F0-CFFB-43CA-B34D-E54D965E98C0}" type="presOf" srcId="{C54373F7-B3F5-4BD0-9071-0028AC02DB45}" destId="{FAC5E0D5-5B15-4C48-A951-2F11B78AC5A6}" srcOrd="1" destOrd="0" presId="urn:microsoft.com/office/officeart/2005/8/layout/cycle8"/>
    <dgm:cxn modelId="{87F4B7CF-0A6A-4D5E-A09D-9128F2784486}" type="presOf" srcId="{D137E6AB-026F-41FB-9F06-6B297746825B}" destId="{B8A5467D-1142-4831-991A-01E5211CB66B}" srcOrd="0" destOrd="0" presId="urn:microsoft.com/office/officeart/2005/8/layout/cycle8"/>
    <dgm:cxn modelId="{ACE5D5A1-30A6-4682-84B8-1379A8CCC290}" type="presOf" srcId="{9116877F-49FB-4C95-BC4E-55BD23095243}" destId="{015E38AD-64E6-4F63-A85C-5FB95B3AB201}" srcOrd="0" destOrd="0" presId="urn:microsoft.com/office/officeart/2005/8/layout/cycle8"/>
    <dgm:cxn modelId="{F8AB3526-8DA5-450A-8F4D-1E6D2AA20105}" type="presOf" srcId="{E5D6AEBC-D4E2-4F35-8984-F3CF78BBBAEC}" destId="{F0380F01-B22D-453B-86C8-42181162C7A7}" srcOrd="0" destOrd="0" presId="urn:microsoft.com/office/officeart/2005/8/layout/cycle8"/>
    <dgm:cxn modelId="{971D7311-0D79-40A7-A100-B24AE2955F9B}" srcId="{E5D6AEBC-D4E2-4F35-8984-F3CF78BBBAEC}" destId="{06EF967B-E137-4684-8146-9DB819F3E4D8}" srcOrd="4" destOrd="0" parTransId="{C987980A-2711-4150-9D4F-79A859A7B4CD}" sibTransId="{8966416A-AC66-450D-ACCE-60866D35F9AE}"/>
    <dgm:cxn modelId="{8ECEFFA6-0C07-4A98-B3D8-93252D164355}" type="presOf" srcId="{15484797-BA05-4958-96B3-27FA4716D5FA}" destId="{4493F49A-6F20-413E-B21E-BD32D7220850}" srcOrd="0" destOrd="0" presId="urn:microsoft.com/office/officeart/2005/8/layout/cycle8"/>
    <dgm:cxn modelId="{9A043C11-83C9-4E12-AB2E-E182A199D317}" type="presOf" srcId="{42F32D68-F00D-4C75-B5C2-CE92EC648F0C}" destId="{FD0FD3E6-6467-4D41-8B9D-423BCEBD80CB}" srcOrd="1" destOrd="0" presId="urn:microsoft.com/office/officeart/2005/8/layout/cycle8"/>
    <dgm:cxn modelId="{4D0F4368-D192-44D0-B7C4-DE115F6B4E17}" type="presOf" srcId="{15484797-BA05-4958-96B3-27FA4716D5FA}" destId="{926B8800-F60D-4B51-8ED5-AB32A911AA74}" srcOrd="1" destOrd="0" presId="urn:microsoft.com/office/officeart/2005/8/layout/cycle8"/>
    <dgm:cxn modelId="{7A0E12F4-DB5A-49A0-ABE4-54B1E8896ED1}" srcId="{E5D6AEBC-D4E2-4F35-8984-F3CF78BBBAEC}" destId="{C54373F7-B3F5-4BD0-9071-0028AC02DB45}" srcOrd="3" destOrd="0" parTransId="{C99D1603-FE7A-4A82-B67D-E593696BE573}" sibTransId="{255C2499-647A-49BD-9FF2-8AC3E0FE6DD1}"/>
    <dgm:cxn modelId="{022FD504-72B6-44CC-851F-F1E73FCD4EB1}" type="presOf" srcId="{C54373F7-B3F5-4BD0-9071-0028AC02DB45}" destId="{C8F6F90A-D25E-4C7F-955A-08A31A242116}" srcOrd="0" destOrd="0" presId="urn:microsoft.com/office/officeart/2005/8/layout/cycle8"/>
    <dgm:cxn modelId="{049F4BEB-25CD-4761-8AD1-5193677218AE}" srcId="{E5D6AEBC-D4E2-4F35-8984-F3CF78BBBAEC}" destId="{A99360CC-D71C-4771-B25B-2AE8BC00237B}" srcOrd="2" destOrd="0" parTransId="{6A51DF2F-3FED-4B98-BA92-F1763758FE27}" sibTransId="{381CAC8D-D33A-499E-89FC-8DFB8F654F8E}"/>
    <dgm:cxn modelId="{487F4228-B4C9-44BF-A45D-12B754573D3A}" type="presOf" srcId="{9116877F-49FB-4C95-BC4E-55BD23095243}" destId="{80C02D16-984F-40C4-9103-3404422A52CD}" srcOrd="1" destOrd="0" presId="urn:microsoft.com/office/officeart/2005/8/layout/cycle8"/>
    <dgm:cxn modelId="{3A624260-A416-4DE8-A7A3-79C342EE652F}" type="presOf" srcId="{06EF967B-E137-4684-8146-9DB819F3E4D8}" destId="{AEE7AA6C-2468-4D3C-9D0D-153635524751}" srcOrd="0" destOrd="0" presId="urn:microsoft.com/office/officeart/2005/8/layout/cycle8"/>
    <dgm:cxn modelId="{CF682DE2-F5FF-4267-911E-16A859ADA6A4}" type="presOf" srcId="{42F32D68-F00D-4C75-B5C2-CE92EC648F0C}" destId="{E9AD5947-6A24-4E90-81EE-3918666CF949}" srcOrd="0" destOrd="0" presId="urn:microsoft.com/office/officeart/2005/8/layout/cycle8"/>
    <dgm:cxn modelId="{61527561-9969-485A-BE24-9123024187D4}" type="presOf" srcId="{06EF967B-E137-4684-8146-9DB819F3E4D8}" destId="{97199537-351E-4A5D-ABD2-AADEDA0D58CB}" srcOrd="1" destOrd="0" presId="urn:microsoft.com/office/officeart/2005/8/layout/cycle8"/>
    <dgm:cxn modelId="{3E45655B-1527-4E7D-BB06-BF68378FA82D}" type="presParOf" srcId="{F0380F01-B22D-453B-86C8-42181162C7A7}" destId="{E9AD5947-6A24-4E90-81EE-3918666CF949}" srcOrd="0" destOrd="0" presId="urn:microsoft.com/office/officeart/2005/8/layout/cycle8"/>
    <dgm:cxn modelId="{8EA16110-5047-4C1C-8DBB-0DCA9F1DBEAE}" type="presParOf" srcId="{F0380F01-B22D-453B-86C8-42181162C7A7}" destId="{9257D2B4-DB59-4328-B92B-8AB411BCB2C7}" srcOrd="1" destOrd="0" presId="urn:microsoft.com/office/officeart/2005/8/layout/cycle8"/>
    <dgm:cxn modelId="{27EC1A67-417C-4700-96FC-51DB88784750}" type="presParOf" srcId="{F0380F01-B22D-453B-86C8-42181162C7A7}" destId="{847A2E3D-B6D4-437B-B359-774753B80868}" srcOrd="2" destOrd="0" presId="urn:microsoft.com/office/officeart/2005/8/layout/cycle8"/>
    <dgm:cxn modelId="{8F53E91E-AFFE-4C9D-8937-8BAD39F11FE6}" type="presParOf" srcId="{F0380F01-B22D-453B-86C8-42181162C7A7}" destId="{FD0FD3E6-6467-4D41-8B9D-423BCEBD80CB}" srcOrd="3" destOrd="0" presId="urn:microsoft.com/office/officeart/2005/8/layout/cycle8"/>
    <dgm:cxn modelId="{B019C8F7-500C-4CA1-8B64-361FF8CB124E}" type="presParOf" srcId="{F0380F01-B22D-453B-86C8-42181162C7A7}" destId="{4493F49A-6F20-413E-B21E-BD32D7220850}" srcOrd="4" destOrd="0" presId="urn:microsoft.com/office/officeart/2005/8/layout/cycle8"/>
    <dgm:cxn modelId="{5A11EC5D-E2CA-4E3E-AC3E-4D19F823196D}" type="presParOf" srcId="{F0380F01-B22D-453B-86C8-42181162C7A7}" destId="{4EF3EE7A-7EDD-4EA7-B329-C36823DDB2AD}" srcOrd="5" destOrd="0" presId="urn:microsoft.com/office/officeart/2005/8/layout/cycle8"/>
    <dgm:cxn modelId="{273C2E23-8EFA-406D-BD3C-BB8F2A55A621}" type="presParOf" srcId="{F0380F01-B22D-453B-86C8-42181162C7A7}" destId="{28ECCB29-3587-4882-B2AF-638773454295}" srcOrd="6" destOrd="0" presId="urn:microsoft.com/office/officeart/2005/8/layout/cycle8"/>
    <dgm:cxn modelId="{3E0DA8CF-FC06-4077-B00F-51556E410E19}" type="presParOf" srcId="{F0380F01-B22D-453B-86C8-42181162C7A7}" destId="{926B8800-F60D-4B51-8ED5-AB32A911AA74}" srcOrd="7" destOrd="0" presId="urn:microsoft.com/office/officeart/2005/8/layout/cycle8"/>
    <dgm:cxn modelId="{914C6A65-CF6F-4313-9F21-44065FBA9D09}" type="presParOf" srcId="{F0380F01-B22D-453B-86C8-42181162C7A7}" destId="{B7B786CA-E0C8-4B19-8879-C3DE20155E09}" srcOrd="8" destOrd="0" presId="urn:microsoft.com/office/officeart/2005/8/layout/cycle8"/>
    <dgm:cxn modelId="{12D826A7-8EA9-4E57-8559-F96978626548}" type="presParOf" srcId="{F0380F01-B22D-453B-86C8-42181162C7A7}" destId="{C9B93398-CD56-4364-952C-A8F091927D7B}" srcOrd="9" destOrd="0" presId="urn:microsoft.com/office/officeart/2005/8/layout/cycle8"/>
    <dgm:cxn modelId="{AC9698AB-72DE-4749-A31A-31E928308E0E}" type="presParOf" srcId="{F0380F01-B22D-453B-86C8-42181162C7A7}" destId="{03039325-AF5E-478D-9870-FA8A65E6F1D4}" srcOrd="10" destOrd="0" presId="urn:microsoft.com/office/officeart/2005/8/layout/cycle8"/>
    <dgm:cxn modelId="{94E9C5CF-6762-4C29-BEEC-038AFF357D98}" type="presParOf" srcId="{F0380F01-B22D-453B-86C8-42181162C7A7}" destId="{56362E6C-0AA8-40CE-B458-520B3583F088}" srcOrd="11" destOrd="0" presId="urn:microsoft.com/office/officeart/2005/8/layout/cycle8"/>
    <dgm:cxn modelId="{9C649AA4-F5D6-48A1-AA5E-C95336F478F7}" type="presParOf" srcId="{F0380F01-B22D-453B-86C8-42181162C7A7}" destId="{C8F6F90A-D25E-4C7F-955A-08A31A242116}" srcOrd="12" destOrd="0" presId="urn:microsoft.com/office/officeart/2005/8/layout/cycle8"/>
    <dgm:cxn modelId="{8D3F230F-A00B-4A49-91A1-7116FA81F6FA}" type="presParOf" srcId="{F0380F01-B22D-453B-86C8-42181162C7A7}" destId="{91908F1D-80A7-4A41-8E28-416A057231CF}" srcOrd="13" destOrd="0" presId="urn:microsoft.com/office/officeart/2005/8/layout/cycle8"/>
    <dgm:cxn modelId="{8A2B4061-E6F4-412F-AB6F-2B08F1013E79}" type="presParOf" srcId="{F0380F01-B22D-453B-86C8-42181162C7A7}" destId="{27410603-9A87-4187-82DA-A442256499A7}" srcOrd="14" destOrd="0" presId="urn:microsoft.com/office/officeart/2005/8/layout/cycle8"/>
    <dgm:cxn modelId="{CA976805-D026-454F-8F54-A4B5F0CD8E3D}" type="presParOf" srcId="{F0380F01-B22D-453B-86C8-42181162C7A7}" destId="{FAC5E0D5-5B15-4C48-A951-2F11B78AC5A6}" srcOrd="15" destOrd="0" presId="urn:microsoft.com/office/officeart/2005/8/layout/cycle8"/>
    <dgm:cxn modelId="{FE98BC3A-1649-4766-87B0-EF52CA7DDE9C}" type="presParOf" srcId="{F0380F01-B22D-453B-86C8-42181162C7A7}" destId="{AEE7AA6C-2468-4D3C-9D0D-153635524751}" srcOrd="16" destOrd="0" presId="urn:microsoft.com/office/officeart/2005/8/layout/cycle8"/>
    <dgm:cxn modelId="{A9587BD4-8488-4BBE-9359-544C292C3A67}" type="presParOf" srcId="{F0380F01-B22D-453B-86C8-42181162C7A7}" destId="{B47BAB9B-73F7-4AEF-B880-88875265D1C9}" srcOrd="17" destOrd="0" presId="urn:microsoft.com/office/officeart/2005/8/layout/cycle8"/>
    <dgm:cxn modelId="{2F551754-0BBC-42BB-A59A-A28464DFBE63}" type="presParOf" srcId="{F0380F01-B22D-453B-86C8-42181162C7A7}" destId="{60923DD5-7159-48EF-8860-B1C774941EA9}" srcOrd="18" destOrd="0" presId="urn:microsoft.com/office/officeart/2005/8/layout/cycle8"/>
    <dgm:cxn modelId="{94240B15-F529-467B-B4B9-7F5F7C24A85F}" type="presParOf" srcId="{F0380F01-B22D-453B-86C8-42181162C7A7}" destId="{97199537-351E-4A5D-ABD2-AADEDA0D58CB}" srcOrd="19" destOrd="0" presId="urn:microsoft.com/office/officeart/2005/8/layout/cycle8"/>
    <dgm:cxn modelId="{3B3C6BF5-004E-471E-93A9-0D7428776D5D}" type="presParOf" srcId="{F0380F01-B22D-453B-86C8-42181162C7A7}" destId="{B8A5467D-1142-4831-991A-01E5211CB66B}" srcOrd="20" destOrd="0" presId="urn:microsoft.com/office/officeart/2005/8/layout/cycle8"/>
    <dgm:cxn modelId="{4064262D-ABD8-4F42-9F59-2622509A6C7A}" type="presParOf" srcId="{F0380F01-B22D-453B-86C8-42181162C7A7}" destId="{8772FB13-4E7F-4ABD-8F52-7CF84D97999C}" srcOrd="21" destOrd="0" presId="urn:microsoft.com/office/officeart/2005/8/layout/cycle8"/>
    <dgm:cxn modelId="{EBEC4EA8-60DF-4B4D-B3B5-976830BB8BD7}" type="presParOf" srcId="{F0380F01-B22D-453B-86C8-42181162C7A7}" destId="{0864BE04-BA85-4E72-86C1-1F0F31458194}" srcOrd="22" destOrd="0" presId="urn:microsoft.com/office/officeart/2005/8/layout/cycle8"/>
    <dgm:cxn modelId="{473E82AC-5C9B-4FD2-89BD-B2C397A21C32}" type="presParOf" srcId="{F0380F01-B22D-453B-86C8-42181162C7A7}" destId="{39D3CFAB-4AC8-4042-8026-3EAB0B5BD829}" srcOrd="23" destOrd="0" presId="urn:microsoft.com/office/officeart/2005/8/layout/cycle8"/>
    <dgm:cxn modelId="{CC84639E-2993-4962-8690-3EC20621DE22}" type="presParOf" srcId="{F0380F01-B22D-453B-86C8-42181162C7A7}" destId="{015E38AD-64E6-4F63-A85C-5FB95B3AB201}" srcOrd="24" destOrd="0" presId="urn:microsoft.com/office/officeart/2005/8/layout/cycle8"/>
    <dgm:cxn modelId="{0E823E6D-D327-48A5-9DF5-E4A75B87D82F}" type="presParOf" srcId="{F0380F01-B22D-453B-86C8-42181162C7A7}" destId="{86F7049E-6E51-43AF-B0D6-F5A0C9EC7783}" srcOrd="25" destOrd="0" presId="urn:microsoft.com/office/officeart/2005/8/layout/cycle8"/>
    <dgm:cxn modelId="{17D30F12-1F90-41A6-91FC-9C5284AD35B7}" type="presParOf" srcId="{F0380F01-B22D-453B-86C8-42181162C7A7}" destId="{B76EBE20-F0EC-4F2E-B6A1-FF9E82AB1CDC}" srcOrd="26" destOrd="0" presId="urn:microsoft.com/office/officeart/2005/8/layout/cycle8"/>
    <dgm:cxn modelId="{3D60F949-4AB5-4A28-8AB7-233D27621A61}" type="presParOf" srcId="{F0380F01-B22D-453B-86C8-42181162C7A7}" destId="{80C02D16-984F-40C4-9103-3404422A52CD}" srcOrd="27" destOrd="0" presId="urn:microsoft.com/office/officeart/2005/8/layout/cycle8"/>
    <dgm:cxn modelId="{9148E603-1546-45E5-8297-EA0D2DDC9D37}" type="presParOf" srcId="{F0380F01-B22D-453B-86C8-42181162C7A7}" destId="{48B1308A-E0CB-4A10-B30B-4253DC11CCDF}" srcOrd="28" destOrd="0" presId="urn:microsoft.com/office/officeart/2005/8/layout/cycle8"/>
    <dgm:cxn modelId="{B8F7D5D4-C0B2-44C0-ABC4-584F3E54A27C}" type="presParOf" srcId="{F0380F01-B22D-453B-86C8-42181162C7A7}" destId="{90F84386-4FC1-4CE1-AE8D-D8A066313147}" srcOrd="29" destOrd="0" presId="urn:microsoft.com/office/officeart/2005/8/layout/cycle8"/>
    <dgm:cxn modelId="{1A9101DB-25F7-4FE7-A319-136C706D3F45}" type="presParOf" srcId="{F0380F01-B22D-453B-86C8-42181162C7A7}" destId="{201C7DF5-4899-469B-B114-ED3723757517}" srcOrd="30" destOrd="0" presId="urn:microsoft.com/office/officeart/2005/8/layout/cycle8"/>
    <dgm:cxn modelId="{76ADFCDE-5FC1-4315-8FFE-0474ACD8F623}" type="presParOf" srcId="{F0380F01-B22D-453B-86C8-42181162C7A7}" destId="{D5460DBF-254E-4A46-B0CC-4DE65683465B}" srcOrd="31" destOrd="0" presId="urn:microsoft.com/office/officeart/2005/8/layout/cycle8"/>
    <dgm:cxn modelId="{5CEB2D65-1288-4491-B24C-CA95600BF0C4}" type="presParOf" srcId="{F0380F01-B22D-453B-86C8-42181162C7A7}" destId="{51E909AC-6E11-4171-A612-5950699DC9FD}" srcOrd="32" destOrd="0" presId="urn:microsoft.com/office/officeart/2005/8/layout/cycle8"/>
    <dgm:cxn modelId="{7686CBB5-824F-47DF-A162-3C0EE96FECD6}" type="presParOf" srcId="{F0380F01-B22D-453B-86C8-42181162C7A7}" destId="{DEEA8971-65D1-41AA-BF5A-0FFD5A9A2F14}" srcOrd="33" destOrd="0" presId="urn:microsoft.com/office/officeart/2005/8/layout/cycle8"/>
    <dgm:cxn modelId="{2ED57665-1FE6-4272-8551-173AA7F54AC6}" type="presParOf" srcId="{F0380F01-B22D-453B-86C8-42181162C7A7}" destId="{BFD5F72C-DF89-4276-9EB4-81F7A986E856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6AEBC-D4E2-4F35-8984-F3CF78BBBAE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F32D68-F00D-4C75-B5C2-CE92EC648F0C}">
      <dgm:prSet phldrT="[Текст]" phldr="1"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12971CA8-3363-4825-8CA8-539CE41667EE}" type="parTrans" cxnId="{509FF7A9-12BA-4B2A-A670-E79A55D12141}">
      <dgm:prSet/>
      <dgm:spPr/>
      <dgm:t>
        <a:bodyPr/>
        <a:lstStyle/>
        <a:p>
          <a:endParaRPr lang="ru-RU"/>
        </a:p>
      </dgm:t>
    </dgm:pt>
    <dgm:pt modelId="{985A4F99-DC2B-43FE-B946-52081950872C}" type="sibTrans" cxnId="{509FF7A9-12BA-4B2A-A670-E79A55D12141}">
      <dgm:prSet/>
      <dgm:spPr/>
      <dgm:t>
        <a:bodyPr/>
        <a:lstStyle/>
        <a:p>
          <a:endParaRPr lang="ru-RU"/>
        </a:p>
      </dgm:t>
    </dgm:pt>
    <dgm:pt modelId="{A99360CC-D71C-4771-B25B-2AE8BC00237B}">
      <dgm:prSet phldrT="[Текст]" phldr="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A51DF2F-3FED-4B98-BA92-F1763758FE27}" type="parTrans" cxnId="{049F4BEB-25CD-4761-8AD1-5193677218AE}">
      <dgm:prSet/>
      <dgm:spPr/>
      <dgm:t>
        <a:bodyPr/>
        <a:lstStyle/>
        <a:p>
          <a:endParaRPr lang="ru-RU"/>
        </a:p>
      </dgm:t>
    </dgm:pt>
    <dgm:pt modelId="{381CAC8D-D33A-499E-89FC-8DFB8F654F8E}" type="sibTrans" cxnId="{049F4BEB-25CD-4761-8AD1-5193677218AE}">
      <dgm:prSet/>
      <dgm:spPr/>
      <dgm:t>
        <a:bodyPr/>
        <a:lstStyle/>
        <a:p>
          <a:endParaRPr lang="ru-RU"/>
        </a:p>
      </dgm:t>
    </dgm:pt>
    <dgm:pt modelId="{C54373F7-B3F5-4BD0-9071-0028AC02DB45}">
      <dgm:prSet phldrT="[Текст]" phldr="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99D1603-FE7A-4A82-B67D-E593696BE573}" type="parTrans" cxnId="{7A0E12F4-DB5A-49A0-ABE4-54B1E8896ED1}">
      <dgm:prSet/>
      <dgm:spPr/>
      <dgm:t>
        <a:bodyPr/>
        <a:lstStyle/>
        <a:p>
          <a:endParaRPr lang="ru-RU"/>
        </a:p>
      </dgm:t>
    </dgm:pt>
    <dgm:pt modelId="{255C2499-647A-49BD-9FF2-8AC3E0FE6DD1}" type="sibTrans" cxnId="{7A0E12F4-DB5A-49A0-ABE4-54B1E8896ED1}">
      <dgm:prSet/>
      <dgm:spPr/>
      <dgm:t>
        <a:bodyPr/>
        <a:lstStyle/>
        <a:p>
          <a:endParaRPr lang="ru-RU"/>
        </a:p>
      </dgm:t>
    </dgm:pt>
    <dgm:pt modelId="{15484797-BA05-4958-96B3-27FA4716D5F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50C707B-6A4B-408D-A4CC-FBB71D4FC072}" type="parTrans" cxnId="{0D05F27F-74B7-486A-9482-AFD55B7E41EA}">
      <dgm:prSet/>
      <dgm:spPr/>
      <dgm:t>
        <a:bodyPr/>
        <a:lstStyle/>
        <a:p>
          <a:endParaRPr lang="ru-RU"/>
        </a:p>
      </dgm:t>
    </dgm:pt>
    <dgm:pt modelId="{1BC91358-EF9D-4042-A7FD-CB8F1972B072}" type="sibTrans" cxnId="{0D05F27F-74B7-486A-9482-AFD55B7E41EA}">
      <dgm:prSet/>
      <dgm:spPr/>
      <dgm:t>
        <a:bodyPr/>
        <a:lstStyle/>
        <a:p>
          <a:endParaRPr lang="ru-RU"/>
        </a:p>
      </dgm:t>
    </dgm:pt>
    <dgm:pt modelId="{99F42275-BC33-43E7-9D35-3961ED8444B1}">
      <dgm:prSet/>
      <dgm:spPr/>
      <dgm:t>
        <a:bodyPr/>
        <a:lstStyle/>
        <a:p>
          <a:endParaRPr lang="ru-RU"/>
        </a:p>
      </dgm:t>
    </dgm:pt>
    <dgm:pt modelId="{22C377E0-FB29-4C89-929E-833B7769EA76}" type="parTrans" cxnId="{9BE99E55-4087-47A2-963C-4AE72BF89707}">
      <dgm:prSet/>
      <dgm:spPr/>
      <dgm:t>
        <a:bodyPr/>
        <a:lstStyle/>
        <a:p>
          <a:endParaRPr lang="ru-RU"/>
        </a:p>
      </dgm:t>
    </dgm:pt>
    <dgm:pt modelId="{DE6DFD1A-F5FF-42CD-96F8-2E9978590C0D}" type="sibTrans" cxnId="{9BE99E55-4087-47A2-963C-4AE72BF89707}">
      <dgm:prSet/>
      <dgm:spPr/>
      <dgm:t>
        <a:bodyPr/>
        <a:lstStyle/>
        <a:p>
          <a:endParaRPr lang="ru-RU"/>
        </a:p>
      </dgm:t>
    </dgm:pt>
    <dgm:pt modelId="{75489620-7133-4678-8029-517245400D6F}">
      <dgm:prSet/>
      <dgm:spPr/>
      <dgm:t>
        <a:bodyPr/>
        <a:lstStyle/>
        <a:p>
          <a:endParaRPr lang="ru-RU"/>
        </a:p>
      </dgm:t>
    </dgm:pt>
    <dgm:pt modelId="{38D5ADB6-07A6-4289-A96A-F4E3436EA9C2}" type="parTrans" cxnId="{2A34FAFB-1969-4F4C-A2FA-1BC0FB175506}">
      <dgm:prSet/>
      <dgm:spPr/>
      <dgm:t>
        <a:bodyPr/>
        <a:lstStyle/>
        <a:p>
          <a:endParaRPr lang="ru-RU"/>
        </a:p>
      </dgm:t>
    </dgm:pt>
    <dgm:pt modelId="{D90EBCB0-A998-47BF-B340-6B08B965BD44}" type="sibTrans" cxnId="{2A34FAFB-1969-4F4C-A2FA-1BC0FB175506}">
      <dgm:prSet/>
      <dgm:spPr/>
      <dgm:t>
        <a:bodyPr/>
        <a:lstStyle/>
        <a:p>
          <a:endParaRPr lang="ru-RU"/>
        </a:p>
      </dgm:t>
    </dgm:pt>
    <dgm:pt modelId="{F0380F01-B22D-453B-86C8-42181162C7A7}" type="pres">
      <dgm:prSet presAssocID="{E5D6AEBC-D4E2-4F35-8984-F3CF78BBBAE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AD5947-6A24-4E90-81EE-3918666CF949}" type="pres">
      <dgm:prSet presAssocID="{E5D6AEBC-D4E2-4F35-8984-F3CF78BBBAEC}" presName="wedge1" presStyleLbl="node1" presStyleIdx="0" presStyleCnt="6"/>
      <dgm:spPr/>
      <dgm:t>
        <a:bodyPr/>
        <a:lstStyle/>
        <a:p>
          <a:endParaRPr lang="ru-RU"/>
        </a:p>
      </dgm:t>
    </dgm:pt>
    <dgm:pt modelId="{9257D2B4-DB59-4328-B92B-8AB411BCB2C7}" type="pres">
      <dgm:prSet presAssocID="{E5D6AEBC-D4E2-4F35-8984-F3CF78BBBAEC}" presName="dummy1a" presStyleCnt="0"/>
      <dgm:spPr/>
    </dgm:pt>
    <dgm:pt modelId="{847A2E3D-B6D4-437B-B359-774753B80868}" type="pres">
      <dgm:prSet presAssocID="{E5D6AEBC-D4E2-4F35-8984-F3CF78BBBAEC}" presName="dummy1b" presStyleCnt="0"/>
      <dgm:spPr/>
    </dgm:pt>
    <dgm:pt modelId="{FD0FD3E6-6467-4D41-8B9D-423BCEBD80CB}" type="pres">
      <dgm:prSet presAssocID="{E5D6AEBC-D4E2-4F35-8984-F3CF78BBBAEC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3F49A-6F20-413E-B21E-BD32D7220850}" type="pres">
      <dgm:prSet presAssocID="{E5D6AEBC-D4E2-4F35-8984-F3CF78BBBAEC}" presName="wedge2" presStyleLbl="node1" presStyleIdx="1" presStyleCnt="6"/>
      <dgm:spPr/>
      <dgm:t>
        <a:bodyPr/>
        <a:lstStyle/>
        <a:p>
          <a:endParaRPr lang="ru-RU"/>
        </a:p>
      </dgm:t>
    </dgm:pt>
    <dgm:pt modelId="{4EF3EE7A-7EDD-4EA7-B329-C36823DDB2AD}" type="pres">
      <dgm:prSet presAssocID="{E5D6AEBC-D4E2-4F35-8984-F3CF78BBBAEC}" presName="dummy2a" presStyleCnt="0"/>
      <dgm:spPr/>
    </dgm:pt>
    <dgm:pt modelId="{28ECCB29-3587-4882-B2AF-638773454295}" type="pres">
      <dgm:prSet presAssocID="{E5D6AEBC-D4E2-4F35-8984-F3CF78BBBAEC}" presName="dummy2b" presStyleCnt="0"/>
      <dgm:spPr/>
    </dgm:pt>
    <dgm:pt modelId="{926B8800-F60D-4B51-8ED5-AB32A911AA74}" type="pres">
      <dgm:prSet presAssocID="{E5D6AEBC-D4E2-4F35-8984-F3CF78BBBAEC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786CA-E0C8-4B19-8879-C3DE20155E09}" type="pres">
      <dgm:prSet presAssocID="{E5D6AEBC-D4E2-4F35-8984-F3CF78BBBAEC}" presName="wedge3" presStyleLbl="node1" presStyleIdx="2" presStyleCnt="6"/>
      <dgm:spPr/>
      <dgm:t>
        <a:bodyPr/>
        <a:lstStyle/>
        <a:p>
          <a:endParaRPr lang="ru-RU"/>
        </a:p>
      </dgm:t>
    </dgm:pt>
    <dgm:pt modelId="{C9B93398-CD56-4364-952C-A8F091927D7B}" type="pres">
      <dgm:prSet presAssocID="{E5D6AEBC-D4E2-4F35-8984-F3CF78BBBAEC}" presName="dummy3a" presStyleCnt="0"/>
      <dgm:spPr/>
    </dgm:pt>
    <dgm:pt modelId="{03039325-AF5E-478D-9870-FA8A65E6F1D4}" type="pres">
      <dgm:prSet presAssocID="{E5D6AEBC-D4E2-4F35-8984-F3CF78BBBAEC}" presName="dummy3b" presStyleCnt="0"/>
      <dgm:spPr/>
    </dgm:pt>
    <dgm:pt modelId="{56362E6C-0AA8-40CE-B458-520B3583F088}" type="pres">
      <dgm:prSet presAssocID="{E5D6AEBC-D4E2-4F35-8984-F3CF78BBBAEC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6F90A-D25E-4C7F-955A-08A31A242116}" type="pres">
      <dgm:prSet presAssocID="{E5D6AEBC-D4E2-4F35-8984-F3CF78BBBAEC}" presName="wedge4" presStyleLbl="node1" presStyleIdx="3" presStyleCnt="6"/>
      <dgm:spPr/>
      <dgm:t>
        <a:bodyPr/>
        <a:lstStyle/>
        <a:p>
          <a:endParaRPr lang="ru-RU"/>
        </a:p>
      </dgm:t>
    </dgm:pt>
    <dgm:pt modelId="{91908F1D-80A7-4A41-8E28-416A057231CF}" type="pres">
      <dgm:prSet presAssocID="{E5D6AEBC-D4E2-4F35-8984-F3CF78BBBAEC}" presName="dummy4a" presStyleCnt="0"/>
      <dgm:spPr/>
    </dgm:pt>
    <dgm:pt modelId="{27410603-9A87-4187-82DA-A442256499A7}" type="pres">
      <dgm:prSet presAssocID="{E5D6AEBC-D4E2-4F35-8984-F3CF78BBBAEC}" presName="dummy4b" presStyleCnt="0"/>
      <dgm:spPr/>
    </dgm:pt>
    <dgm:pt modelId="{FAC5E0D5-5B15-4C48-A951-2F11B78AC5A6}" type="pres">
      <dgm:prSet presAssocID="{E5D6AEBC-D4E2-4F35-8984-F3CF78BBBAEC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CE074-D5F3-4114-96FB-A4ED4B3A29B3}" type="pres">
      <dgm:prSet presAssocID="{E5D6AEBC-D4E2-4F35-8984-F3CF78BBBAEC}" presName="wedge5" presStyleLbl="node1" presStyleIdx="4" presStyleCnt="6"/>
      <dgm:spPr/>
      <dgm:t>
        <a:bodyPr/>
        <a:lstStyle/>
        <a:p>
          <a:endParaRPr lang="ru-RU"/>
        </a:p>
      </dgm:t>
    </dgm:pt>
    <dgm:pt modelId="{C71B2F1C-49DC-4EFE-85D6-66B015AC36BB}" type="pres">
      <dgm:prSet presAssocID="{E5D6AEBC-D4E2-4F35-8984-F3CF78BBBAEC}" presName="dummy5a" presStyleCnt="0"/>
      <dgm:spPr/>
    </dgm:pt>
    <dgm:pt modelId="{98152E8B-669C-4EDD-BE91-9BE399BCB2BA}" type="pres">
      <dgm:prSet presAssocID="{E5D6AEBC-D4E2-4F35-8984-F3CF78BBBAEC}" presName="dummy5b" presStyleCnt="0"/>
      <dgm:spPr/>
    </dgm:pt>
    <dgm:pt modelId="{EAB71E1D-1C64-4891-A39F-007C8C8B2618}" type="pres">
      <dgm:prSet presAssocID="{E5D6AEBC-D4E2-4F35-8984-F3CF78BBBAEC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24F10-56CC-4384-9E80-164B84EA2415}" type="pres">
      <dgm:prSet presAssocID="{E5D6AEBC-D4E2-4F35-8984-F3CF78BBBAEC}" presName="wedge6" presStyleLbl="node1" presStyleIdx="5" presStyleCnt="6"/>
      <dgm:spPr/>
      <dgm:t>
        <a:bodyPr/>
        <a:lstStyle/>
        <a:p>
          <a:endParaRPr lang="ru-RU"/>
        </a:p>
      </dgm:t>
    </dgm:pt>
    <dgm:pt modelId="{AFB67832-A30E-48E5-8091-D826D62415CE}" type="pres">
      <dgm:prSet presAssocID="{E5D6AEBC-D4E2-4F35-8984-F3CF78BBBAEC}" presName="dummy6a" presStyleCnt="0"/>
      <dgm:spPr/>
    </dgm:pt>
    <dgm:pt modelId="{981E2098-143B-402A-B931-623CEBEC0BAF}" type="pres">
      <dgm:prSet presAssocID="{E5D6AEBC-D4E2-4F35-8984-F3CF78BBBAEC}" presName="dummy6b" presStyleCnt="0"/>
      <dgm:spPr/>
    </dgm:pt>
    <dgm:pt modelId="{1056CC3E-1647-4628-BB87-07C01F6A4B78}" type="pres">
      <dgm:prSet presAssocID="{E5D6AEBC-D4E2-4F35-8984-F3CF78BBBAEC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1308A-E0CB-4A10-B30B-4253DC11CCDF}" type="pres">
      <dgm:prSet presAssocID="{985A4F99-DC2B-43FE-B946-52081950872C}" presName="arrowWedge1" presStyleLbl="fgSibTrans2D1" presStyleIdx="0" presStyleCnt="6"/>
      <dgm:spPr/>
    </dgm:pt>
    <dgm:pt modelId="{33F00D2A-8DA1-469F-9401-427F5D26E221}" type="pres">
      <dgm:prSet presAssocID="{DE6DFD1A-F5FF-42CD-96F8-2E9978590C0D}" presName="arrowWedge2" presStyleLbl="fgSibTrans2D1" presStyleIdx="1" presStyleCnt="6"/>
      <dgm:spPr/>
    </dgm:pt>
    <dgm:pt modelId="{A43F93C6-D14F-4790-A168-4B1281675275}" type="pres">
      <dgm:prSet presAssocID="{1BC91358-EF9D-4042-A7FD-CB8F1972B072}" presName="arrowWedge3" presStyleLbl="fgSibTrans2D1" presStyleIdx="2" presStyleCnt="6"/>
      <dgm:spPr/>
    </dgm:pt>
    <dgm:pt modelId="{F58A7129-61A2-4191-8882-446434A12F22}" type="pres">
      <dgm:prSet presAssocID="{381CAC8D-D33A-499E-89FC-8DFB8F654F8E}" presName="arrowWedge4" presStyleLbl="fgSibTrans2D1" presStyleIdx="3" presStyleCnt="6"/>
      <dgm:spPr/>
    </dgm:pt>
    <dgm:pt modelId="{FC15CA82-B71C-4606-BAE5-00F4150C6C1A}" type="pres">
      <dgm:prSet presAssocID="{255C2499-647A-49BD-9FF2-8AC3E0FE6DD1}" presName="arrowWedge5" presStyleLbl="fgSibTrans2D1" presStyleIdx="4" presStyleCnt="6"/>
      <dgm:spPr/>
    </dgm:pt>
    <dgm:pt modelId="{1D37ABE2-9AF0-4FB9-A90B-9BB7685C1647}" type="pres">
      <dgm:prSet presAssocID="{D90EBCB0-A998-47BF-B340-6B08B965BD44}" presName="arrowWedge6" presStyleLbl="fgSibTrans2D1" presStyleIdx="5" presStyleCnt="6"/>
      <dgm:spPr/>
    </dgm:pt>
  </dgm:ptLst>
  <dgm:cxnLst>
    <dgm:cxn modelId="{509FF7A9-12BA-4B2A-A670-E79A55D12141}" srcId="{E5D6AEBC-D4E2-4F35-8984-F3CF78BBBAEC}" destId="{42F32D68-F00D-4C75-B5C2-CE92EC648F0C}" srcOrd="0" destOrd="0" parTransId="{12971CA8-3363-4825-8CA8-539CE41667EE}" sibTransId="{985A4F99-DC2B-43FE-B946-52081950872C}"/>
    <dgm:cxn modelId="{CD24BCA0-4353-431E-9357-665B7FA3A607}" type="presOf" srcId="{99F42275-BC33-43E7-9D35-3961ED8444B1}" destId="{926B8800-F60D-4B51-8ED5-AB32A911AA74}" srcOrd="1" destOrd="0" presId="urn:microsoft.com/office/officeart/2005/8/layout/cycle8"/>
    <dgm:cxn modelId="{D80FD091-2FBB-481A-B31F-9C7515053388}" type="presOf" srcId="{42F32D68-F00D-4C75-B5C2-CE92EC648F0C}" destId="{FD0FD3E6-6467-4D41-8B9D-423BCEBD80CB}" srcOrd="1" destOrd="0" presId="urn:microsoft.com/office/officeart/2005/8/layout/cycle8"/>
    <dgm:cxn modelId="{0A827FB6-92A5-4968-8457-8785E83B9893}" type="presOf" srcId="{15484797-BA05-4958-96B3-27FA4716D5FA}" destId="{56362E6C-0AA8-40CE-B458-520B3583F088}" srcOrd="1" destOrd="0" presId="urn:microsoft.com/office/officeart/2005/8/layout/cycle8"/>
    <dgm:cxn modelId="{CBA5A0AF-B108-4545-914D-220E3FFD86E3}" type="presOf" srcId="{C54373F7-B3F5-4BD0-9071-0028AC02DB45}" destId="{EAB71E1D-1C64-4891-A39F-007C8C8B2618}" srcOrd="1" destOrd="0" presId="urn:microsoft.com/office/officeart/2005/8/layout/cycle8"/>
    <dgm:cxn modelId="{0D05F27F-74B7-486A-9482-AFD55B7E41EA}" srcId="{E5D6AEBC-D4E2-4F35-8984-F3CF78BBBAEC}" destId="{15484797-BA05-4958-96B3-27FA4716D5FA}" srcOrd="2" destOrd="0" parTransId="{950C707B-6A4B-408D-A4CC-FBB71D4FC072}" sibTransId="{1BC91358-EF9D-4042-A7FD-CB8F1972B072}"/>
    <dgm:cxn modelId="{F99FA59A-B94C-4C3B-9142-030D930ECFBA}" type="presOf" srcId="{42F32D68-F00D-4C75-B5C2-CE92EC648F0C}" destId="{E9AD5947-6A24-4E90-81EE-3918666CF949}" srcOrd="0" destOrd="0" presId="urn:microsoft.com/office/officeart/2005/8/layout/cycle8"/>
    <dgm:cxn modelId="{D8802AD1-353C-45E1-8D3D-FBFA1A13461F}" type="presOf" srcId="{E5D6AEBC-D4E2-4F35-8984-F3CF78BBBAEC}" destId="{F0380F01-B22D-453B-86C8-42181162C7A7}" srcOrd="0" destOrd="0" presId="urn:microsoft.com/office/officeart/2005/8/layout/cycle8"/>
    <dgm:cxn modelId="{F320029E-A668-4328-A9D6-1952FEFCA8F9}" type="presOf" srcId="{99F42275-BC33-43E7-9D35-3961ED8444B1}" destId="{4493F49A-6F20-413E-B21E-BD32D7220850}" srcOrd="0" destOrd="0" presId="urn:microsoft.com/office/officeart/2005/8/layout/cycle8"/>
    <dgm:cxn modelId="{2D9D94A3-9FEE-4A93-9B4C-EC41E054B025}" type="presOf" srcId="{75489620-7133-4678-8029-517245400D6F}" destId="{8B824F10-56CC-4384-9E80-164B84EA2415}" srcOrd="0" destOrd="0" presId="urn:microsoft.com/office/officeart/2005/8/layout/cycle8"/>
    <dgm:cxn modelId="{E7397561-7A0B-42B5-97FC-C1CEC464AB61}" type="presOf" srcId="{A99360CC-D71C-4771-B25B-2AE8BC00237B}" destId="{C8F6F90A-D25E-4C7F-955A-08A31A242116}" srcOrd="0" destOrd="0" presId="urn:microsoft.com/office/officeart/2005/8/layout/cycle8"/>
    <dgm:cxn modelId="{9BE99E55-4087-47A2-963C-4AE72BF89707}" srcId="{E5D6AEBC-D4E2-4F35-8984-F3CF78BBBAEC}" destId="{99F42275-BC33-43E7-9D35-3961ED8444B1}" srcOrd="1" destOrd="0" parTransId="{22C377E0-FB29-4C89-929E-833B7769EA76}" sibTransId="{DE6DFD1A-F5FF-42CD-96F8-2E9978590C0D}"/>
    <dgm:cxn modelId="{3E3A0DAD-A0BD-4FCE-BC74-614A730C2F1B}" type="presOf" srcId="{A99360CC-D71C-4771-B25B-2AE8BC00237B}" destId="{FAC5E0D5-5B15-4C48-A951-2F11B78AC5A6}" srcOrd="1" destOrd="0" presId="urn:microsoft.com/office/officeart/2005/8/layout/cycle8"/>
    <dgm:cxn modelId="{2A34FAFB-1969-4F4C-A2FA-1BC0FB175506}" srcId="{E5D6AEBC-D4E2-4F35-8984-F3CF78BBBAEC}" destId="{75489620-7133-4678-8029-517245400D6F}" srcOrd="5" destOrd="0" parTransId="{38D5ADB6-07A6-4289-A96A-F4E3436EA9C2}" sibTransId="{D90EBCB0-A998-47BF-B340-6B08B965BD44}"/>
    <dgm:cxn modelId="{7AEFE547-522B-4AFF-81F8-13FAAA9B8071}" type="presOf" srcId="{C54373F7-B3F5-4BD0-9071-0028AC02DB45}" destId="{510CE074-D5F3-4114-96FB-A4ED4B3A29B3}" srcOrd="0" destOrd="0" presId="urn:microsoft.com/office/officeart/2005/8/layout/cycle8"/>
    <dgm:cxn modelId="{345B94B9-BF12-452B-A3A5-7B4771EFF14A}" type="presOf" srcId="{15484797-BA05-4958-96B3-27FA4716D5FA}" destId="{B7B786CA-E0C8-4B19-8879-C3DE20155E09}" srcOrd="0" destOrd="0" presId="urn:microsoft.com/office/officeart/2005/8/layout/cycle8"/>
    <dgm:cxn modelId="{7A0E12F4-DB5A-49A0-ABE4-54B1E8896ED1}" srcId="{E5D6AEBC-D4E2-4F35-8984-F3CF78BBBAEC}" destId="{C54373F7-B3F5-4BD0-9071-0028AC02DB45}" srcOrd="4" destOrd="0" parTransId="{C99D1603-FE7A-4A82-B67D-E593696BE573}" sibTransId="{255C2499-647A-49BD-9FF2-8AC3E0FE6DD1}"/>
    <dgm:cxn modelId="{049F4BEB-25CD-4761-8AD1-5193677218AE}" srcId="{E5D6AEBC-D4E2-4F35-8984-F3CF78BBBAEC}" destId="{A99360CC-D71C-4771-B25B-2AE8BC00237B}" srcOrd="3" destOrd="0" parTransId="{6A51DF2F-3FED-4B98-BA92-F1763758FE27}" sibTransId="{381CAC8D-D33A-499E-89FC-8DFB8F654F8E}"/>
    <dgm:cxn modelId="{0D67D46C-613F-44B2-8C3A-E9513C767895}" type="presOf" srcId="{75489620-7133-4678-8029-517245400D6F}" destId="{1056CC3E-1647-4628-BB87-07C01F6A4B78}" srcOrd="1" destOrd="0" presId="urn:microsoft.com/office/officeart/2005/8/layout/cycle8"/>
    <dgm:cxn modelId="{DC2887AE-B308-4B0C-BF0A-F9A0C7AC76B8}" type="presParOf" srcId="{F0380F01-B22D-453B-86C8-42181162C7A7}" destId="{E9AD5947-6A24-4E90-81EE-3918666CF949}" srcOrd="0" destOrd="0" presId="urn:microsoft.com/office/officeart/2005/8/layout/cycle8"/>
    <dgm:cxn modelId="{E05ECCAE-7EC7-4978-96BE-EF7115576436}" type="presParOf" srcId="{F0380F01-B22D-453B-86C8-42181162C7A7}" destId="{9257D2B4-DB59-4328-B92B-8AB411BCB2C7}" srcOrd="1" destOrd="0" presId="urn:microsoft.com/office/officeart/2005/8/layout/cycle8"/>
    <dgm:cxn modelId="{E809B50A-5952-42EF-AA55-CFAE74F832AC}" type="presParOf" srcId="{F0380F01-B22D-453B-86C8-42181162C7A7}" destId="{847A2E3D-B6D4-437B-B359-774753B80868}" srcOrd="2" destOrd="0" presId="urn:microsoft.com/office/officeart/2005/8/layout/cycle8"/>
    <dgm:cxn modelId="{792BF8FB-0917-4271-BF5F-DB4EB750F613}" type="presParOf" srcId="{F0380F01-B22D-453B-86C8-42181162C7A7}" destId="{FD0FD3E6-6467-4D41-8B9D-423BCEBD80CB}" srcOrd="3" destOrd="0" presId="urn:microsoft.com/office/officeart/2005/8/layout/cycle8"/>
    <dgm:cxn modelId="{930D555A-FB82-4340-9103-68608B5D9F6E}" type="presParOf" srcId="{F0380F01-B22D-453B-86C8-42181162C7A7}" destId="{4493F49A-6F20-413E-B21E-BD32D7220850}" srcOrd="4" destOrd="0" presId="urn:microsoft.com/office/officeart/2005/8/layout/cycle8"/>
    <dgm:cxn modelId="{F17B0D06-B1FF-450B-892E-D9594E1049D8}" type="presParOf" srcId="{F0380F01-B22D-453B-86C8-42181162C7A7}" destId="{4EF3EE7A-7EDD-4EA7-B329-C36823DDB2AD}" srcOrd="5" destOrd="0" presId="urn:microsoft.com/office/officeart/2005/8/layout/cycle8"/>
    <dgm:cxn modelId="{FB91A1C7-1572-4443-9B70-607F5CEE469E}" type="presParOf" srcId="{F0380F01-B22D-453B-86C8-42181162C7A7}" destId="{28ECCB29-3587-4882-B2AF-638773454295}" srcOrd="6" destOrd="0" presId="urn:microsoft.com/office/officeart/2005/8/layout/cycle8"/>
    <dgm:cxn modelId="{394C9A36-F6F8-43B4-80D8-2DD078829544}" type="presParOf" srcId="{F0380F01-B22D-453B-86C8-42181162C7A7}" destId="{926B8800-F60D-4B51-8ED5-AB32A911AA74}" srcOrd="7" destOrd="0" presId="urn:microsoft.com/office/officeart/2005/8/layout/cycle8"/>
    <dgm:cxn modelId="{A038B339-B2C9-4DFA-8CBE-566A4B9C6AC6}" type="presParOf" srcId="{F0380F01-B22D-453B-86C8-42181162C7A7}" destId="{B7B786CA-E0C8-4B19-8879-C3DE20155E09}" srcOrd="8" destOrd="0" presId="urn:microsoft.com/office/officeart/2005/8/layout/cycle8"/>
    <dgm:cxn modelId="{FB6E7F01-B07E-4F78-9640-E5F8AA32077A}" type="presParOf" srcId="{F0380F01-B22D-453B-86C8-42181162C7A7}" destId="{C9B93398-CD56-4364-952C-A8F091927D7B}" srcOrd="9" destOrd="0" presId="urn:microsoft.com/office/officeart/2005/8/layout/cycle8"/>
    <dgm:cxn modelId="{8EE8C9CC-6D5C-4858-B654-33077AB8B0FA}" type="presParOf" srcId="{F0380F01-B22D-453B-86C8-42181162C7A7}" destId="{03039325-AF5E-478D-9870-FA8A65E6F1D4}" srcOrd="10" destOrd="0" presId="urn:microsoft.com/office/officeart/2005/8/layout/cycle8"/>
    <dgm:cxn modelId="{CA9A1078-CBD4-4F66-AB94-371AE3C3B68D}" type="presParOf" srcId="{F0380F01-B22D-453B-86C8-42181162C7A7}" destId="{56362E6C-0AA8-40CE-B458-520B3583F088}" srcOrd="11" destOrd="0" presId="urn:microsoft.com/office/officeart/2005/8/layout/cycle8"/>
    <dgm:cxn modelId="{814F9CDB-2C5D-46EE-A1CD-5CE86F2AE428}" type="presParOf" srcId="{F0380F01-B22D-453B-86C8-42181162C7A7}" destId="{C8F6F90A-D25E-4C7F-955A-08A31A242116}" srcOrd="12" destOrd="0" presId="urn:microsoft.com/office/officeart/2005/8/layout/cycle8"/>
    <dgm:cxn modelId="{BCF92C5B-DE80-4EAD-A4A6-4010FB9F886B}" type="presParOf" srcId="{F0380F01-B22D-453B-86C8-42181162C7A7}" destId="{91908F1D-80A7-4A41-8E28-416A057231CF}" srcOrd="13" destOrd="0" presId="urn:microsoft.com/office/officeart/2005/8/layout/cycle8"/>
    <dgm:cxn modelId="{716FB460-275F-4B56-AA20-1D09C5E7BC2A}" type="presParOf" srcId="{F0380F01-B22D-453B-86C8-42181162C7A7}" destId="{27410603-9A87-4187-82DA-A442256499A7}" srcOrd="14" destOrd="0" presId="urn:microsoft.com/office/officeart/2005/8/layout/cycle8"/>
    <dgm:cxn modelId="{5A77A577-61D7-4AB6-A352-D73DDD4F93A0}" type="presParOf" srcId="{F0380F01-B22D-453B-86C8-42181162C7A7}" destId="{FAC5E0D5-5B15-4C48-A951-2F11B78AC5A6}" srcOrd="15" destOrd="0" presId="urn:microsoft.com/office/officeart/2005/8/layout/cycle8"/>
    <dgm:cxn modelId="{46154A36-E042-412B-A639-91A1B47D0C07}" type="presParOf" srcId="{F0380F01-B22D-453B-86C8-42181162C7A7}" destId="{510CE074-D5F3-4114-96FB-A4ED4B3A29B3}" srcOrd="16" destOrd="0" presId="urn:microsoft.com/office/officeart/2005/8/layout/cycle8"/>
    <dgm:cxn modelId="{30A8591C-B8C5-4D38-9A86-6550C99B08F5}" type="presParOf" srcId="{F0380F01-B22D-453B-86C8-42181162C7A7}" destId="{C71B2F1C-49DC-4EFE-85D6-66B015AC36BB}" srcOrd="17" destOrd="0" presId="urn:microsoft.com/office/officeart/2005/8/layout/cycle8"/>
    <dgm:cxn modelId="{D00A02A6-6A80-406D-8965-69FEA251D515}" type="presParOf" srcId="{F0380F01-B22D-453B-86C8-42181162C7A7}" destId="{98152E8B-669C-4EDD-BE91-9BE399BCB2BA}" srcOrd="18" destOrd="0" presId="urn:microsoft.com/office/officeart/2005/8/layout/cycle8"/>
    <dgm:cxn modelId="{C916AD2F-971E-4984-99EC-8F73FCDC3849}" type="presParOf" srcId="{F0380F01-B22D-453B-86C8-42181162C7A7}" destId="{EAB71E1D-1C64-4891-A39F-007C8C8B2618}" srcOrd="19" destOrd="0" presId="urn:microsoft.com/office/officeart/2005/8/layout/cycle8"/>
    <dgm:cxn modelId="{4C4EF663-9DA0-4373-9245-3D578D5F2BBA}" type="presParOf" srcId="{F0380F01-B22D-453B-86C8-42181162C7A7}" destId="{8B824F10-56CC-4384-9E80-164B84EA2415}" srcOrd="20" destOrd="0" presId="urn:microsoft.com/office/officeart/2005/8/layout/cycle8"/>
    <dgm:cxn modelId="{7A835D09-1FB6-42B9-9F68-2C44EE65C04A}" type="presParOf" srcId="{F0380F01-B22D-453B-86C8-42181162C7A7}" destId="{AFB67832-A30E-48E5-8091-D826D62415CE}" srcOrd="21" destOrd="0" presId="urn:microsoft.com/office/officeart/2005/8/layout/cycle8"/>
    <dgm:cxn modelId="{9207BBD3-31A5-41D1-937B-6A1869D80150}" type="presParOf" srcId="{F0380F01-B22D-453B-86C8-42181162C7A7}" destId="{981E2098-143B-402A-B931-623CEBEC0BAF}" srcOrd="22" destOrd="0" presId="urn:microsoft.com/office/officeart/2005/8/layout/cycle8"/>
    <dgm:cxn modelId="{30D015A3-6AD0-4520-8E33-4F3710CB044C}" type="presParOf" srcId="{F0380F01-B22D-453B-86C8-42181162C7A7}" destId="{1056CC3E-1647-4628-BB87-07C01F6A4B78}" srcOrd="23" destOrd="0" presId="urn:microsoft.com/office/officeart/2005/8/layout/cycle8"/>
    <dgm:cxn modelId="{62855A85-5131-414C-B79D-D9056C89D9CD}" type="presParOf" srcId="{F0380F01-B22D-453B-86C8-42181162C7A7}" destId="{48B1308A-E0CB-4A10-B30B-4253DC11CCDF}" srcOrd="24" destOrd="0" presId="urn:microsoft.com/office/officeart/2005/8/layout/cycle8"/>
    <dgm:cxn modelId="{D2C59B07-B0EC-4194-BA7E-14C626C75B9B}" type="presParOf" srcId="{F0380F01-B22D-453B-86C8-42181162C7A7}" destId="{33F00D2A-8DA1-469F-9401-427F5D26E221}" srcOrd="25" destOrd="0" presId="urn:microsoft.com/office/officeart/2005/8/layout/cycle8"/>
    <dgm:cxn modelId="{6D752D3C-D3D4-4EB6-82C5-69B99C7CE189}" type="presParOf" srcId="{F0380F01-B22D-453B-86C8-42181162C7A7}" destId="{A43F93C6-D14F-4790-A168-4B1281675275}" srcOrd="26" destOrd="0" presId="urn:microsoft.com/office/officeart/2005/8/layout/cycle8"/>
    <dgm:cxn modelId="{30277F88-BEB7-43F4-82FD-7EF322C3FD4E}" type="presParOf" srcId="{F0380F01-B22D-453B-86C8-42181162C7A7}" destId="{F58A7129-61A2-4191-8882-446434A12F22}" srcOrd="27" destOrd="0" presId="urn:microsoft.com/office/officeart/2005/8/layout/cycle8"/>
    <dgm:cxn modelId="{ADD60B4D-F341-4DA4-8707-B3D355A729A7}" type="presParOf" srcId="{F0380F01-B22D-453B-86C8-42181162C7A7}" destId="{FC15CA82-B71C-4606-BAE5-00F4150C6C1A}" srcOrd="28" destOrd="0" presId="urn:microsoft.com/office/officeart/2005/8/layout/cycle8"/>
    <dgm:cxn modelId="{C13386E8-B405-40CF-A174-A511FE74F10D}" type="presParOf" srcId="{F0380F01-B22D-453B-86C8-42181162C7A7}" destId="{1D37ABE2-9AF0-4FB9-A90B-9BB7685C1647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CD201-2ABE-4A10-8F05-F6F9631CE09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60932B7-158D-4908-A13F-4F3CB7A6E571}">
      <dgm:prSet phldrT="[Текст]" phldr="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E939C6C7-E44C-46D3-A530-442E5C51CF7D}" type="parTrans" cxnId="{6509416A-382B-4104-B1AE-5E857FDB19DD}">
      <dgm:prSet/>
      <dgm:spPr/>
      <dgm:t>
        <a:bodyPr/>
        <a:lstStyle/>
        <a:p>
          <a:endParaRPr lang="ru-RU"/>
        </a:p>
      </dgm:t>
    </dgm:pt>
    <dgm:pt modelId="{6ED38B06-DF2C-4D6F-9601-4FA076002950}" type="sibTrans" cxnId="{6509416A-382B-4104-B1AE-5E857FDB19DD}">
      <dgm:prSet/>
      <dgm:spPr/>
      <dgm:t>
        <a:bodyPr/>
        <a:lstStyle/>
        <a:p>
          <a:endParaRPr lang="ru-RU"/>
        </a:p>
      </dgm:t>
    </dgm:pt>
    <dgm:pt modelId="{95B30399-03C8-4DCE-9DC5-DCB15EED975D}">
      <dgm:prSet phldrT="[Текст]" phldr="1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5D3BEB9B-9635-4666-B780-B7827D6561B7}" type="parTrans" cxnId="{B8ABEF60-2CBC-412B-B664-37AC9FB1BE4B}">
      <dgm:prSet/>
      <dgm:spPr/>
      <dgm:t>
        <a:bodyPr/>
        <a:lstStyle/>
        <a:p>
          <a:endParaRPr lang="ru-RU"/>
        </a:p>
      </dgm:t>
    </dgm:pt>
    <dgm:pt modelId="{F8B11324-C549-415A-8BA1-3E290AA07179}" type="sibTrans" cxnId="{B8ABEF60-2CBC-412B-B664-37AC9FB1BE4B}">
      <dgm:prSet/>
      <dgm:spPr/>
      <dgm:t>
        <a:bodyPr/>
        <a:lstStyle/>
        <a:p>
          <a:endParaRPr lang="ru-RU"/>
        </a:p>
      </dgm:t>
    </dgm:pt>
    <dgm:pt modelId="{D47CB37B-B849-4085-8F2F-2A1DD5D7C44B}">
      <dgm:prSet phldrT="[Текст]" phldr="1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260597C-E1D7-4F30-993C-AB186EE5A75E}" type="parTrans" cxnId="{D7FE343A-ED56-4D34-8265-D7DB05BB55CD}">
      <dgm:prSet/>
      <dgm:spPr/>
      <dgm:t>
        <a:bodyPr/>
        <a:lstStyle/>
        <a:p>
          <a:endParaRPr lang="ru-RU"/>
        </a:p>
      </dgm:t>
    </dgm:pt>
    <dgm:pt modelId="{4BBCCA6B-9E14-47C0-BA64-E8FF7789499F}" type="sibTrans" cxnId="{D7FE343A-ED56-4D34-8265-D7DB05BB55CD}">
      <dgm:prSet/>
      <dgm:spPr/>
      <dgm:t>
        <a:bodyPr/>
        <a:lstStyle/>
        <a:p>
          <a:endParaRPr lang="ru-RU"/>
        </a:p>
      </dgm:t>
    </dgm:pt>
    <dgm:pt modelId="{CBA52696-B98B-4F8C-8B56-EF894E0E5E90}" type="pres">
      <dgm:prSet presAssocID="{40CCD201-2ABE-4A10-8F05-F6F9631CE09D}" presName="compositeShape" presStyleCnt="0">
        <dgm:presLayoutVars>
          <dgm:chMax val="7"/>
          <dgm:dir/>
          <dgm:resizeHandles val="exact"/>
        </dgm:presLayoutVars>
      </dgm:prSet>
      <dgm:spPr/>
    </dgm:pt>
    <dgm:pt modelId="{31D78F7F-1CCB-44DC-BE11-DA846FF84307}" type="pres">
      <dgm:prSet presAssocID="{40CCD201-2ABE-4A10-8F05-F6F9631CE09D}" presName="wedge1" presStyleLbl="node1" presStyleIdx="0" presStyleCnt="3"/>
      <dgm:spPr/>
      <dgm:t>
        <a:bodyPr/>
        <a:lstStyle/>
        <a:p>
          <a:endParaRPr lang="ru-RU"/>
        </a:p>
      </dgm:t>
    </dgm:pt>
    <dgm:pt modelId="{B158F0E8-C991-46FF-863E-EE60284C9FCC}" type="pres">
      <dgm:prSet presAssocID="{40CCD201-2ABE-4A10-8F05-F6F9631CE09D}" presName="dummy1a" presStyleCnt="0"/>
      <dgm:spPr/>
    </dgm:pt>
    <dgm:pt modelId="{5C2D06C6-05CB-4EDF-89B9-8A9DDEA8AD86}" type="pres">
      <dgm:prSet presAssocID="{40CCD201-2ABE-4A10-8F05-F6F9631CE09D}" presName="dummy1b" presStyleCnt="0"/>
      <dgm:spPr/>
    </dgm:pt>
    <dgm:pt modelId="{47D41ED7-1CC0-4A2C-B317-13D7E81C816D}" type="pres">
      <dgm:prSet presAssocID="{40CCD201-2ABE-4A10-8F05-F6F9631CE09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A2CA2-2017-456F-93A5-A5D127A05D7F}" type="pres">
      <dgm:prSet presAssocID="{40CCD201-2ABE-4A10-8F05-F6F9631CE09D}" presName="wedge2" presStyleLbl="node1" presStyleIdx="1" presStyleCnt="3"/>
      <dgm:spPr/>
      <dgm:t>
        <a:bodyPr/>
        <a:lstStyle/>
        <a:p>
          <a:endParaRPr lang="ru-RU"/>
        </a:p>
      </dgm:t>
    </dgm:pt>
    <dgm:pt modelId="{8117C5F5-93E7-48C1-BD98-DE67F006DE47}" type="pres">
      <dgm:prSet presAssocID="{40CCD201-2ABE-4A10-8F05-F6F9631CE09D}" presName="dummy2a" presStyleCnt="0"/>
      <dgm:spPr/>
    </dgm:pt>
    <dgm:pt modelId="{999FA8DC-CE7F-488A-A1E6-8BF22D91155F}" type="pres">
      <dgm:prSet presAssocID="{40CCD201-2ABE-4A10-8F05-F6F9631CE09D}" presName="dummy2b" presStyleCnt="0"/>
      <dgm:spPr/>
    </dgm:pt>
    <dgm:pt modelId="{97DC8EF0-4156-4F07-AA7E-A6E58012F199}" type="pres">
      <dgm:prSet presAssocID="{40CCD201-2ABE-4A10-8F05-F6F9631CE09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66B5F-6176-476F-9453-429CBF2A1A0A}" type="pres">
      <dgm:prSet presAssocID="{40CCD201-2ABE-4A10-8F05-F6F9631CE09D}" presName="wedge3" presStyleLbl="node1" presStyleIdx="2" presStyleCnt="3"/>
      <dgm:spPr/>
      <dgm:t>
        <a:bodyPr/>
        <a:lstStyle/>
        <a:p>
          <a:endParaRPr lang="ru-RU"/>
        </a:p>
      </dgm:t>
    </dgm:pt>
    <dgm:pt modelId="{B2F6D746-4109-4D6C-A7B7-3791D49CE158}" type="pres">
      <dgm:prSet presAssocID="{40CCD201-2ABE-4A10-8F05-F6F9631CE09D}" presName="dummy3a" presStyleCnt="0"/>
      <dgm:spPr/>
    </dgm:pt>
    <dgm:pt modelId="{6346FB0A-416B-4F43-AFE7-E0CBC54A5209}" type="pres">
      <dgm:prSet presAssocID="{40CCD201-2ABE-4A10-8F05-F6F9631CE09D}" presName="dummy3b" presStyleCnt="0"/>
      <dgm:spPr/>
    </dgm:pt>
    <dgm:pt modelId="{FD49CE49-6C52-4C09-8EC1-78F4BE90BD86}" type="pres">
      <dgm:prSet presAssocID="{40CCD201-2ABE-4A10-8F05-F6F9631CE09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2F9D1-189D-4205-A2D8-5EC48E8CB500}" type="pres">
      <dgm:prSet presAssocID="{6ED38B06-DF2C-4D6F-9601-4FA076002950}" presName="arrowWedge1" presStyleLbl="fgSibTrans2D1" presStyleIdx="0" presStyleCnt="3"/>
      <dgm:spPr/>
    </dgm:pt>
    <dgm:pt modelId="{96F3F36B-39F7-42D7-8D35-95A0B857B23F}" type="pres">
      <dgm:prSet presAssocID="{F8B11324-C549-415A-8BA1-3E290AA07179}" presName="arrowWedge2" presStyleLbl="fgSibTrans2D1" presStyleIdx="1" presStyleCnt="3"/>
      <dgm:spPr/>
    </dgm:pt>
    <dgm:pt modelId="{0C9946F7-7802-43A4-AF48-70A396D689AE}" type="pres">
      <dgm:prSet presAssocID="{4BBCCA6B-9E14-47C0-BA64-E8FF7789499F}" presName="arrowWedge3" presStyleLbl="fgSibTrans2D1" presStyleIdx="2" presStyleCnt="3"/>
      <dgm:spPr/>
    </dgm:pt>
  </dgm:ptLst>
  <dgm:cxnLst>
    <dgm:cxn modelId="{F55A0A25-9788-4EE4-A484-705B6F35BE8A}" type="presOf" srcId="{D47CB37B-B849-4085-8F2F-2A1DD5D7C44B}" destId="{43966B5F-6176-476F-9453-429CBF2A1A0A}" srcOrd="0" destOrd="0" presId="urn:microsoft.com/office/officeart/2005/8/layout/cycle8"/>
    <dgm:cxn modelId="{26A7E1E1-2E93-4F1D-9F9C-BBB25589A7C8}" type="presOf" srcId="{D47CB37B-B849-4085-8F2F-2A1DD5D7C44B}" destId="{FD49CE49-6C52-4C09-8EC1-78F4BE90BD86}" srcOrd="1" destOrd="0" presId="urn:microsoft.com/office/officeart/2005/8/layout/cycle8"/>
    <dgm:cxn modelId="{0DEBEF53-8634-4473-A04D-FD35EB61022C}" type="presOf" srcId="{40CCD201-2ABE-4A10-8F05-F6F9631CE09D}" destId="{CBA52696-B98B-4F8C-8B56-EF894E0E5E90}" srcOrd="0" destOrd="0" presId="urn:microsoft.com/office/officeart/2005/8/layout/cycle8"/>
    <dgm:cxn modelId="{89277CD6-4B21-4A4F-AD6C-B25FBB5B2BC6}" type="presOf" srcId="{D60932B7-158D-4908-A13F-4F3CB7A6E571}" destId="{31D78F7F-1CCB-44DC-BE11-DA846FF84307}" srcOrd="0" destOrd="0" presId="urn:microsoft.com/office/officeart/2005/8/layout/cycle8"/>
    <dgm:cxn modelId="{0A238AC0-2302-4A1F-B80F-0C7129871B9C}" type="presOf" srcId="{D60932B7-158D-4908-A13F-4F3CB7A6E571}" destId="{47D41ED7-1CC0-4A2C-B317-13D7E81C816D}" srcOrd="1" destOrd="0" presId="urn:microsoft.com/office/officeart/2005/8/layout/cycle8"/>
    <dgm:cxn modelId="{6509416A-382B-4104-B1AE-5E857FDB19DD}" srcId="{40CCD201-2ABE-4A10-8F05-F6F9631CE09D}" destId="{D60932B7-158D-4908-A13F-4F3CB7A6E571}" srcOrd="0" destOrd="0" parTransId="{E939C6C7-E44C-46D3-A530-442E5C51CF7D}" sibTransId="{6ED38B06-DF2C-4D6F-9601-4FA076002950}"/>
    <dgm:cxn modelId="{D7FE343A-ED56-4D34-8265-D7DB05BB55CD}" srcId="{40CCD201-2ABE-4A10-8F05-F6F9631CE09D}" destId="{D47CB37B-B849-4085-8F2F-2A1DD5D7C44B}" srcOrd="2" destOrd="0" parTransId="{2260597C-E1D7-4F30-993C-AB186EE5A75E}" sibTransId="{4BBCCA6B-9E14-47C0-BA64-E8FF7789499F}"/>
    <dgm:cxn modelId="{3FB96F8B-F3BD-4F8F-ADFF-80731A1ADD84}" type="presOf" srcId="{95B30399-03C8-4DCE-9DC5-DCB15EED975D}" destId="{56CA2CA2-2017-456F-93A5-A5D127A05D7F}" srcOrd="0" destOrd="0" presId="urn:microsoft.com/office/officeart/2005/8/layout/cycle8"/>
    <dgm:cxn modelId="{8F94C3EC-7EAF-4412-9F7E-C9467CF51473}" type="presOf" srcId="{95B30399-03C8-4DCE-9DC5-DCB15EED975D}" destId="{97DC8EF0-4156-4F07-AA7E-A6E58012F199}" srcOrd="1" destOrd="0" presId="urn:microsoft.com/office/officeart/2005/8/layout/cycle8"/>
    <dgm:cxn modelId="{B8ABEF60-2CBC-412B-B664-37AC9FB1BE4B}" srcId="{40CCD201-2ABE-4A10-8F05-F6F9631CE09D}" destId="{95B30399-03C8-4DCE-9DC5-DCB15EED975D}" srcOrd="1" destOrd="0" parTransId="{5D3BEB9B-9635-4666-B780-B7827D6561B7}" sibTransId="{F8B11324-C549-415A-8BA1-3E290AA07179}"/>
    <dgm:cxn modelId="{D5C7FB04-5643-4C19-ABA6-C2C012FC1551}" type="presParOf" srcId="{CBA52696-B98B-4F8C-8B56-EF894E0E5E90}" destId="{31D78F7F-1CCB-44DC-BE11-DA846FF84307}" srcOrd="0" destOrd="0" presId="urn:microsoft.com/office/officeart/2005/8/layout/cycle8"/>
    <dgm:cxn modelId="{9475F14D-EFA6-482F-B51F-DE069030EC60}" type="presParOf" srcId="{CBA52696-B98B-4F8C-8B56-EF894E0E5E90}" destId="{B158F0E8-C991-46FF-863E-EE60284C9FCC}" srcOrd="1" destOrd="0" presId="urn:microsoft.com/office/officeart/2005/8/layout/cycle8"/>
    <dgm:cxn modelId="{D06F9B86-2BA8-4399-8A32-1FD55427EC2B}" type="presParOf" srcId="{CBA52696-B98B-4F8C-8B56-EF894E0E5E90}" destId="{5C2D06C6-05CB-4EDF-89B9-8A9DDEA8AD86}" srcOrd="2" destOrd="0" presId="urn:microsoft.com/office/officeart/2005/8/layout/cycle8"/>
    <dgm:cxn modelId="{B303E349-A602-4899-97DF-BB1484D737C0}" type="presParOf" srcId="{CBA52696-B98B-4F8C-8B56-EF894E0E5E90}" destId="{47D41ED7-1CC0-4A2C-B317-13D7E81C816D}" srcOrd="3" destOrd="0" presId="urn:microsoft.com/office/officeart/2005/8/layout/cycle8"/>
    <dgm:cxn modelId="{29276C15-9CBD-41D8-9615-41100610F9C7}" type="presParOf" srcId="{CBA52696-B98B-4F8C-8B56-EF894E0E5E90}" destId="{56CA2CA2-2017-456F-93A5-A5D127A05D7F}" srcOrd="4" destOrd="0" presId="urn:microsoft.com/office/officeart/2005/8/layout/cycle8"/>
    <dgm:cxn modelId="{E2056035-40D3-4355-8462-6A2699DAE645}" type="presParOf" srcId="{CBA52696-B98B-4F8C-8B56-EF894E0E5E90}" destId="{8117C5F5-93E7-48C1-BD98-DE67F006DE47}" srcOrd="5" destOrd="0" presId="urn:microsoft.com/office/officeart/2005/8/layout/cycle8"/>
    <dgm:cxn modelId="{28E4F514-CFE6-4DEA-B3EB-0BE8ADE10400}" type="presParOf" srcId="{CBA52696-B98B-4F8C-8B56-EF894E0E5E90}" destId="{999FA8DC-CE7F-488A-A1E6-8BF22D91155F}" srcOrd="6" destOrd="0" presId="urn:microsoft.com/office/officeart/2005/8/layout/cycle8"/>
    <dgm:cxn modelId="{4CAD54BD-3D96-4B85-A86F-FC283BF81685}" type="presParOf" srcId="{CBA52696-B98B-4F8C-8B56-EF894E0E5E90}" destId="{97DC8EF0-4156-4F07-AA7E-A6E58012F199}" srcOrd="7" destOrd="0" presId="urn:microsoft.com/office/officeart/2005/8/layout/cycle8"/>
    <dgm:cxn modelId="{35DBB5C8-FF4B-4207-869F-9F11A45D759C}" type="presParOf" srcId="{CBA52696-B98B-4F8C-8B56-EF894E0E5E90}" destId="{43966B5F-6176-476F-9453-429CBF2A1A0A}" srcOrd="8" destOrd="0" presId="urn:microsoft.com/office/officeart/2005/8/layout/cycle8"/>
    <dgm:cxn modelId="{A8963E4C-8C96-4D55-979F-8E57705359EC}" type="presParOf" srcId="{CBA52696-B98B-4F8C-8B56-EF894E0E5E90}" destId="{B2F6D746-4109-4D6C-A7B7-3791D49CE158}" srcOrd="9" destOrd="0" presId="urn:microsoft.com/office/officeart/2005/8/layout/cycle8"/>
    <dgm:cxn modelId="{EE646035-D9D2-4651-A4F3-9C832652E9D2}" type="presParOf" srcId="{CBA52696-B98B-4F8C-8B56-EF894E0E5E90}" destId="{6346FB0A-416B-4F43-AFE7-E0CBC54A5209}" srcOrd="10" destOrd="0" presId="urn:microsoft.com/office/officeart/2005/8/layout/cycle8"/>
    <dgm:cxn modelId="{A2688E67-D04C-4F4E-AEE9-D51537559E71}" type="presParOf" srcId="{CBA52696-B98B-4F8C-8B56-EF894E0E5E90}" destId="{FD49CE49-6C52-4C09-8EC1-78F4BE90BD86}" srcOrd="11" destOrd="0" presId="urn:microsoft.com/office/officeart/2005/8/layout/cycle8"/>
    <dgm:cxn modelId="{EB8F8C8F-6DEC-411F-BEC2-06880BBEF999}" type="presParOf" srcId="{CBA52696-B98B-4F8C-8B56-EF894E0E5E90}" destId="{7092F9D1-189D-4205-A2D8-5EC48E8CB500}" srcOrd="12" destOrd="0" presId="urn:microsoft.com/office/officeart/2005/8/layout/cycle8"/>
    <dgm:cxn modelId="{FE09CA75-F6D0-4754-BFC5-59C2D2DE681E}" type="presParOf" srcId="{CBA52696-B98B-4F8C-8B56-EF894E0E5E90}" destId="{96F3F36B-39F7-42D7-8D35-95A0B857B23F}" srcOrd="13" destOrd="0" presId="urn:microsoft.com/office/officeart/2005/8/layout/cycle8"/>
    <dgm:cxn modelId="{6A3AA581-B49E-4D96-842C-44AFD968D629}" type="presParOf" srcId="{CBA52696-B98B-4F8C-8B56-EF894E0E5E90}" destId="{0C9946F7-7802-43A4-AF48-70A396D689A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D6AEBC-D4E2-4F35-8984-F3CF78BBBAE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2F32D68-F00D-4C75-B5C2-CE92EC648F0C}">
      <dgm:prSet phldrT="[Текст]" phldr="1"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12971CA8-3363-4825-8CA8-539CE41667EE}" type="parTrans" cxnId="{509FF7A9-12BA-4B2A-A670-E79A55D12141}">
      <dgm:prSet/>
      <dgm:spPr/>
      <dgm:t>
        <a:bodyPr/>
        <a:lstStyle/>
        <a:p>
          <a:endParaRPr lang="ru-RU"/>
        </a:p>
      </dgm:t>
    </dgm:pt>
    <dgm:pt modelId="{985A4F99-DC2B-43FE-B946-52081950872C}" type="sibTrans" cxnId="{509FF7A9-12BA-4B2A-A670-E79A55D12141}">
      <dgm:prSet/>
      <dgm:spPr/>
      <dgm:t>
        <a:bodyPr/>
        <a:lstStyle/>
        <a:p>
          <a:endParaRPr lang="ru-RU"/>
        </a:p>
      </dgm:t>
    </dgm:pt>
    <dgm:pt modelId="{A99360CC-D71C-4771-B25B-2AE8BC00237B}">
      <dgm:prSet phldrT="[Текст]" phldr="1"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6A51DF2F-3FED-4B98-BA92-F1763758FE27}" type="parTrans" cxnId="{049F4BEB-25CD-4761-8AD1-5193677218AE}">
      <dgm:prSet/>
      <dgm:spPr/>
      <dgm:t>
        <a:bodyPr/>
        <a:lstStyle/>
        <a:p>
          <a:endParaRPr lang="ru-RU"/>
        </a:p>
      </dgm:t>
    </dgm:pt>
    <dgm:pt modelId="{381CAC8D-D33A-499E-89FC-8DFB8F654F8E}" type="sibTrans" cxnId="{049F4BEB-25CD-4761-8AD1-5193677218AE}">
      <dgm:prSet/>
      <dgm:spPr/>
      <dgm:t>
        <a:bodyPr/>
        <a:lstStyle/>
        <a:p>
          <a:endParaRPr lang="ru-RU"/>
        </a:p>
      </dgm:t>
    </dgm:pt>
    <dgm:pt modelId="{C54373F7-B3F5-4BD0-9071-0028AC02DB45}">
      <dgm:prSet phldrT="[Текст]" phldr="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99D1603-FE7A-4A82-B67D-E593696BE573}" type="parTrans" cxnId="{7A0E12F4-DB5A-49A0-ABE4-54B1E8896ED1}">
      <dgm:prSet/>
      <dgm:spPr/>
      <dgm:t>
        <a:bodyPr/>
        <a:lstStyle/>
        <a:p>
          <a:endParaRPr lang="ru-RU"/>
        </a:p>
      </dgm:t>
    </dgm:pt>
    <dgm:pt modelId="{255C2499-647A-49BD-9FF2-8AC3E0FE6DD1}" type="sibTrans" cxnId="{7A0E12F4-DB5A-49A0-ABE4-54B1E8896ED1}">
      <dgm:prSet/>
      <dgm:spPr/>
      <dgm:t>
        <a:bodyPr/>
        <a:lstStyle/>
        <a:p>
          <a:endParaRPr lang="ru-RU"/>
        </a:p>
      </dgm:t>
    </dgm:pt>
    <dgm:pt modelId="{15484797-BA05-4958-96B3-27FA4716D5F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50C707B-6A4B-408D-A4CC-FBB71D4FC072}" type="parTrans" cxnId="{0D05F27F-74B7-486A-9482-AFD55B7E41EA}">
      <dgm:prSet/>
      <dgm:spPr/>
      <dgm:t>
        <a:bodyPr/>
        <a:lstStyle/>
        <a:p>
          <a:endParaRPr lang="ru-RU"/>
        </a:p>
      </dgm:t>
    </dgm:pt>
    <dgm:pt modelId="{1BC91358-EF9D-4042-A7FD-CB8F1972B072}" type="sibTrans" cxnId="{0D05F27F-74B7-486A-9482-AFD55B7E41EA}">
      <dgm:prSet/>
      <dgm:spPr/>
      <dgm:t>
        <a:bodyPr/>
        <a:lstStyle/>
        <a:p>
          <a:endParaRPr lang="ru-RU"/>
        </a:p>
      </dgm:t>
    </dgm:pt>
    <dgm:pt modelId="{99F42275-BC33-43E7-9D35-3961ED8444B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2C377E0-FB29-4C89-929E-833B7769EA76}" type="parTrans" cxnId="{9BE99E55-4087-47A2-963C-4AE72BF89707}">
      <dgm:prSet/>
      <dgm:spPr/>
      <dgm:t>
        <a:bodyPr/>
        <a:lstStyle/>
        <a:p>
          <a:endParaRPr lang="ru-RU"/>
        </a:p>
      </dgm:t>
    </dgm:pt>
    <dgm:pt modelId="{DE6DFD1A-F5FF-42CD-96F8-2E9978590C0D}" type="sibTrans" cxnId="{9BE99E55-4087-47A2-963C-4AE72BF89707}">
      <dgm:prSet/>
      <dgm:spPr/>
      <dgm:t>
        <a:bodyPr/>
        <a:lstStyle/>
        <a:p>
          <a:endParaRPr lang="ru-RU"/>
        </a:p>
      </dgm:t>
    </dgm:pt>
    <dgm:pt modelId="{F0380F01-B22D-453B-86C8-42181162C7A7}" type="pres">
      <dgm:prSet presAssocID="{E5D6AEBC-D4E2-4F35-8984-F3CF78BBBAEC}" presName="compositeShape" presStyleCnt="0">
        <dgm:presLayoutVars>
          <dgm:chMax val="7"/>
          <dgm:dir/>
          <dgm:resizeHandles val="exact"/>
        </dgm:presLayoutVars>
      </dgm:prSet>
      <dgm:spPr/>
    </dgm:pt>
    <dgm:pt modelId="{E9AD5947-6A24-4E90-81EE-3918666CF949}" type="pres">
      <dgm:prSet presAssocID="{E5D6AEBC-D4E2-4F35-8984-F3CF78BBBAEC}" presName="wedge1" presStyleLbl="node1" presStyleIdx="0" presStyleCnt="5"/>
      <dgm:spPr/>
      <dgm:t>
        <a:bodyPr/>
        <a:lstStyle/>
        <a:p>
          <a:endParaRPr lang="ru-RU"/>
        </a:p>
      </dgm:t>
    </dgm:pt>
    <dgm:pt modelId="{9257D2B4-DB59-4328-B92B-8AB411BCB2C7}" type="pres">
      <dgm:prSet presAssocID="{E5D6AEBC-D4E2-4F35-8984-F3CF78BBBAEC}" presName="dummy1a" presStyleCnt="0"/>
      <dgm:spPr/>
    </dgm:pt>
    <dgm:pt modelId="{847A2E3D-B6D4-437B-B359-774753B80868}" type="pres">
      <dgm:prSet presAssocID="{E5D6AEBC-D4E2-4F35-8984-F3CF78BBBAEC}" presName="dummy1b" presStyleCnt="0"/>
      <dgm:spPr/>
    </dgm:pt>
    <dgm:pt modelId="{FD0FD3E6-6467-4D41-8B9D-423BCEBD80CB}" type="pres">
      <dgm:prSet presAssocID="{E5D6AEBC-D4E2-4F35-8984-F3CF78BBBAE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3F49A-6F20-413E-B21E-BD32D7220850}" type="pres">
      <dgm:prSet presAssocID="{E5D6AEBC-D4E2-4F35-8984-F3CF78BBBAEC}" presName="wedge2" presStyleLbl="node1" presStyleIdx="1" presStyleCnt="5"/>
      <dgm:spPr/>
      <dgm:t>
        <a:bodyPr/>
        <a:lstStyle/>
        <a:p>
          <a:endParaRPr lang="ru-RU"/>
        </a:p>
      </dgm:t>
    </dgm:pt>
    <dgm:pt modelId="{4EF3EE7A-7EDD-4EA7-B329-C36823DDB2AD}" type="pres">
      <dgm:prSet presAssocID="{E5D6AEBC-D4E2-4F35-8984-F3CF78BBBAEC}" presName="dummy2a" presStyleCnt="0"/>
      <dgm:spPr/>
    </dgm:pt>
    <dgm:pt modelId="{28ECCB29-3587-4882-B2AF-638773454295}" type="pres">
      <dgm:prSet presAssocID="{E5D6AEBC-D4E2-4F35-8984-F3CF78BBBAEC}" presName="dummy2b" presStyleCnt="0"/>
      <dgm:spPr/>
    </dgm:pt>
    <dgm:pt modelId="{926B8800-F60D-4B51-8ED5-AB32A911AA74}" type="pres">
      <dgm:prSet presAssocID="{E5D6AEBC-D4E2-4F35-8984-F3CF78BBBAE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786CA-E0C8-4B19-8879-C3DE20155E09}" type="pres">
      <dgm:prSet presAssocID="{E5D6AEBC-D4E2-4F35-8984-F3CF78BBBAEC}" presName="wedge3" presStyleLbl="node1" presStyleIdx="2" presStyleCnt="5"/>
      <dgm:spPr/>
      <dgm:t>
        <a:bodyPr/>
        <a:lstStyle/>
        <a:p>
          <a:endParaRPr lang="ru-RU"/>
        </a:p>
      </dgm:t>
    </dgm:pt>
    <dgm:pt modelId="{C9B93398-CD56-4364-952C-A8F091927D7B}" type="pres">
      <dgm:prSet presAssocID="{E5D6AEBC-D4E2-4F35-8984-F3CF78BBBAEC}" presName="dummy3a" presStyleCnt="0"/>
      <dgm:spPr/>
    </dgm:pt>
    <dgm:pt modelId="{03039325-AF5E-478D-9870-FA8A65E6F1D4}" type="pres">
      <dgm:prSet presAssocID="{E5D6AEBC-D4E2-4F35-8984-F3CF78BBBAEC}" presName="dummy3b" presStyleCnt="0"/>
      <dgm:spPr/>
    </dgm:pt>
    <dgm:pt modelId="{56362E6C-0AA8-40CE-B458-520B3583F088}" type="pres">
      <dgm:prSet presAssocID="{E5D6AEBC-D4E2-4F35-8984-F3CF78BBBAE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6F90A-D25E-4C7F-955A-08A31A242116}" type="pres">
      <dgm:prSet presAssocID="{E5D6AEBC-D4E2-4F35-8984-F3CF78BBBAEC}" presName="wedge4" presStyleLbl="node1" presStyleIdx="3" presStyleCnt="5"/>
      <dgm:spPr/>
      <dgm:t>
        <a:bodyPr/>
        <a:lstStyle/>
        <a:p>
          <a:endParaRPr lang="ru-RU"/>
        </a:p>
      </dgm:t>
    </dgm:pt>
    <dgm:pt modelId="{91908F1D-80A7-4A41-8E28-416A057231CF}" type="pres">
      <dgm:prSet presAssocID="{E5D6AEBC-D4E2-4F35-8984-F3CF78BBBAEC}" presName="dummy4a" presStyleCnt="0"/>
      <dgm:spPr/>
    </dgm:pt>
    <dgm:pt modelId="{27410603-9A87-4187-82DA-A442256499A7}" type="pres">
      <dgm:prSet presAssocID="{E5D6AEBC-D4E2-4F35-8984-F3CF78BBBAEC}" presName="dummy4b" presStyleCnt="0"/>
      <dgm:spPr/>
    </dgm:pt>
    <dgm:pt modelId="{FAC5E0D5-5B15-4C48-A951-2F11B78AC5A6}" type="pres">
      <dgm:prSet presAssocID="{E5D6AEBC-D4E2-4F35-8984-F3CF78BBBAE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CE074-D5F3-4114-96FB-A4ED4B3A29B3}" type="pres">
      <dgm:prSet presAssocID="{E5D6AEBC-D4E2-4F35-8984-F3CF78BBBAEC}" presName="wedge5" presStyleLbl="node1" presStyleIdx="4" presStyleCnt="5"/>
      <dgm:spPr/>
      <dgm:t>
        <a:bodyPr/>
        <a:lstStyle/>
        <a:p>
          <a:endParaRPr lang="ru-RU"/>
        </a:p>
      </dgm:t>
    </dgm:pt>
    <dgm:pt modelId="{C71B2F1C-49DC-4EFE-85D6-66B015AC36BB}" type="pres">
      <dgm:prSet presAssocID="{E5D6AEBC-D4E2-4F35-8984-F3CF78BBBAEC}" presName="dummy5a" presStyleCnt="0"/>
      <dgm:spPr/>
    </dgm:pt>
    <dgm:pt modelId="{98152E8B-669C-4EDD-BE91-9BE399BCB2BA}" type="pres">
      <dgm:prSet presAssocID="{E5D6AEBC-D4E2-4F35-8984-F3CF78BBBAEC}" presName="dummy5b" presStyleCnt="0"/>
      <dgm:spPr/>
    </dgm:pt>
    <dgm:pt modelId="{EAB71E1D-1C64-4891-A39F-007C8C8B2618}" type="pres">
      <dgm:prSet presAssocID="{E5D6AEBC-D4E2-4F35-8984-F3CF78BBBAE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1308A-E0CB-4A10-B30B-4253DC11CCDF}" type="pres">
      <dgm:prSet presAssocID="{985A4F99-DC2B-43FE-B946-52081950872C}" presName="arrowWedge1" presStyleLbl="fgSibTrans2D1" presStyleIdx="0" presStyleCnt="5"/>
      <dgm:spPr/>
    </dgm:pt>
    <dgm:pt modelId="{33F00D2A-8DA1-469F-9401-427F5D26E221}" type="pres">
      <dgm:prSet presAssocID="{DE6DFD1A-F5FF-42CD-96F8-2E9978590C0D}" presName="arrowWedge2" presStyleLbl="fgSibTrans2D1" presStyleIdx="1" presStyleCnt="5"/>
      <dgm:spPr/>
    </dgm:pt>
    <dgm:pt modelId="{A43F93C6-D14F-4790-A168-4B1281675275}" type="pres">
      <dgm:prSet presAssocID="{1BC91358-EF9D-4042-A7FD-CB8F1972B072}" presName="arrowWedge3" presStyleLbl="fgSibTrans2D1" presStyleIdx="2" presStyleCnt="5"/>
      <dgm:spPr/>
    </dgm:pt>
    <dgm:pt modelId="{F58A7129-61A2-4191-8882-446434A12F22}" type="pres">
      <dgm:prSet presAssocID="{381CAC8D-D33A-499E-89FC-8DFB8F654F8E}" presName="arrowWedge4" presStyleLbl="fgSibTrans2D1" presStyleIdx="3" presStyleCnt="5"/>
      <dgm:spPr/>
    </dgm:pt>
    <dgm:pt modelId="{FC15CA82-B71C-4606-BAE5-00F4150C6C1A}" type="pres">
      <dgm:prSet presAssocID="{255C2499-647A-49BD-9FF2-8AC3E0FE6DD1}" presName="arrowWedge5" presStyleLbl="fgSibTrans2D1" presStyleIdx="4" presStyleCnt="5"/>
      <dgm:spPr/>
    </dgm:pt>
  </dgm:ptLst>
  <dgm:cxnLst>
    <dgm:cxn modelId="{AE2C9E8C-68F7-41AD-96B6-89A1BA831EEE}" type="presOf" srcId="{C54373F7-B3F5-4BD0-9071-0028AC02DB45}" destId="{510CE074-D5F3-4114-96FB-A4ED4B3A29B3}" srcOrd="0" destOrd="0" presId="urn:microsoft.com/office/officeart/2005/8/layout/cycle8"/>
    <dgm:cxn modelId="{0860F62F-4F03-489C-BAF5-0A6E5E109617}" type="presOf" srcId="{A99360CC-D71C-4771-B25B-2AE8BC00237B}" destId="{C8F6F90A-D25E-4C7F-955A-08A31A242116}" srcOrd="0" destOrd="0" presId="urn:microsoft.com/office/officeart/2005/8/layout/cycle8"/>
    <dgm:cxn modelId="{1E47B212-B43C-4B60-9979-0F82743CA2B9}" type="presOf" srcId="{A99360CC-D71C-4771-B25B-2AE8BC00237B}" destId="{FAC5E0D5-5B15-4C48-A951-2F11B78AC5A6}" srcOrd="1" destOrd="0" presId="urn:microsoft.com/office/officeart/2005/8/layout/cycle8"/>
    <dgm:cxn modelId="{26FC0425-8745-4D2F-8A23-6D65AD93C72A}" type="presOf" srcId="{E5D6AEBC-D4E2-4F35-8984-F3CF78BBBAEC}" destId="{F0380F01-B22D-453B-86C8-42181162C7A7}" srcOrd="0" destOrd="0" presId="urn:microsoft.com/office/officeart/2005/8/layout/cycle8"/>
    <dgm:cxn modelId="{07884124-653C-46CB-90C3-58BA91B8768C}" type="presOf" srcId="{15484797-BA05-4958-96B3-27FA4716D5FA}" destId="{56362E6C-0AA8-40CE-B458-520B3583F088}" srcOrd="1" destOrd="0" presId="urn:microsoft.com/office/officeart/2005/8/layout/cycle8"/>
    <dgm:cxn modelId="{0342D867-3245-4125-9A14-B7227B2356A0}" type="presOf" srcId="{42F32D68-F00D-4C75-B5C2-CE92EC648F0C}" destId="{E9AD5947-6A24-4E90-81EE-3918666CF949}" srcOrd="0" destOrd="0" presId="urn:microsoft.com/office/officeart/2005/8/layout/cycle8"/>
    <dgm:cxn modelId="{9BE99E55-4087-47A2-963C-4AE72BF89707}" srcId="{E5D6AEBC-D4E2-4F35-8984-F3CF78BBBAEC}" destId="{99F42275-BC33-43E7-9D35-3961ED8444B1}" srcOrd="1" destOrd="0" parTransId="{22C377E0-FB29-4C89-929E-833B7769EA76}" sibTransId="{DE6DFD1A-F5FF-42CD-96F8-2E9978590C0D}"/>
    <dgm:cxn modelId="{0D05F27F-74B7-486A-9482-AFD55B7E41EA}" srcId="{E5D6AEBC-D4E2-4F35-8984-F3CF78BBBAEC}" destId="{15484797-BA05-4958-96B3-27FA4716D5FA}" srcOrd="2" destOrd="0" parTransId="{950C707B-6A4B-408D-A4CC-FBB71D4FC072}" sibTransId="{1BC91358-EF9D-4042-A7FD-CB8F1972B072}"/>
    <dgm:cxn modelId="{EB039F08-986F-42A4-9CF9-D957DEB8F0B8}" type="presOf" srcId="{42F32D68-F00D-4C75-B5C2-CE92EC648F0C}" destId="{FD0FD3E6-6467-4D41-8B9D-423BCEBD80CB}" srcOrd="1" destOrd="0" presId="urn:microsoft.com/office/officeart/2005/8/layout/cycle8"/>
    <dgm:cxn modelId="{DEB53A3B-F98C-4857-AD2E-8E1BFC3C29C7}" type="presOf" srcId="{15484797-BA05-4958-96B3-27FA4716D5FA}" destId="{B7B786CA-E0C8-4B19-8879-C3DE20155E09}" srcOrd="0" destOrd="0" presId="urn:microsoft.com/office/officeart/2005/8/layout/cycle8"/>
    <dgm:cxn modelId="{DD63BC59-A792-41A9-8EA9-7200C1637A55}" type="presOf" srcId="{99F42275-BC33-43E7-9D35-3961ED8444B1}" destId="{926B8800-F60D-4B51-8ED5-AB32A911AA74}" srcOrd="1" destOrd="0" presId="urn:microsoft.com/office/officeart/2005/8/layout/cycle8"/>
    <dgm:cxn modelId="{343C3BC4-7359-42AB-BA89-3E76784CCB2C}" type="presOf" srcId="{C54373F7-B3F5-4BD0-9071-0028AC02DB45}" destId="{EAB71E1D-1C64-4891-A39F-007C8C8B2618}" srcOrd="1" destOrd="0" presId="urn:microsoft.com/office/officeart/2005/8/layout/cycle8"/>
    <dgm:cxn modelId="{E5A197B0-BBEF-4AE5-8880-6008D463F5FB}" type="presOf" srcId="{99F42275-BC33-43E7-9D35-3961ED8444B1}" destId="{4493F49A-6F20-413E-B21E-BD32D7220850}" srcOrd="0" destOrd="0" presId="urn:microsoft.com/office/officeart/2005/8/layout/cycle8"/>
    <dgm:cxn modelId="{7A0E12F4-DB5A-49A0-ABE4-54B1E8896ED1}" srcId="{E5D6AEBC-D4E2-4F35-8984-F3CF78BBBAEC}" destId="{C54373F7-B3F5-4BD0-9071-0028AC02DB45}" srcOrd="4" destOrd="0" parTransId="{C99D1603-FE7A-4A82-B67D-E593696BE573}" sibTransId="{255C2499-647A-49BD-9FF2-8AC3E0FE6DD1}"/>
    <dgm:cxn modelId="{049F4BEB-25CD-4761-8AD1-5193677218AE}" srcId="{E5D6AEBC-D4E2-4F35-8984-F3CF78BBBAEC}" destId="{A99360CC-D71C-4771-B25B-2AE8BC00237B}" srcOrd="3" destOrd="0" parTransId="{6A51DF2F-3FED-4B98-BA92-F1763758FE27}" sibTransId="{381CAC8D-D33A-499E-89FC-8DFB8F654F8E}"/>
    <dgm:cxn modelId="{509FF7A9-12BA-4B2A-A670-E79A55D12141}" srcId="{E5D6AEBC-D4E2-4F35-8984-F3CF78BBBAEC}" destId="{42F32D68-F00D-4C75-B5C2-CE92EC648F0C}" srcOrd="0" destOrd="0" parTransId="{12971CA8-3363-4825-8CA8-539CE41667EE}" sibTransId="{985A4F99-DC2B-43FE-B946-52081950872C}"/>
    <dgm:cxn modelId="{325964CB-6A7A-4583-BEB7-412D86E10BC9}" type="presParOf" srcId="{F0380F01-B22D-453B-86C8-42181162C7A7}" destId="{E9AD5947-6A24-4E90-81EE-3918666CF949}" srcOrd="0" destOrd="0" presId="urn:microsoft.com/office/officeart/2005/8/layout/cycle8"/>
    <dgm:cxn modelId="{F99DE0EB-081A-4BF2-A3CD-A06AA776C13E}" type="presParOf" srcId="{F0380F01-B22D-453B-86C8-42181162C7A7}" destId="{9257D2B4-DB59-4328-B92B-8AB411BCB2C7}" srcOrd="1" destOrd="0" presId="urn:microsoft.com/office/officeart/2005/8/layout/cycle8"/>
    <dgm:cxn modelId="{34153FD7-0772-40A4-A91D-85B565639FD1}" type="presParOf" srcId="{F0380F01-B22D-453B-86C8-42181162C7A7}" destId="{847A2E3D-B6D4-437B-B359-774753B80868}" srcOrd="2" destOrd="0" presId="urn:microsoft.com/office/officeart/2005/8/layout/cycle8"/>
    <dgm:cxn modelId="{28F8EE52-8CA1-4351-920B-4762C2C24534}" type="presParOf" srcId="{F0380F01-B22D-453B-86C8-42181162C7A7}" destId="{FD0FD3E6-6467-4D41-8B9D-423BCEBD80CB}" srcOrd="3" destOrd="0" presId="urn:microsoft.com/office/officeart/2005/8/layout/cycle8"/>
    <dgm:cxn modelId="{01E704EA-541A-49B3-9C85-1CCAD099A742}" type="presParOf" srcId="{F0380F01-B22D-453B-86C8-42181162C7A7}" destId="{4493F49A-6F20-413E-B21E-BD32D7220850}" srcOrd="4" destOrd="0" presId="urn:microsoft.com/office/officeart/2005/8/layout/cycle8"/>
    <dgm:cxn modelId="{356285A6-9689-408C-B2A3-6BA641FBEFBE}" type="presParOf" srcId="{F0380F01-B22D-453B-86C8-42181162C7A7}" destId="{4EF3EE7A-7EDD-4EA7-B329-C36823DDB2AD}" srcOrd="5" destOrd="0" presId="urn:microsoft.com/office/officeart/2005/8/layout/cycle8"/>
    <dgm:cxn modelId="{11E9D2A4-9221-4C00-A3C7-96EA981053FA}" type="presParOf" srcId="{F0380F01-B22D-453B-86C8-42181162C7A7}" destId="{28ECCB29-3587-4882-B2AF-638773454295}" srcOrd="6" destOrd="0" presId="urn:microsoft.com/office/officeart/2005/8/layout/cycle8"/>
    <dgm:cxn modelId="{4EAB2B03-5067-46D6-AEED-616B50C4A8AF}" type="presParOf" srcId="{F0380F01-B22D-453B-86C8-42181162C7A7}" destId="{926B8800-F60D-4B51-8ED5-AB32A911AA74}" srcOrd="7" destOrd="0" presId="urn:microsoft.com/office/officeart/2005/8/layout/cycle8"/>
    <dgm:cxn modelId="{C2924917-1E51-4CE5-9F5F-0162906E4E36}" type="presParOf" srcId="{F0380F01-B22D-453B-86C8-42181162C7A7}" destId="{B7B786CA-E0C8-4B19-8879-C3DE20155E09}" srcOrd="8" destOrd="0" presId="urn:microsoft.com/office/officeart/2005/8/layout/cycle8"/>
    <dgm:cxn modelId="{D4195B50-2089-4C4D-8290-9456CE5B9578}" type="presParOf" srcId="{F0380F01-B22D-453B-86C8-42181162C7A7}" destId="{C9B93398-CD56-4364-952C-A8F091927D7B}" srcOrd="9" destOrd="0" presId="urn:microsoft.com/office/officeart/2005/8/layout/cycle8"/>
    <dgm:cxn modelId="{99F5AC56-4E82-49A4-87C0-2B9B1BA17CD0}" type="presParOf" srcId="{F0380F01-B22D-453B-86C8-42181162C7A7}" destId="{03039325-AF5E-478D-9870-FA8A65E6F1D4}" srcOrd="10" destOrd="0" presId="urn:microsoft.com/office/officeart/2005/8/layout/cycle8"/>
    <dgm:cxn modelId="{BFBA66B2-A515-4165-B98F-744A6ECFFAA4}" type="presParOf" srcId="{F0380F01-B22D-453B-86C8-42181162C7A7}" destId="{56362E6C-0AA8-40CE-B458-520B3583F088}" srcOrd="11" destOrd="0" presId="urn:microsoft.com/office/officeart/2005/8/layout/cycle8"/>
    <dgm:cxn modelId="{D0FC4D7D-3C7C-4002-9A67-4D434257E90B}" type="presParOf" srcId="{F0380F01-B22D-453B-86C8-42181162C7A7}" destId="{C8F6F90A-D25E-4C7F-955A-08A31A242116}" srcOrd="12" destOrd="0" presId="urn:microsoft.com/office/officeart/2005/8/layout/cycle8"/>
    <dgm:cxn modelId="{A7DEE77C-ADB0-4053-8975-15CBD148E756}" type="presParOf" srcId="{F0380F01-B22D-453B-86C8-42181162C7A7}" destId="{91908F1D-80A7-4A41-8E28-416A057231CF}" srcOrd="13" destOrd="0" presId="urn:microsoft.com/office/officeart/2005/8/layout/cycle8"/>
    <dgm:cxn modelId="{947AAE61-4D98-4340-BD45-39D7A56B4C80}" type="presParOf" srcId="{F0380F01-B22D-453B-86C8-42181162C7A7}" destId="{27410603-9A87-4187-82DA-A442256499A7}" srcOrd="14" destOrd="0" presId="urn:microsoft.com/office/officeart/2005/8/layout/cycle8"/>
    <dgm:cxn modelId="{D5B28EEB-230F-440D-9F16-89BE6AE04623}" type="presParOf" srcId="{F0380F01-B22D-453B-86C8-42181162C7A7}" destId="{FAC5E0D5-5B15-4C48-A951-2F11B78AC5A6}" srcOrd="15" destOrd="0" presId="urn:microsoft.com/office/officeart/2005/8/layout/cycle8"/>
    <dgm:cxn modelId="{1EC64030-62D7-4DE6-A454-A9C25AFFB38D}" type="presParOf" srcId="{F0380F01-B22D-453B-86C8-42181162C7A7}" destId="{510CE074-D5F3-4114-96FB-A4ED4B3A29B3}" srcOrd="16" destOrd="0" presId="urn:microsoft.com/office/officeart/2005/8/layout/cycle8"/>
    <dgm:cxn modelId="{12DC4E0B-6BF0-4928-85E9-75C07868CC10}" type="presParOf" srcId="{F0380F01-B22D-453B-86C8-42181162C7A7}" destId="{C71B2F1C-49DC-4EFE-85D6-66B015AC36BB}" srcOrd="17" destOrd="0" presId="urn:microsoft.com/office/officeart/2005/8/layout/cycle8"/>
    <dgm:cxn modelId="{E253057A-AD28-442A-BBCC-5ABEFDC2A72D}" type="presParOf" srcId="{F0380F01-B22D-453B-86C8-42181162C7A7}" destId="{98152E8B-669C-4EDD-BE91-9BE399BCB2BA}" srcOrd="18" destOrd="0" presId="urn:microsoft.com/office/officeart/2005/8/layout/cycle8"/>
    <dgm:cxn modelId="{4451A4E8-E599-420E-AADB-1072ECD04D08}" type="presParOf" srcId="{F0380F01-B22D-453B-86C8-42181162C7A7}" destId="{EAB71E1D-1C64-4891-A39F-007C8C8B2618}" srcOrd="19" destOrd="0" presId="urn:microsoft.com/office/officeart/2005/8/layout/cycle8"/>
    <dgm:cxn modelId="{30DF2B0A-AEE8-4E68-97D6-4A332A611499}" type="presParOf" srcId="{F0380F01-B22D-453B-86C8-42181162C7A7}" destId="{48B1308A-E0CB-4A10-B30B-4253DC11CCDF}" srcOrd="20" destOrd="0" presId="urn:microsoft.com/office/officeart/2005/8/layout/cycle8"/>
    <dgm:cxn modelId="{8671F3F2-045E-4B38-B37E-BB47EA9EC3D8}" type="presParOf" srcId="{F0380F01-B22D-453B-86C8-42181162C7A7}" destId="{33F00D2A-8DA1-469F-9401-427F5D26E221}" srcOrd="21" destOrd="0" presId="urn:microsoft.com/office/officeart/2005/8/layout/cycle8"/>
    <dgm:cxn modelId="{BAA862BF-38FB-4A1D-8E0A-7ED337C1F292}" type="presParOf" srcId="{F0380F01-B22D-453B-86C8-42181162C7A7}" destId="{A43F93C6-D14F-4790-A168-4B1281675275}" srcOrd="22" destOrd="0" presId="urn:microsoft.com/office/officeart/2005/8/layout/cycle8"/>
    <dgm:cxn modelId="{245435B7-E21A-43D5-95FA-642517C9784B}" type="presParOf" srcId="{F0380F01-B22D-453B-86C8-42181162C7A7}" destId="{F58A7129-61A2-4191-8882-446434A12F22}" srcOrd="23" destOrd="0" presId="urn:microsoft.com/office/officeart/2005/8/layout/cycle8"/>
    <dgm:cxn modelId="{496E3F95-1D38-4EB3-A41F-7ED80F9B2B94}" type="presParOf" srcId="{F0380F01-B22D-453B-86C8-42181162C7A7}" destId="{FC15CA82-B71C-4606-BAE5-00F4150C6C1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D5947-6A24-4E90-81EE-3918666CF949}">
      <dsp:nvSpPr>
        <dsp:cNvPr id="0" name=""/>
        <dsp:cNvSpPr/>
      </dsp:nvSpPr>
      <dsp:spPr>
        <a:xfrm>
          <a:off x="148283" y="158187"/>
          <a:ext cx="1486731" cy="1486731"/>
        </a:xfrm>
        <a:prstGeom prst="pie">
          <a:avLst>
            <a:gd name="adj1" fmla="val 16200000"/>
            <a:gd name="adj2" fmla="val 19285716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929348" y="296241"/>
        <a:ext cx="353983" cy="283186"/>
      </dsp:txXfrm>
    </dsp:sp>
    <dsp:sp modelId="{4493F49A-6F20-413E-B21E-BD32D7220850}">
      <dsp:nvSpPr>
        <dsp:cNvPr id="0" name=""/>
        <dsp:cNvSpPr/>
      </dsp:nvSpPr>
      <dsp:spPr>
        <a:xfrm>
          <a:off x="167398" y="182081"/>
          <a:ext cx="1486731" cy="1486731"/>
        </a:xfrm>
        <a:prstGeom prst="pie">
          <a:avLst>
            <a:gd name="adj1" fmla="val 19285716"/>
            <a:gd name="adj2" fmla="val 771428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177137" y="721021"/>
        <a:ext cx="407081" cy="247788"/>
      </dsp:txXfrm>
    </dsp:sp>
    <dsp:sp modelId="{B7B786CA-E0C8-4B19-8879-C3DE20155E09}">
      <dsp:nvSpPr>
        <dsp:cNvPr id="0" name=""/>
        <dsp:cNvSpPr/>
      </dsp:nvSpPr>
      <dsp:spPr>
        <a:xfrm>
          <a:off x="160496" y="212170"/>
          <a:ext cx="1486731" cy="1486731"/>
        </a:xfrm>
        <a:prstGeom prst="pie">
          <a:avLst>
            <a:gd name="adj1" fmla="val 771428"/>
            <a:gd name="adj2" fmla="val 3857143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115189" y="1092704"/>
        <a:ext cx="353983" cy="274337"/>
      </dsp:txXfrm>
    </dsp:sp>
    <dsp:sp modelId="{C8F6F90A-D25E-4C7F-955A-08A31A242116}">
      <dsp:nvSpPr>
        <dsp:cNvPr id="0" name=""/>
        <dsp:cNvSpPr/>
      </dsp:nvSpPr>
      <dsp:spPr>
        <a:xfrm>
          <a:off x="132885" y="225444"/>
          <a:ext cx="1486731" cy="1486731"/>
        </a:xfrm>
        <a:prstGeom prst="pie">
          <a:avLst>
            <a:gd name="adj1" fmla="val 3857226"/>
            <a:gd name="adj2" fmla="val 6942858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703684" y="1393590"/>
        <a:ext cx="345134" cy="247788"/>
      </dsp:txXfrm>
    </dsp:sp>
    <dsp:sp modelId="{AEE7AA6C-2468-4D3C-9D0D-153635524751}">
      <dsp:nvSpPr>
        <dsp:cNvPr id="0" name=""/>
        <dsp:cNvSpPr/>
      </dsp:nvSpPr>
      <dsp:spPr>
        <a:xfrm>
          <a:off x="105274" y="212170"/>
          <a:ext cx="1486731" cy="1486731"/>
        </a:xfrm>
        <a:prstGeom prst="pie">
          <a:avLst>
            <a:gd name="adj1" fmla="val 6942858"/>
            <a:gd name="adj2" fmla="val 10028574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83328" y="1092704"/>
        <a:ext cx="353983" cy="274337"/>
      </dsp:txXfrm>
    </dsp:sp>
    <dsp:sp modelId="{B8A5467D-1142-4831-991A-01E5211CB66B}">
      <dsp:nvSpPr>
        <dsp:cNvPr id="0" name=""/>
        <dsp:cNvSpPr/>
      </dsp:nvSpPr>
      <dsp:spPr>
        <a:xfrm>
          <a:off x="98372" y="182081"/>
          <a:ext cx="1486731" cy="1486731"/>
        </a:xfrm>
        <a:prstGeom prst="pie">
          <a:avLst>
            <a:gd name="adj1" fmla="val 10028574"/>
            <a:gd name="adj2" fmla="val 13114284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68283" y="721021"/>
        <a:ext cx="407081" cy="247788"/>
      </dsp:txXfrm>
    </dsp:sp>
    <dsp:sp modelId="{015E38AD-64E6-4F63-A85C-5FB95B3AB201}">
      <dsp:nvSpPr>
        <dsp:cNvPr id="0" name=""/>
        <dsp:cNvSpPr/>
      </dsp:nvSpPr>
      <dsp:spPr>
        <a:xfrm>
          <a:off x="117487" y="158187"/>
          <a:ext cx="1486731" cy="1486731"/>
        </a:xfrm>
        <a:prstGeom prst="pie">
          <a:avLst>
            <a:gd name="adj1" fmla="val 13114284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69169" y="296241"/>
        <a:ext cx="353983" cy="283186"/>
      </dsp:txXfrm>
    </dsp:sp>
    <dsp:sp modelId="{48B1308A-E0CB-4A10-B30B-4253DC11CCDF}">
      <dsp:nvSpPr>
        <dsp:cNvPr id="0" name=""/>
        <dsp:cNvSpPr/>
      </dsp:nvSpPr>
      <dsp:spPr>
        <a:xfrm>
          <a:off x="56173" y="66152"/>
          <a:ext cx="1670802" cy="167080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84386-4FC1-4CE1-AE8D-D8A066313147}">
      <dsp:nvSpPr>
        <dsp:cNvPr id="0" name=""/>
        <dsp:cNvSpPr/>
      </dsp:nvSpPr>
      <dsp:spPr>
        <a:xfrm>
          <a:off x="75409" y="90151"/>
          <a:ext cx="1670802" cy="167080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C7DF5-4899-469B-B114-ED3723757517}">
      <dsp:nvSpPr>
        <dsp:cNvPr id="0" name=""/>
        <dsp:cNvSpPr/>
      </dsp:nvSpPr>
      <dsp:spPr>
        <a:xfrm>
          <a:off x="68482" y="120170"/>
          <a:ext cx="1670802" cy="167080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60DBF-254E-4A46-B0CC-4DE65683465B}">
      <dsp:nvSpPr>
        <dsp:cNvPr id="0" name=""/>
        <dsp:cNvSpPr/>
      </dsp:nvSpPr>
      <dsp:spPr>
        <a:xfrm>
          <a:off x="40849" y="133370"/>
          <a:ext cx="1670802" cy="167080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909AC-6E11-4171-A612-5950699DC9FD}">
      <dsp:nvSpPr>
        <dsp:cNvPr id="0" name=""/>
        <dsp:cNvSpPr/>
      </dsp:nvSpPr>
      <dsp:spPr>
        <a:xfrm>
          <a:off x="13217" y="120170"/>
          <a:ext cx="1670802" cy="167080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A8971-65D1-41AA-BF5A-0FFD5A9A2F14}">
      <dsp:nvSpPr>
        <dsp:cNvPr id="0" name=""/>
        <dsp:cNvSpPr/>
      </dsp:nvSpPr>
      <dsp:spPr>
        <a:xfrm>
          <a:off x="6290" y="90151"/>
          <a:ext cx="1670802" cy="167080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5F72C-DF89-4276-9EB4-81F7A986E856}">
      <dsp:nvSpPr>
        <dsp:cNvPr id="0" name=""/>
        <dsp:cNvSpPr/>
      </dsp:nvSpPr>
      <dsp:spPr>
        <a:xfrm>
          <a:off x="25525" y="66152"/>
          <a:ext cx="1670802" cy="167080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D5947-6A24-4E90-81EE-3918666CF949}">
      <dsp:nvSpPr>
        <dsp:cNvPr id="0" name=""/>
        <dsp:cNvSpPr/>
      </dsp:nvSpPr>
      <dsp:spPr>
        <a:xfrm>
          <a:off x="158357" y="109640"/>
          <a:ext cx="1478003" cy="1478003"/>
        </a:xfrm>
        <a:prstGeom prst="pie">
          <a:avLst>
            <a:gd name="adj1" fmla="val 16200000"/>
            <a:gd name="adj2" fmla="val 19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932549" y="298438"/>
        <a:ext cx="387096" cy="299119"/>
      </dsp:txXfrm>
    </dsp:sp>
    <dsp:sp modelId="{4493F49A-6F20-413E-B21E-BD32D7220850}">
      <dsp:nvSpPr>
        <dsp:cNvPr id="0" name=""/>
        <dsp:cNvSpPr/>
      </dsp:nvSpPr>
      <dsp:spPr>
        <a:xfrm>
          <a:off x="175952" y="140080"/>
          <a:ext cx="1478003" cy="1478003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178883" y="738320"/>
        <a:ext cx="404691" cy="290322"/>
      </dsp:txXfrm>
    </dsp:sp>
    <dsp:sp modelId="{B7B786CA-E0C8-4B19-8879-C3DE20155E09}">
      <dsp:nvSpPr>
        <dsp:cNvPr id="0" name=""/>
        <dsp:cNvSpPr/>
      </dsp:nvSpPr>
      <dsp:spPr>
        <a:xfrm>
          <a:off x="158357" y="170520"/>
          <a:ext cx="1478003" cy="1478003"/>
        </a:xfrm>
        <a:prstGeom prst="pie">
          <a:avLst>
            <a:gd name="adj1" fmla="val 1800000"/>
            <a:gd name="adj2" fmla="val 54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932549" y="1169404"/>
        <a:ext cx="387096" cy="299119"/>
      </dsp:txXfrm>
    </dsp:sp>
    <dsp:sp modelId="{C8F6F90A-D25E-4C7F-955A-08A31A242116}">
      <dsp:nvSpPr>
        <dsp:cNvPr id="0" name=""/>
        <dsp:cNvSpPr/>
      </dsp:nvSpPr>
      <dsp:spPr>
        <a:xfrm>
          <a:off x="123166" y="170520"/>
          <a:ext cx="1478003" cy="1478003"/>
        </a:xfrm>
        <a:prstGeom prst="pie">
          <a:avLst>
            <a:gd name="adj1" fmla="val 5400000"/>
            <a:gd name="adj2" fmla="val 90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9881" y="1169404"/>
        <a:ext cx="387096" cy="299119"/>
      </dsp:txXfrm>
    </dsp:sp>
    <dsp:sp modelId="{510CE074-D5F3-4114-96FB-A4ED4B3A29B3}">
      <dsp:nvSpPr>
        <dsp:cNvPr id="0" name=""/>
        <dsp:cNvSpPr/>
      </dsp:nvSpPr>
      <dsp:spPr>
        <a:xfrm>
          <a:off x="105571" y="140080"/>
          <a:ext cx="1478003" cy="1478003"/>
        </a:xfrm>
        <a:prstGeom prst="pie">
          <a:avLst>
            <a:gd name="adj1" fmla="val 9000000"/>
            <a:gd name="adj2" fmla="val 126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75952" y="738320"/>
        <a:ext cx="404691" cy="290322"/>
      </dsp:txXfrm>
    </dsp:sp>
    <dsp:sp modelId="{8B824F10-56CC-4384-9E80-164B84EA2415}">
      <dsp:nvSpPr>
        <dsp:cNvPr id="0" name=""/>
        <dsp:cNvSpPr/>
      </dsp:nvSpPr>
      <dsp:spPr>
        <a:xfrm>
          <a:off x="123166" y="109640"/>
          <a:ext cx="1478003" cy="147800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9881" y="298438"/>
        <a:ext cx="387096" cy="299119"/>
      </dsp:txXfrm>
    </dsp:sp>
    <dsp:sp modelId="{48B1308A-E0CB-4A10-B30B-4253DC11CCDF}">
      <dsp:nvSpPr>
        <dsp:cNvPr id="0" name=""/>
        <dsp:cNvSpPr/>
      </dsp:nvSpPr>
      <dsp:spPr>
        <a:xfrm>
          <a:off x="66808" y="18145"/>
          <a:ext cx="1660994" cy="166099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00D2A-8DA1-469F-9401-427F5D26E221}">
      <dsp:nvSpPr>
        <dsp:cNvPr id="0" name=""/>
        <dsp:cNvSpPr/>
      </dsp:nvSpPr>
      <dsp:spPr>
        <a:xfrm>
          <a:off x="84403" y="48585"/>
          <a:ext cx="1660994" cy="166099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F93C6-D14F-4790-A168-4B1281675275}">
      <dsp:nvSpPr>
        <dsp:cNvPr id="0" name=""/>
        <dsp:cNvSpPr/>
      </dsp:nvSpPr>
      <dsp:spPr>
        <a:xfrm>
          <a:off x="66808" y="79025"/>
          <a:ext cx="1660994" cy="166099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A7129-61A2-4191-8882-446434A12F22}">
      <dsp:nvSpPr>
        <dsp:cNvPr id="0" name=""/>
        <dsp:cNvSpPr/>
      </dsp:nvSpPr>
      <dsp:spPr>
        <a:xfrm>
          <a:off x="31725" y="79025"/>
          <a:ext cx="1660994" cy="166099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5CA82-B71C-4606-BAE5-00F4150C6C1A}">
      <dsp:nvSpPr>
        <dsp:cNvPr id="0" name=""/>
        <dsp:cNvSpPr/>
      </dsp:nvSpPr>
      <dsp:spPr>
        <a:xfrm>
          <a:off x="14130" y="48585"/>
          <a:ext cx="1660994" cy="166099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7ABE2-9AF0-4FB9-A90B-9BB7685C1647}">
      <dsp:nvSpPr>
        <dsp:cNvPr id="0" name=""/>
        <dsp:cNvSpPr/>
      </dsp:nvSpPr>
      <dsp:spPr>
        <a:xfrm>
          <a:off x="31725" y="18145"/>
          <a:ext cx="1660994" cy="166099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78F7F-1CCB-44DC-BE11-DA846FF84307}">
      <dsp:nvSpPr>
        <dsp:cNvPr id="0" name=""/>
        <dsp:cNvSpPr/>
      </dsp:nvSpPr>
      <dsp:spPr>
        <a:xfrm>
          <a:off x="254249" y="115532"/>
          <a:ext cx="1493034" cy="1493034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041113" y="431913"/>
        <a:ext cx="533226" cy="444355"/>
      </dsp:txXfrm>
    </dsp:sp>
    <dsp:sp modelId="{56CA2CA2-2017-456F-93A5-A5D127A05D7F}">
      <dsp:nvSpPr>
        <dsp:cNvPr id="0" name=""/>
        <dsp:cNvSpPr/>
      </dsp:nvSpPr>
      <dsp:spPr>
        <a:xfrm>
          <a:off x="223499" y="168855"/>
          <a:ext cx="1493034" cy="1493034"/>
        </a:xfrm>
        <a:prstGeom prst="pie">
          <a:avLst>
            <a:gd name="adj1" fmla="val 1800000"/>
            <a:gd name="adj2" fmla="val 90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78984" y="1137550"/>
        <a:ext cx="799839" cy="391032"/>
      </dsp:txXfrm>
    </dsp:sp>
    <dsp:sp modelId="{43966B5F-6176-476F-9453-429CBF2A1A0A}">
      <dsp:nvSpPr>
        <dsp:cNvPr id="0" name=""/>
        <dsp:cNvSpPr/>
      </dsp:nvSpPr>
      <dsp:spPr>
        <a:xfrm>
          <a:off x="192750" y="115532"/>
          <a:ext cx="1493034" cy="1493034"/>
        </a:xfrm>
        <a:prstGeom prst="pie">
          <a:avLst>
            <a:gd name="adj1" fmla="val 900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65693" y="431913"/>
        <a:ext cx="533226" cy="444355"/>
      </dsp:txXfrm>
    </dsp:sp>
    <dsp:sp modelId="{7092F9D1-189D-4205-A2D8-5EC48E8CB500}">
      <dsp:nvSpPr>
        <dsp:cNvPr id="0" name=""/>
        <dsp:cNvSpPr/>
      </dsp:nvSpPr>
      <dsp:spPr>
        <a:xfrm>
          <a:off x="161946" y="23106"/>
          <a:ext cx="1677886" cy="16778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3F36B-39F7-42D7-8D35-95A0B857B23F}">
      <dsp:nvSpPr>
        <dsp:cNvPr id="0" name=""/>
        <dsp:cNvSpPr/>
      </dsp:nvSpPr>
      <dsp:spPr>
        <a:xfrm>
          <a:off x="131073" y="76334"/>
          <a:ext cx="1677886" cy="16778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946F7-7802-43A4-AF48-70A396D689AE}">
      <dsp:nvSpPr>
        <dsp:cNvPr id="0" name=""/>
        <dsp:cNvSpPr/>
      </dsp:nvSpPr>
      <dsp:spPr>
        <a:xfrm>
          <a:off x="100201" y="23106"/>
          <a:ext cx="1677886" cy="16778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D5947-6A24-4E90-81EE-3918666CF949}">
      <dsp:nvSpPr>
        <dsp:cNvPr id="0" name=""/>
        <dsp:cNvSpPr/>
      </dsp:nvSpPr>
      <dsp:spPr>
        <a:xfrm>
          <a:off x="143362" y="182469"/>
          <a:ext cx="1328213" cy="1328213"/>
        </a:xfrm>
        <a:prstGeom prst="pie">
          <a:avLst>
            <a:gd name="adj1" fmla="val 16200000"/>
            <a:gd name="adj2" fmla="val 2052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836247" y="405736"/>
        <a:ext cx="426925" cy="284617"/>
      </dsp:txXfrm>
    </dsp:sp>
    <dsp:sp modelId="{4493F49A-6F20-413E-B21E-BD32D7220850}">
      <dsp:nvSpPr>
        <dsp:cNvPr id="0" name=""/>
        <dsp:cNvSpPr/>
      </dsp:nvSpPr>
      <dsp:spPr>
        <a:xfrm>
          <a:off x="154746" y="217888"/>
          <a:ext cx="1328213" cy="1328213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10179" y="824755"/>
        <a:ext cx="395301" cy="316241"/>
      </dsp:txXfrm>
    </dsp:sp>
    <dsp:sp modelId="{B7B786CA-E0C8-4B19-8879-C3DE20155E09}">
      <dsp:nvSpPr>
        <dsp:cNvPr id="0" name=""/>
        <dsp:cNvSpPr/>
      </dsp:nvSpPr>
      <dsp:spPr>
        <a:xfrm>
          <a:off x="124703" y="239709"/>
          <a:ext cx="1328213" cy="1328213"/>
        </a:xfrm>
        <a:prstGeom prst="pie">
          <a:avLst>
            <a:gd name="adj1" fmla="val 3240000"/>
            <a:gd name="adj2" fmla="val 756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99066" y="1172621"/>
        <a:ext cx="379489" cy="347865"/>
      </dsp:txXfrm>
    </dsp:sp>
    <dsp:sp modelId="{C8F6F90A-D25E-4C7F-955A-08A31A242116}">
      <dsp:nvSpPr>
        <dsp:cNvPr id="0" name=""/>
        <dsp:cNvSpPr/>
      </dsp:nvSpPr>
      <dsp:spPr>
        <a:xfrm>
          <a:off x="94660" y="217888"/>
          <a:ext cx="1328213" cy="1328213"/>
        </a:xfrm>
        <a:prstGeom prst="pie">
          <a:avLst>
            <a:gd name="adj1" fmla="val 7560000"/>
            <a:gd name="adj2" fmla="val 1188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72140" y="824755"/>
        <a:ext cx="395301" cy="316241"/>
      </dsp:txXfrm>
    </dsp:sp>
    <dsp:sp modelId="{510CE074-D5F3-4114-96FB-A4ED4B3A29B3}">
      <dsp:nvSpPr>
        <dsp:cNvPr id="0" name=""/>
        <dsp:cNvSpPr/>
      </dsp:nvSpPr>
      <dsp:spPr>
        <a:xfrm>
          <a:off x="106045" y="182469"/>
          <a:ext cx="1328213" cy="1328213"/>
        </a:xfrm>
        <a:prstGeom prst="pie">
          <a:avLst>
            <a:gd name="adj1" fmla="val 1188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14448" y="405736"/>
        <a:ext cx="426925" cy="284617"/>
      </dsp:txXfrm>
    </dsp:sp>
    <dsp:sp modelId="{48B1308A-E0CB-4A10-B30B-4253DC11CCDF}">
      <dsp:nvSpPr>
        <dsp:cNvPr id="0" name=""/>
        <dsp:cNvSpPr/>
      </dsp:nvSpPr>
      <dsp:spPr>
        <a:xfrm>
          <a:off x="61076" y="100246"/>
          <a:ext cx="1492659" cy="149265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00D2A-8DA1-469F-9401-427F5D26E221}">
      <dsp:nvSpPr>
        <dsp:cNvPr id="0" name=""/>
        <dsp:cNvSpPr/>
      </dsp:nvSpPr>
      <dsp:spPr>
        <a:xfrm>
          <a:off x="72615" y="135654"/>
          <a:ext cx="1492659" cy="149265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F93C6-D14F-4790-A168-4B1281675275}">
      <dsp:nvSpPr>
        <dsp:cNvPr id="0" name=""/>
        <dsp:cNvSpPr/>
      </dsp:nvSpPr>
      <dsp:spPr>
        <a:xfrm>
          <a:off x="42481" y="157541"/>
          <a:ext cx="1492659" cy="149265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A7129-61A2-4191-8882-446434A12F22}">
      <dsp:nvSpPr>
        <dsp:cNvPr id="0" name=""/>
        <dsp:cNvSpPr/>
      </dsp:nvSpPr>
      <dsp:spPr>
        <a:xfrm>
          <a:off x="12346" y="135654"/>
          <a:ext cx="1492659" cy="149265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5CA82-B71C-4606-BAE5-00F4150C6C1A}">
      <dsp:nvSpPr>
        <dsp:cNvPr id="0" name=""/>
        <dsp:cNvSpPr/>
      </dsp:nvSpPr>
      <dsp:spPr>
        <a:xfrm>
          <a:off x="23885" y="100246"/>
          <a:ext cx="1492659" cy="149265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79" algn="l" defTabSz="9135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71" algn="l" defTabSz="9135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54" algn="l" defTabSz="9135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143" algn="l" defTabSz="9135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921" algn="l" defTabSz="9135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697" algn="l" defTabSz="9135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485" algn="l" defTabSz="9135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273" algn="l" defTabSz="9135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6" y="1597839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63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0787"/>
            <a:ext cx="2496312" cy="510020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0787"/>
            <a:ext cx="2496312" cy="510020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0787"/>
            <a:ext cx="2496312" cy="510020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2520787"/>
            <a:ext cx="3813049" cy="510020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8" y="2520787"/>
            <a:ext cx="3813049" cy="510020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2520787"/>
            <a:ext cx="3813049" cy="510020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8" y="2520787"/>
            <a:ext cx="3813049" cy="510020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6" y="12298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6" y="12298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9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9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6" y="350049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6" y="350049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6" y="12298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6" y="12298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9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9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6" y="350049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6" y="350049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9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9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51" y="122985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6" y="122985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51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6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51" y="122985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6" y="122985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51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6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9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9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05" indent="-91773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12" y="1594503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0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8" y="4783460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92" y="4783460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9" y="162368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0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8" y="4783460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92" y="4783460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9" y="162368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60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8" y="4783460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92" y="4783460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9" y="162368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60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8" y="4783460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92" y="4783460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60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8" y="4783460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92" y="4783460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90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9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69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9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68" indent="-81568">
              <a:buFont typeface="Arial" panose="020B0604020202020204" pitchFamily="34" charset="0"/>
              <a:buChar char="•"/>
              <a:defRPr sz="800"/>
            </a:lvl2pPr>
            <a:lvl3pPr marL="163138" indent="-81568">
              <a:defRPr sz="800"/>
            </a:lvl3pPr>
            <a:lvl4pPr marL="285490" indent="-122350">
              <a:defRPr sz="800"/>
            </a:lvl4pPr>
            <a:lvl5pPr marL="407841" indent="-122350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68" indent="-81568">
              <a:buFont typeface="Arial" panose="020B0604020202020204" pitchFamily="34" charset="0"/>
              <a:buChar char="•"/>
              <a:defRPr sz="800"/>
            </a:lvl2pPr>
            <a:lvl3pPr marL="163138" indent="-81568">
              <a:defRPr sz="800"/>
            </a:lvl3pPr>
            <a:lvl4pPr marL="285490" indent="-122350">
              <a:defRPr sz="800"/>
            </a:lvl4pPr>
            <a:lvl5pPr marL="407841" indent="-122350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68" indent="-81568">
              <a:buFont typeface="Arial" panose="020B0604020202020204" pitchFamily="34" charset="0"/>
              <a:buChar char="•"/>
              <a:defRPr sz="800"/>
            </a:lvl2pPr>
            <a:lvl3pPr marL="163138" indent="-81568">
              <a:defRPr sz="800"/>
            </a:lvl3pPr>
            <a:lvl4pPr marL="285490" indent="-122350">
              <a:defRPr sz="800"/>
            </a:lvl4pPr>
            <a:lvl5pPr marL="407841" indent="-122350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7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6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7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3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11" indent="-17131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6890" indent="-18558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3932" indent="-17131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233" indent="-1713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7"/>
            <a:ext cx="7772401" cy="3470673"/>
          </a:xfrm>
        </p:spPr>
        <p:txBody>
          <a:bodyPr numCol="2" spcCol="27413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11" indent="-17131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611" indent="-1713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3932" indent="-17131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233" indent="-1713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09678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815" indent="0">
              <a:buNone/>
              <a:defRPr sz="2000" b="1"/>
            </a:lvl2pPr>
            <a:lvl3pPr marL="913646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90" indent="0">
              <a:buNone/>
              <a:defRPr sz="1600" b="1"/>
            </a:lvl5pPr>
            <a:lvl6pPr marL="2284104" indent="0">
              <a:buNone/>
              <a:defRPr sz="1600" b="1"/>
            </a:lvl6pPr>
            <a:lvl7pPr marL="2740919" indent="0">
              <a:buNone/>
              <a:defRPr sz="1600" b="1"/>
            </a:lvl7pPr>
            <a:lvl8pPr marL="3197745" indent="0">
              <a:buNone/>
              <a:defRPr sz="1600" b="1"/>
            </a:lvl8pPr>
            <a:lvl9pPr marL="36545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09678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815" indent="0">
              <a:buNone/>
              <a:defRPr sz="2000" b="1"/>
            </a:lvl2pPr>
            <a:lvl3pPr marL="913646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90" indent="0">
              <a:buNone/>
              <a:defRPr sz="1600" b="1"/>
            </a:lvl5pPr>
            <a:lvl6pPr marL="2284104" indent="0">
              <a:buNone/>
              <a:defRPr sz="1600" b="1"/>
            </a:lvl6pPr>
            <a:lvl7pPr marL="2740919" indent="0">
              <a:buNone/>
              <a:defRPr sz="1600" b="1"/>
            </a:lvl7pPr>
            <a:lvl8pPr marL="3197745" indent="0">
              <a:buNone/>
              <a:defRPr sz="1600" b="1"/>
            </a:lvl8pPr>
            <a:lvl9pPr marL="36545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1991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815" indent="0">
              <a:buNone/>
              <a:defRPr sz="2000" b="1"/>
            </a:lvl2pPr>
            <a:lvl3pPr marL="913646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90" indent="0">
              <a:buNone/>
              <a:defRPr sz="1600" b="1"/>
            </a:lvl5pPr>
            <a:lvl6pPr marL="2284104" indent="0">
              <a:buNone/>
              <a:defRPr sz="1600" b="1"/>
            </a:lvl6pPr>
            <a:lvl7pPr marL="2740919" indent="0">
              <a:buNone/>
              <a:defRPr sz="1600" b="1"/>
            </a:lvl7pPr>
            <a:lvl8pPr marL="3197745" indent="0">
              <a:buNone/>
              <a:defRPr sz="1600" b="1"/>
            </a:lvl8pPr>
            <a:lvl9pPr marL="36545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1991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815" indent="0">
              <a:buNone/>
              <a:defRPr sz="2000" b="1"/>
            </a:lvl2pPr>
            <a:lvl3pPr marL="913646" indent="0">
              <a:buNone/>
              <a:defRPr sz="1800" b="1"/>
            </a:lvl3pPr>
            <a:lvl4pPr marL="1370464" indent="0">
              <a:buNone/>
              <a:defRPr sz="1600" b="1"/>
            </a:lvl4pPr>
            <a:lvl5pPr marL="1827290" indent="0">
              <a:buNone/>
              <a:defRPr sz="1600" b="1"/>
            </a:lvl5pPr>
            <a:lvl6pPr marL="2284104" indent="0">
              <a:buNone/>
              <a:defRPr sz="1600" b="1"/>
            </a:lvl6pPr>
            <a:lvl7pPr marL="2740919" indent="0">
              <a:buNone/>
              <a:defRPr sz="1600" b="1"/>
            </a:lvl7pPr>
            <a:lvl8pPr marL="3197745" indent="0">
              <a:buNone/>
              <a:defRPr sz="1600" b="1"/>
            </a:lvl8pPr>
            <a:lvl9pPr marL="36545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" y="0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72" y="0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5" y="0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7" y="0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9" y="0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7" y="0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2" y="1282446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72" y="1282446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5" y="1282446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7" y="1282446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9" y="1282446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7" y="1282446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2" y="2564892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72" y="2564892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5" y="2564892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7" y="2564892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9" y="2564892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7" y="2564892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2" y="3847338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72" y="3847338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5" y="3847338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7" y="3847338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9" y="3847338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7" y="3847338"/>
            <a:ext cx="1536193" cy="1296162"/>
          </a:xfrm>
        </p:spPr>
        <p:txBody>
          <a:bodyPr lIns="182750" tIns="91378" rIns="182750" bIns="9137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6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6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8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8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8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8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8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8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8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8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8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8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6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6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6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6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03" indent="-114203">
              <a:buFont typeface="Arial" panose="020B0604020202020204" pitchFamily="34" charset="0"/>
              <a:buChar char="•"/>
              <a:defRPr sz="1000"/>
            </a:lvl2pPr>
            <a:lvl3pPr marL="228407" indent="-114203">
              <a:defRPr sz="1000"/>
            </a:lvl3pPr>
            <a:lvl4pPr marL="399718" indent="-171311">
              <a:defRPr sz="1000"/>
            </a:lvl4pPr>
            <a:lvl5pPr marL="571030" indent="-17131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5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5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75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7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9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22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9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2" y="1282446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75" y="1282446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7" y="1282446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9" y="1282446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22" y="1282446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9" y="1282446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2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75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7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9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22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9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2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75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7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9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22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9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5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5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3638076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5" y="3638076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3638076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5" y="3638076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1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1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2421543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5" y="2421543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5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2421543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5" y="2421543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50" tIns="91378" rIns="182750" bIns="91378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973" indent="-128487">
              <a:defRPr sz="1000">
                <a:solidFill>
                  <a:srgbClr val="FFFFFF"/>
                </a:solidFill>
              </a:defRPr>
            </a:lvl3pPr>
            <a:lvl4pPr marL="385457" indent="-128487">
              <a:defRPr sz="1000">
                <a:solidFill>
                  <a:srgbClr val="FFFFFF"/>
                </a:solidFill>
              </a:defRPr>
            </a:lvl4pPr>
            <a:lvl5pPr marL="556763" indent="-17131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5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87" indent="-128487">
              <a:buFont typeface="Arial" panose="020B0604020202020204" pitchFamily="34" charset="0"/>
              <a:buChar char="•"/>
              <a:defRPr sz="1000"/>
            </a:lvl2pPr>
            <a:lvl3pPr marL="256973" indent="-128487">
              <a:defRPr sz="1000"/>
            </a:lvl3pPr>
            <a:lvl4pPr marL="385457" indent="-128487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5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5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5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5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3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3" y="29149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3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3" y="29149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1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1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457" indent="-128487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14" y="1594507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14" y="2880389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0" y="4783934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79" y="4783934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86" y="4783934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7848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1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24" y="1717515"/>
            <a:ext cx="7826819" cy="235558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0" y="4783934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79" y="4783934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86" y="4783934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2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1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14" y="1183037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79" y="1183037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109560" y="4783934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458679" y="4783934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6583986" y="4783934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28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1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3109560" y="4783934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8679" y="4783934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3986" y="4783934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350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9560" y="4783934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8679" y="4783934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3986" y="4783934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31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2" y="209993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1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6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10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1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18" indent="-88018">
              <a:buFont typeface="Arial" panose="020B0604020202020204" pitchFamily="34" charset="0"/>
              <a:buChar char="•"/>
              <a:defRPr sz="900"/>
            </a:lvl2pPr>
            <a:lvl3pPr marL="176032" indent="-88018">
              <a:defRPr sz="900"/>
            </a:lvl3pPr>
            <a:lvl4pPr marL="308058" indent="-132029">
              <a:defRPr sz="900"/>
            </a:lvl4pPr>
            <a:lvl5pPr marL="440083" indent="-132029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6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18" indent="-88018">
              <a:buFont typeface="Arial" panose="020B0604020202020204" pitchFamily="34" charset="0"/>
              <a:buChar char="•"/>
              <a:defRPr sz="900"/>
            </a:lvl2pPr>
            <a:lvl3pPr marL="176032" indent="-88018">
              <a:defRPr sz="900"/>
            </a:lvl3pPr>
            <a:lvl4pPr marL="308058" indent="-132029">
              <a:defRPr sz="900"/>
            </a:lvl4pPr>
            <a:lvl5pPr marL="440083" indent="-132029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10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18" indent="-88018">
              <a:buFont typeface="Arial" panose="020B0604020202020204" pitchFamily="34" charset="0"/>
              <a:buChar char="•"/>
              <a:defRPr sz="900"/>
            </a:lvl2pPr>
            <a:lvl3pPr marL="176032" indent="-88018">
              <a:defRPr sz="900"/>
            </a:lvl3pPr>
            <a:lvl4pPr marL="308058" indent="-132029">
              <a:defRPr sz="900"/>
            </a:lvl4pPr>
            <a:lvl5pPr marL="440083" indent="-132029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2" y="700123"/>
            <a:ext cx="7772403" cy="132344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37901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939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4"/>
            <a:ext cx="7826817" cy="292676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5157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9043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0090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9858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9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3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3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79" indent="-114179">
              <a:buFont typeface="Arial" panose="020B0604020202020204" pitchFamily="34" charset="0"/>
              <a:buChar char="•"/>
              <a:defRPr sz="1100"/>
            </a:lvl2pPr>
            <a:lvl3pPr marL="228359" indent="-114179">
              <a:defRPr sz="1100"/>
            </a:lvl3pPr>
            <a:lvl4pPr marL="399629" indent="-171271">
              <a:defRPr sz="1100"/>
            </a:lvl4pPr>
            <a:lvl5pPr marL="570902" indent="-17127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7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7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6" y="1089317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9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8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528317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3528317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9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8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9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8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528317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3528317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9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8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48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48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48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48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48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48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48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48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48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48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48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48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48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48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8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3638076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8" y="3638076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8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3638076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8" y="3638076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7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271" indent="-17127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811" indent="-18554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818" indent="-17127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080" indent="-1712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11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11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11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11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1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11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11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11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11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1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1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11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11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11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11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11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11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2421543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8" y="2421543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2421543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8" y="2421543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18" indent="-128459">
              <a:defRPr sz="1100">
                <a:solidFill>
                  <a:srgbClr val="FFFFFF"/>
                </a:solidFill>
              </a:defRPr>
            </a:lvl3pPr>
            <a:lvl4pPr marL="385370" indent="-128459">
              <a:defRPr sz="1100">
                <a:solidFill>
                  <a:srgbClr val="FFFFFF"/>
                </a:solidFill>
              </a:defRPr>
            </a:lvl4pPr>
            <a:lvl5pPr marL="556637" indent="-17127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59" indent="-128459">
              <a:buFont typeface="Arial" panose="020B0604020202020204" pitchFamily="34" charset="0"/>
              <a:buChar char="•"/>
              <a:defRPr sz="1100"/>
            </a:lvl2pPr>
            <a:lvl3pPr marL="256918" indent="-128459">
              <a:defRPr sz="1100"/>
            </a:lvl3pPr>
            <a:lvl4pPr marL="385370" indent="-128459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6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6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6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6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6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6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6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6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6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6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6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6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6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6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6" y="1089317"/>
            <a:ext cx="7772401" cy="3470673"/>
          </a:xfrm>
        </p:spPr>
        <p:txBody>
          <a:bodyPr numCol="2" spcCol="27407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271" indent="-17127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536" indent="-1712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818" indent="-17127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080" indent="-1712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5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5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5" y="122985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5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5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5" y="122985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5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1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1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9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9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370" indent="-12845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9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63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7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79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54" indent="-122354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913" indent="-13255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067" indent="-122354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423" indent="-12235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7"/>
            <a:ext cx="7772401" cy="3470673"/>
          </a:xfrm>
        </p:spPr>
        <p:txBody>
          <a:bodyPr numCol="2" spcCol="274079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54" indent="-122354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712" indent="-12235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067" indent="-122354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423" indent="-12235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9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9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72111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282" indent="0">
              <a:buNone/>
              <a:defRPr sz="1400" b="1"/>
            </a:lvl2pPr>
            <a:lvl3pPr marL="652561" indent="0">
              <a:buNone/>
              <a:defRPr sz="1300" b="1"/>
            </a:lvl3pPr>
            <a:lvl4pPr marL="978842" indent="0">
              <a:buNone/>
              <a:defRPr sz="1100" b="1"/>
            </a:lvl4pPr>
            <a:lvl5pPr marL="1305114" indent="0">
              <a:buNone/>
              <a:defRPr sz="1100" b="1"/>
            </a:lvl5pPr>
            <a:lvl6pPr marL="1631399" indent="0">
              <a:buNone/>
              <a:defRPr sz="1100" b="1"/>
            </a:lvl6pPr>
            <a:lvl7pPr marL="1957678" indent="0">
              <a:buNone/>
              <a:defRPr sz="1100" b="1"/>
            </a:lvl7pPr>
            <a:lvl8pPr marL="2283958" indent="0">
              <a:buNone/>
              <a:defRPr sz="1100" b="1"/>
            </a:lvl8pPr>
            <a:lvl9pPr marL="261024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6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72111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282" indent="0">
              <a:buNone/>
              <a:defRPr sz="1400" b="1"/>
            </a:lvl2pPr>
            <a:lvl3pPr marL="652561" indent="0">
              <a:buNone/>
              <a:defRPr sz="1300" b="1"/>
            </a:lvl3pPr>
            <a:lvl4pPr marL="978842" indent="0">
              <a:buNone/>
              <a:defRPr sz="1100" b="1"/>
            </a:lvl4pPr>
            <a:lvl5pPr marL="1305114" indent="0">
              <a:buNone/>
              <a:defRPr sz="1100" b="1"/>
            </a:lvl5pPr>
            <a:lvl6pPr marL="1631399" indent="0">
              <a:buNone/>
              <a:defRPr sz="1100" b="1"/>
            </a:lvl6pPr>
            <a:lvl7pPr marL="1957678" indent="0">
              <a:buNone/>
              <a:defRPr sz="1100" b="1"/>
            </a:lvl7pPr>
            <a:lvl8pPr marL="2283958" indent="0">
              <a:buNone/>
              <a:defRPr sz="1100" b="1"/>
            </a:lvl8pPr>
            <a:lvl9pPr marL="261024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1154423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282" indent="0">
              <a:buNone/>
              <a:defRPr sz="1400" b="1"/>
            </a:lvl2pPr>
            <a:lvl3pPr marL="652561" indent="0">
              <a:buNone/>
              <a:defRPr sz="1300" b="1"/>
            </a:lvl3pPr>
            <a:lvl4pPr marL="978842" indent="0">
              <a:buNone/>
              <a:defRPr sz="1100" b="1"/>
            </a:lvl4pPr>
            <a:lvl5pPr marL="1305114" indent="0">
              <a:buNone/>
              <a:defRPr sz="1100" b="1"/>
            </a:lvl5pPr>
            <a:lvl6pPr marL="1631399" indent="0">
              <a:buNone/>
              <a:defRPr sz="1100" b="1"/>
            </a:lvl6pPr>
            <a:lvl7pPr marL="1957678" indent="0">
              <a:buNone/>
              <a:defRPr sz="1100" b="1"/>
            </a:lvl7pPr>
            <a:lvl8pPr marL="2283958" indent="0">
              <a:buNone/>
              <a:defRPr sz="1100" b="1"/>
            </a:lvl8pPr>
            <a:lvl9pPr marL="261024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6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4423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282" indent="0">
              <a:buNone/>
              <a:defRPr sz="1400" b="1"/>
            </a:lvl2pPr>
            <a:lvl3pPr marL="652561" indent="0">
              <a:buNone/>
              <a:defRPr sz="1300" b="1"/>
            </a:lvl3pPr>
            <a:lvl4pPr marL="978842" indent="0">
              <a:buNone/>
              <a:defRPr sz="1100" b="1"/>
            </a:lvl4pPr>
            <a:lvl5pPr marL="1305114" indent="0">
              <a:buNone/>
              <a:defRPr sz="1100" b="1"/>
            </a:lvl5pPr>
            <a:lvl6pPr marL="1631399" indent="0">
              <a:buNone/>
              <a:defRPr sz="1100" b="1"/>
            </a:lvl6pPr>
            <a:lvl7pPr marL="1957678" indent="0">
              <a:buNone/>
              <a:defRPr sz="1100" b="1"/>
            </a:lvl7pPr>
            <a:lvl8pPr marL="2283958" indent="0">
              <a:buNone/>
              <a:defRPr sz="1100" b="1"/>
            </a:lvl8pPr>
            <a:lvl9pPr marL="261024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75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7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9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22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9" y="0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2" y="128244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75" y="128244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7" y="128244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9" y="128244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22" y="128244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9" y="128244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2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75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7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9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22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9" y="2564892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2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75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7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9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22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9" y="3847338"/>
            <a:ext cx="1536193" cy="1296162"/>
          </a:xfrm>
        </p:spPr>
        <p:txBody>
          <a:bodyPr lIns="182711" tIns="91361" rIns="182711" bIns="913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9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9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9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9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9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9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9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9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9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69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9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9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69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9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69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69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3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69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69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3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70" indent="-81570">
              <a:buFont typeface="Arial" panose="020B0604020202020204" pitchFamily="34" charset="0"/>
              <a:buChar char="•"/>
              <a:defRPr sz="800"/>
            </a:lvl2pPr>
            <a:lvl3pPr marL="163141" indent="-81570">
              <a:defRPr sz="800"/>
            </a:lvl3pPr>
            <a:lvl4pPr marL="285494" indent="-122354">
              <a:defRPr sz="800"/>
            </a:lvl4pPr>
            <a:lvl5pPr marL="407853" indent="-122354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1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1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1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1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713" indent="0">
              <a:buNone/>
              <a:defRPr sz="2100" b="1"/>
            </a:lvl2pPr>
            <a:lvl3pPr marL="913440" indent="0">
              <a:buNone/>
              <a:defRPr sz="1700" b="1"/>
            </a:lvl3pPr>
            <a:lvl4pPr marL="1370158" indent="0">
              <a:buNone/>
              <a:defRPr sz="1600" b="1"/>
            </a:lvl4pPr>
            <a:lvl5pPr marL="1826879" indent="0">
              <a:buNone/>
              <a:defRPr sz="1600" b="1"/>
            </a:lvl5pPr>
            <a:lvl6pPr marL="2283593" indent="0">
              <a:buNone/>
              <a:defRPr sz="1600" b="1"/>
            </a:lvl6pPr>
            <a:lvl7pPr marL="2740304" indent="0">
              <a:buNone/>
              <a:defRPr sz="1600" b="1"/>
            </a:lvl7pPr>
            <a:lvl8pPr marL="3197027" indent="0">
              <a:buNone/>
              <a:defRPr sz="1600" b="1"/>
            </a:lvl8pPr>
            <a:lvl9pPr marL="36537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6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713" indent="0">
              <a:buNone/>
              <a:defRPr sz="2100" b="1"/>
            </a:lvl2pPr>
            <a:lvl3pPr marL="913440" indent="0">
              <a:buNone/>
              <a:defRPr sz="1700" b="1"/>
            </a:lvl3pPr>
            <a:lvl4pPr marL="1370158" indent="0">
              <a:buNone/>
              <a:defRPr sz="1600" b="1"/>
            </a:lvl4pPr>
            <a:lvl5pPr marL="1826879" indent="0">
              <a:buNone/>
              <a:defRPr sz="1600" b="1"/>
            </a:lvl5pPr>
            <a:lvl6pPr marL="2283593" indent="0">
              <a:buNone/>
              <a:defRPr sz="1600" b="1"/>
            </a:lvl6pPr>
            <a:lvl7pPr marL="2740304" indent="0">
              <a:buNone/>
              <a:defRPr sz="1600" b="1"/>
            </a:lvl7pPr>
            <a:lvl8pPr marL="3197027" indent="0">
              <a:buNone/>
              <a:defRPr sz="1600" b="1"/>
            </a:lvl8pPr>
            <a:lvl9pPr marL="36537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1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1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1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1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1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71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1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1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71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1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9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8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528317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3528317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9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8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713" indent="0">
              <a:buNone/>
              <a:defRPr sz="2100" b="1"/>
            </a:lvl2pPr>
            <a:lvl3pPr marL="913440" indent="0">
              <a:buNone/>
              <a:defRPr sz="1700" b="1"/>
            </a:lvl3pPr>
            <a:lvl4pPr marL="1370158" indent="0">
              <a:buNone/>
              <a:defRPr sz="1600" b="1"/>
            </a:lvl4pPr>
            <a:lvl5pPr marL="1826879" indent="0">
              <a:buNone/>
              <a:defRPr sz="1600" b="1"/>
            </a:lvl5pPr>
            <a:lvl6pPr marL="2283593" indent="0">
              <a:buNone/>
              <a:defRPr sz="1600" b="1"/>
            </a:lvl6pPr>
            <a:lvl7pPr marL="2740304" indent="0">
              <a:buNone/>
              <a:defRPr sz="1600" b="1"/>
            </a:lvl7pPr>
            <a:lvl8pPr marL="3197027" indent="0">
              <a:buNone/>
              <a:defRPr sz="1600" b="1"/>
            </a:lvl8pPr>
            <a:lvl9pPr marL="36537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6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713" indent="0">
              <a:buNone/>
              <a:defRPr sz="2100" b="1"/>
            </a:lvl2pPr>
            <a:lvl3pPr marL="913440" indent="0">
              <a:buNone/>
              <a:defRPr sz="1700" b="1"/>
            </a:lvl3pPr>
            <a:lvl4pPr marL="1370158" indent="0">
              <a:buNone/>
              <a:defRPr sz="1600" b="1"/>
            </a:lvl4pPr>
            <a:lvl5pPr marL="1826879" indent="0">
              <a:buNone/>
              <a:defRPr sz="1600" b="1"/>
            </a:lvl5pPr>
            <a:lvl6pPr marL="2283593" indent="0">
              <a:buNone/>
              <a:defRPr sz="1600" b="1"/>
            </a:lvl6pPr>
            <a:lvl7pPr marL="2740304" indent="0">
              <a:buNone/>
              <a:defRPr sz="1600" b="1"/>
            </a:lvl7pPr>
            <a:lvl8pPr marL="3197027" indent="0">
              <a:buNone/>
              <a:defRPr sz="1600" b="1"/>
            </a:lvl8pPr>
            <a:lvl9pPr marL="36537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9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8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5" y="3528317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8" y="3528317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9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8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64196"/>
            <a:ext cx="1831086" cy="683144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64196"/>
            <a:ext cx="1831086" cy="683144"/>
          </a:xfrm>
          <a:solidFill>
            <a:schemeClr val="accent3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64196"/>
            <a:ext cx="1831086" cy="683144"/>
          </a:xfrm>
          <a:solidFill>
            <a:schemeClr val="accent5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64196"/>
            <a:ext cx="1831086" cy="683144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64196"/>
            <a:ext cx="1831086" cy="683144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64196"/>
            <a:ext cx="1831086" cy="683144"/>
          </a:xfrm>
          <a:solidFill>
            <a:schemeClr val="accent3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64196"/>
            <a:ext cx="1831086" cy="683144"/>
          </a:xfrm>
          <a:solidFill>
            <a:schemeClr val="accent5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64196"/>
            <a:ext cx="1831086" cy="683144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37317"/>
            <a:ext cx="2496312" cy="510020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37317"/>
            <a:ext cx="2496312" cy="510020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37317"/>
            <a:ext cx="2496312" cy="510020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37317"/>
            <a:ext cx="2496312" cy="510020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37317"/>
            <a:ext cx="2496312" cy="510020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37317"/>
            <a:ext cx="2496312" cy="510020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8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3737317"/>
            <a:ext cx="3813049" cy="510020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8" y="3737317"/>
            <a:ext cx="3813049" cy="510020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8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5" y="3737317"/>
            <a:ext cx="3813049" cy="510020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8" y="3737317"/>
            <a:ext cx="3813049" cy="510020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47663"/>
            <a:ext cx="1831086" cy="683144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47663"/>
            <a:ext cx="1831086" cy="683144"/>
          </a:xfrm>
          <a:solidFill>
            <a:schemeClr val="accent3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47663"/>
            <a:ext cx="1831086" cy="683144"/>
          </a:xfrm>
          <a:solidFill>
            <a:schemeClr val="accent5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47663"/>
            <a:ext cx="1831086" cy="683144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4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4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4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4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47663"/>
            <a:ext cx="1831086" cy="683144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47663"/>
            <a:ext cx="1831086" cy="683144"/>
          </a:xfrm>
          <a:solidFill>
            <a:schemeClr val="accent3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47663"/>
            <a:ext cx="1831086" cy="683144"/>
          </a:xfrm>
          <a:solidFill>
            <a:schemeClr val="accent5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47663"/>
            <a:ext cx="1831086" cy="683144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4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4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4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4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0787"/>
            <a:ext cx="2496312" cy="510020"/>
          </a:xfrm>
          <a:solidFill>
            <a:schemeClr val="accent1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0787"/>
            <a:ext cx="2496312" cy="510020"/>
          </a:xfrm>
          <a:solidFill>
            <a:schemeClr val="accent4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0787"/>
            <a:ext cx="2496312" cy="510020"/>
          </a:xfrm>
          <a:solidFill>
            <a:schemeClr val="bg2">
              <a:alpha val="80000"/>
            </a:schemeClr>
          </a:solidFill>
        </p:spPr>
        <p:txBody>
          <a:bodyPr lIns="182711" tIns="91361" rIns="182711" bIns="91361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39" indent="-91773">
              <a:defRPr sz="800">
                <a:solidFill>
                  <a:srgbClr val="FFFFFF"/>
                </a:solidFill>
              </a:defRPr>
            </a:lvl3pPr>
            <a:lvl4pPr marL="275305" indent="-91773">
              <a:defRPr sz="800">
                <a:solidFill>
                  <a:srgbClr val="FFFFFF"/>
                </a:solidFill>
              </a:defRPr>
            </a:lvl4pPr>
            <a:lvl5pPr marL="397664" indent="-122359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73" indent="-91773">
              <a:buFont typeface="Arial" panose="020B0604020202020204" pitchFamily="34" charset="0"/>
              <a:buChar char="•"/>
              <a:defRPr sz="800"/>
            </a:lvl2pPr>
            <a:lvl3pPr marL="183539" indent="-91773">
              <a:defRPr sz="800"/>
            </a:lvl3pPr>
            <a:lvl4pPr marL="275305" indent="-91773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6" y="209984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60" y="4639607"/>
            <a:ext cx="1620957" cy="406647"/>
          </a:xfrm>
          <a:prstGeom prst="rect">
            <a:avLst/>
          </a:prstGeom>
        </p:spPr>
        <p:txBody>
          <a:bodyPr vert="horz" wrap="square" lIns="91351" tIns="45675" rIns="91351" bIns="4567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29"/>
            <a:ext cx="104567" cy="246221"/>
          </a:xfrm>
          <a:prstGeom prst="rect">
            <a:avLst/>
          </a:prstGeom>
        </p:spPr>
        <p:txBody>
          <a:bodyPr vert="horz" wrap="none" lIns="91351" tIns="45675" rIns="91351" bIns="4567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5" y="4792781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51" tIns="45675" rIns="91351" bIns="45675" numCol="1" anchor="t" anchorCtr="0" compatLnSpc="1">
            <a:prstTxWarp prst="textNoShape">
              <a:avLst/>
            </a:prstTxWarp>
          </a:bodyPr>
          <a:lstStyle/>
          <a:p>
            <a:pPr defTabSz="913376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51" tIns="45675" rIns="91351" bIns="45675" numCol="1" anchor="t" anchorCtr="0" compatLnSpc="1">
            <a:prstTxWarp prst="textNoShape">
              <a:avLst/>
            </a:prstTxWarp>
          </a:bodyPr>
          <a:lstStyle/>
          <a:p>
            <a:pPr defTabSz="913376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51" tIns="45675" rIns="91351" bIns="45675" numCol="1" anchor="t" anchorCtr="0" compatLnSpc="1">
            <a:prstTxWarp prst="textNoShape">
              <a:avLst/>
            </a:prstTxWarp>
          </a:bodyPr>
          <a:lstStyle/>
          <a:p>
            <a:pPr defTabSz="913376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913376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44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71" indent="-171271" algn="l" defTabSz="9134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123" indent="-172860" algn="l" defTabSz="9134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393" indent="-171271" algn="l" defTabSz="9134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666" indent="-171271" algn="l" defTabSz="9134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939" indent="-171271" algn="l" defTabSz="9134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1948" indent="-228359" algn="l" defTabSz="913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73" indent="-228359" algn="l" defTabSz="913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90" indent="-228359" algn="l" defTabSz="913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05" indent="-228359" algn="l" defTabSz="913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3" algn="l" defTabSz="9134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0" algn="l" defTabSz="9134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9" algn="l" defTabSz="9134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3" algn="l" defTabSz="9134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04" algn="l" defTabSz="9134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27" algn="l" defTabSz="9134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2" algn="l" defTabSz="9134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84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60" y="4763792"/>
            <a:ext cx="1620957" cy="158277"/>
          </a:xfrm>
          <a:prstGeom prst="rect">
            <a:avLst/>
          </a:prstGeom>
        </p:spPr>
        <p:txBody>
          <a:bodyPr vert="horz" wrap="square" lIns="65264" tIns="32639" rIns="65264" bIns="326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3" y="4719829"/>
            <a:ext cx="104567" cy="246221"/>
          </a:xfrm>
          <a:prstGeom prst="rect">
            <a:avLst/>
          </a:prstGeom>
        </p:spPr>
        <p:txBody>
          <a:bodyPr vert="horz" wrap="none" lIns="65264" tIns="32639" rIns="65264" bIns="326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5" y="4792781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64" tIns="32639" rIns="65264" bIns="32639" numCol="1" anchor="t" anchorCtr="0" compatLnSpc="1">
            <a:prstTxWarp prst="textNoShape">
              <a:avLst/>
            </a:prstTxWarp>
          </a:bodyPr>
          <a:lstStyle/>
          <a:p>
            <a:pPr defTabSz="652517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64" tIns="32639" rIns="65264" bIns="32639" numCol="1" anchor="t" anchorCtr="0" compatLnSpc="1">
            <a:prstTxWarp prst="textNoShape">
              <a:avLst/>
            </a:prstTxWarp>
          </a:bodyPr>
          <a:lstStyle/>
          <a:p>
            <a:pPr defTabSz="652517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3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64" tIns="32639" rIns="65264" bIns="32639" numCol="1" anchor="t" anchorCtr="0" compatLnSpc="1">
            <a:prstTxWarp prst="textNoShape">
              <a:avLst/>
            </a:prstTxWarp>
          </a:bodyPr>
          <a:lstStyle/>
          <a:p>
            <a:pPr defTabSz="652517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96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79" rIns="91361" bIns="45679" rtlCol="0" anchor="ctr"/>
          <a:lstStyle/>
          <a:p>
            <a:pPr algn="ctr" defTabSz="652517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2561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354" indent="-122354" algn="l" defTabSz="65256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845" indent="-123487" algn="l" defTabSz="65256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199" indent="-122354" algn="l" defTabSz="65256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558" indent="-122354" algn="l" defTabSz="65256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913" indent="-122354" algn="l" defTabSz="65256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4537" indent="-163141" algn="l" defTabSz="652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817" indent="-163141" algn="l" defTabSz="652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101" indent="-163141" algn="l" defTabSz="652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380" indent="-163141" algn="l" defTabSz="652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82" algn="l" defTabSz="652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61" algn="l" defTabSz="652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42" algn="l" defTabSz="652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14" algn="l" defTabSz="652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399" algn="l" defTabSz="652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678" algn="l" defTabSz="652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3958" algn="l" defTabSz="652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240" algn="l" defTabSz="652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4" y="849900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451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30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451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9" y="162373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51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8" y="4783458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51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4513"/>
              <a:t>3/16/2021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92" y="4783458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51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451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254">
        <a:defRPr>
          <a:latin typeface="+mn-lt"/>
          <a:ea typeface="+mn-ea"/>
          <a:cs typeface="+mn-cs"/>
        </a:defRPr>
      </a:lvl2pPr>
      <a:lvl3pPr marL="1034513">
        <a:defRPr>
          <a:latin typeface="+mn-lt"/>
          <a:ea typeface="+mn-ea"/>
          <a:cs typeface="+mn-cs"/>
        </a:defRPr>
      </a:lvl3pPr>
      <a:lvl4pPr marL="1551764">
        <a:defRPr>
          <a:latin typeface="+mn-lt"/>
          <a:ea typeface="+mn-ea"/>
          <a:cs typeface="+mn-cs"/>
        </a:defRPr>
      </a:lvl4pPr>
      <a:lvl5pPr marL="2069030">
        <a:defRPr>
          <a:latin typeface="+mn-lt"/>
          <a:ea typeface="+mn-ea"/>
          <a:cs typeface="+mn-cs"/>
        </a:defRPr>
      </a:lvl5pPr>
      <a:lvl6pPr marL="2586278">
        <a:defRPr>
          <a:latin typeface="+mn-lt"/>
          <a:ea typeface="+mn-ea"/>
          <a:cs typeface="+mn-cs"/>
        </a:defRPr>
      </a:lvl6pPr>
      <a:lvl7pPr marL="3103526">
        <a:defRPr>
          <a:latin typeface="+mn-lt"/>
          <a:ea typeface="+mn-ea"/>
          <a:cs typeface="+mn-cs"/>
        </a:defRPr>
      </a:lvl7pPr>
      <a:lvl8pPr marL="3620791">
        <a:defRPr>
          <a:latin typeface="+mn-lt"/>
          <a:ea typeface="+mn-ea"/>
          <a:cs typeface="+mn-cs"/>
        </a:defRPr>
      </a:lvl8pPr>
      <a:lvl9pPr marL="413804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254">
        <a:defRPr>
          <a:latin typeface="+mn-lt"/>
          <a:ea typeface="+mn-ea"/>
          <a:cs typeface="+mn-cs"/>
        </a:defRPr>
      </a:lvl2pPr>
      <a:lvl3pPr marL="1034513">
        <a:defRPr>
          <a:latin typeface="+mn-lt"/>
          <a:ea typeface="+mn-ea"/>
          <a:cs typeface="+mn-cs"/>
        </a:defRPr>
      </a:lvl3pPr>
      <a:lvl4pPr marL="1551764">
        <a:defRPr>
          <a:latin typeface="+mn-lt"/>
          <a:ea typeface="+mn-ea"/>
          <a:cs typeface="+mn-cs"/>
        </a:defRPr>
      </a:lvl4pPr>
      <a:lvl5pPr marL="2069030">
        <a:defRPr>
          <a:latin typeface="+mn-lt"/>
          <a:ea typeface="+mn-ea"/>
          <a:cs typeface="+mn-cs"/>
        </a:defRPr>
      </a:lvl5pPr>
      <a:lvl6pPr marL="2586278">
        <a:defRPr>
          <a:latin typeface="+mn-lt"/>
          <a:ea typeface="+mn-ea"/>
          <a:cs typeface="+mn-cs"/>
        </a:defRPr>
      </a:lvl6pPr>
      <a:lvl7pPr marL="3103526">
        <a:defRPr>
          <a:latin typeface="+mn-lt"/>
          <a:ea typeface="+mn-ea"/>
          <a:cs typeface="+mn-cs"/>
        </a:defRPr>
      </a:lvl7pPr>
      <a:lvl8pPr marL="3620791">
        <a:defRPr>
          <a:latin typeface="+mn-lt"/>
          <a:ea typeface="+mn-ea"/>
          <a:cs typeface="+mn-cs"/>
        </a:defRPr>
      </a:lvl8pPr>
      <a:lvl9pPr marL="413804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8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7" y="4727518"/>
            <a:ext cx="1620957" cy="230820"/>
          </a:xfrm>
          <a:prstGeom prst="rect">
            <a:avLst/>
          </a:prstGeom>
        </p:spPr>
        <p:txBody>
          <a:bodyPr vert="horz" wrap="square" lIns="91368" tIns="45683" rIns="91368" bIns="4568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0" y="4719827"/>
            <a:ext cx="104567" cy="246221"/>
          </a:xfrm>
          <a:prstGeom prst="rect">
            <a:avLst/>
          </a:prstGeom>
        </p:spPr>
        <p:txBody>
          <a:bodyPr vert="horz" wrap="none" lIns="91368" tIns="45683" rIns="91368" bIns="4568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9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9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9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8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68" tIns="45683" rIns="91368" bIns="45683" numCol="1" anchor="t" anchorCtr="0" compatLnSpc="1">
            <a:prstTxWarp prst="textNoShape">
              <a:avLst/>
            </a:prstTxWarp>
          </a:bodyPr>
          <a:lstStyle/>
          <a:p>
            <a:pPr defTabSz="91358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68" tIns="45683" rIns="91368" bIns="45683" numCol="1" anchor="t" anchorCtr="0" compatLnSpc="1">
            <a:prstTxWarp prst="textNoShape">
              <a:avLst/>
            </a:prstTxWarp>
          </a:bodyPr>
          <a:lstStyle/>
          <a:p>
            <a:pPr defTabSz="91358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68" tIns="45683" rIns="91368" bIns="45683" numCol="1" anchor="t" anchorCtr="0" compatLnSpc="1">
            <a:prstTxWarp prst="textNoShape">
              <a:avLst/>
            </a:prstTxWarp>
          </a:bodyPr>
          <a:lstStyle/>
          <a:p>
            <a:pPr defTabSz="91358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9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9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9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9" rIns="91378" bIns="45689" rtlCol="0" anchor="ctr"/>
          <a:lstStyle/>
          <a:p>
            <a:pPr algn="ctr" defTabSz="91358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36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1" indent="-171311" algn="l" defTabSz="9136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198" indent="-172898" algn="l" defTabSz="9136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509" indent="-171311" algn="l" defTabSz="9136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6820" indent="-171311" algn="l" defTabSz="9136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131" indent="-171311" algn="l" defTabSz="9136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2512" indent="-228407" algn="l" defTabSz="9136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35" indent="-228407" algn="l" defTabSz="9136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56" indent="-228407" algn="l" defTabSz="9136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75" indent="-228407" algn="l" defTabSz="9136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5" algn="l" defTabSz="913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6" algn="l" defTabSz="913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4" algn="l" defTabSz="913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90" algn="l" defTabSz="913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4" algn="l" defTabSz="913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9" algn="l" defTabSz="913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5" algn="l" defTabSz="913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8" algn="l" defTabSz="9136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09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422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8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422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34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80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60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697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79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697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3/16/2021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86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5735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3849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769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53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537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55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427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724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212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7415">
        <a:defRPr>
          <a:latin typeface="+mn-lt"/>
          <a:ea typeface="+mn-ea"/>
          <a:cs typeface="+mn-cs"/>
        </a:defRPr>
      </a:lvl6pPr>
      <a:lvl7pPr marL="3380903">
        <a:defRPr>
          <a:latin typeface="+mn-lt"/>
          <a:ea typeface="+mn-ea"/>
          <a:cs typeface="+mn-cs"/>
        </a:defRPr>
      </a:lvl7pPr>
      <a:lvl8pPr marL="3944378">
        <a:defRPr>
          <a:latin typeface="+mn-lt"/>
          <a:ea typeface="+mn-ea"/>
          <a:cs typeface="+mn-cs"/>
        </a:defRPr>
      </a:lvl8pPr>
      <a:lvl9pPr marL="450787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487">
        <a:defRPr>
          <a:latin typeface="+mn-lt"/>
          <a:ea typeface="+mn-ea"/>
          <a:cs typeface="+mn-cs"/>
        </a:defRPr>
      </a:lvl2pPr>
      <a:lvl3pPr marL="1126970">
        <a:defRPr>
          <a:latin typeface="+mn-lt"/>
          <a:ea typeface="+mn-ea"/>
          <a:cs typeface="+mn-cs"/>
        </a:defRPr>
      </a:lvl3pPr>
      <a:lvl4pPr marL="1690448">
        <a:defRPr>
          <a:latin typeface="+mn-lt"/>
          <a:ea typeface="+mn-ea"/>
          <a:cs typeface="+mn-cs"/>
        </a:defRPr>
      </a:lvl4pPr>
      <a:lvl5pPr marL="2253935">
        <a:defRPr>
          <a:latin typeface="+mn-lt"/>
          <a:ea typeface="+mn-ea"/>
          <a:cs typeface="+mn-cs"/>
        </a:defRPr>
      </a:lvl5pPr>
      <a:lvl6pPr marL="2817415">
        <a:defRPr>
          <a:latin typeface="+mn-lt"/>
          <a:ea typeface="+mn-ea"/>
          <a:cs typeface="+mn-cs"/>
        </a:defRPr>
      </a:lvl6pPr>
      <a:lvl7pPr marL="3380903">
        <a:defRPr>
          <a:latin typeface="+mn-lt"/>
          <a:ea typeface="+mn-ea"/>
          <a:cs typeface="+mn-cs"/>
        </a:defRPr>
      </a:lvl7pPr>
      <a:lvl8pPr marL="3944378">
        <a:defRPr>
          <a:latin typeface="+mn-lt"/>
          <a:ea typeface="+mn-ea"/>
          <a:cs typeface="+mn-cs"/>
        </a:defRPr>
      </a:lvl8pPr>
      <a:lvl9pPr marL="4507871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6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685783"/>
            <a:endParaRPr sz="29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4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85783"/>
            <a:endParaRPr sz="29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19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19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19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701">
        <a:defRPr>
          <a:latin typeface="+mn-lt"/>
          <a:ea typeface="+mn-ea"/>
          <a:cs typeface="+mn-cs"/>
        </a:defRPr>
      </a:lvl2pPr>
      <a:lvl3pPr marL="1449402">
        <a:defRPr>
          <a:latin typeface="+mn-lt"/>
          <a:ea typeface="+mn-ea"/>
          <a:cs typeface="+mn-cs"/>
        </a:defRPr>
      </a:lvl3pPr>
      <a:lvl4pPr marL="2174104">
        <a:defRPr>
          <a:latin typeface="+mn-lt"/>
          <a:ea typeface="+mn-ea"/>
          <a:cs typeface="+mn-cs"/>
        </a:defRPr>
      </a:lvl4pPr>
      <a:lvl5pPr marL="2898805">
        <a:defRPr>
          <a:latin typeface="+mn-lt"/>
          <a:ea typeface="+mn-ea"/>
          <a:cs typeface="+mn-cs"/>
        </a:defRPr>
      </a:lvl5pPr>
      <a:lvl6pPr marL="3623506">
        <a:defRPr>
          <a:latin typeface="+mn-lt"/>
          <a:ea typeface="+mn-ea"/>
          <a:cs typeface="+mn-cs"/>
        </a:defRPr>
      </a:lvl6pPr>
      <a:lvl7pPr marL="4348206">
        <a:defRPr>
          <a:latin typeface="+mn-lt"/>
          <a:ea typeface="+mn-ea"/>
          <a:cs typeface="+mn-cs"/>
        </a:defRPr>
      </a:lvl7pPr>
      <a:lvl8pPr marL="5072907">
        <a:defRPr>
          <a:latin typeface="+mn-lt"/>
          <a:ea typeface="+mn-ea"/>
          <a:cs typeface="+mn-cs"/>
        </a:defRPr>
      </a:lvl8pPr>
      <a:lvl9pPr marL="57976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701">
        <a:defRPr>
          <a:latin typeface="+mn-lt"/>
          <a:ea typeface="+mn-ea"/>
          <a:cs typeface="+mn-cs"/>
        </a:defRPr>
      </a:lvl2pPr>
      <a:lvl3pPr marL="1449402">
        <a:defRPr>
          <a:latin typeface="+mn-lt"/>
          <a:ea typeface="+mn-ea"/>
          <a:cs typeface="+mn-cs"/>
        </a:defRPr>
      </a:lvl3pPr>
      <a:lvl4pPr marL="2174104">
        <a:defRPr>
          <a:latin typeface="+mn-lt"/>
          <a:ea typeface="+mn-ea"/>
          <a:cs typeface="+mn-cs"/>
        </a:defRPr>
      </a:lvl4pPr>
      <a:lvl5pPr marL="2898805">
        <a:defRPr>
          <a:latin typeface="+mn-lt"/>
          <a:ea typeface="+mn-ea"/>
          <a:cs typeface="+mn-cs"/>
        </a:defRPr>
      </a:lvl5pPr>
      <a:lvl6pPr marL="3623506">
        <a:defRPr>
          <a:latin typeface="+mn-lt"/>
          <a:ea typeface="+mn-ea"/>
          <a:cs typeface="+mn-cs"/>
        </a:defRPr>
      </a:lvl6pPr>
      <a:lvl7pPr marL="4348206">
        <a:defRPr>
          <a:latin typeface="+mn-lt"/>
          <a:ea typeface="+mn-ea"/>
          <a:cs typeface="+mn-cs"/>
        </a:defRPr>
      </a:lvl7pPr>
      <a:lvl8pPr marL="5072907">
        <a:defRPr>
          <a:latin typeface="+mn-lt"/>
          <a:ea typeface="+mn-ea"/>
          <a:cs typeface="+mn-cs"/>
        </a:defRPr>
      </a:lvl8pPr>
      <a:lvl9pPr marL="57976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png"/><Relationship Id="rId18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17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Data" Target="../diagrams/data3.xml"/><Relationship Id="rId10" Type="http://schemas.openxmlformats.org/officeDocument/2006/relationships/diagramColors" Target="../diagrams/colors2.xml"/><Relationship Id="rId19" Type="http://schemas.microsoft.com/office/2007/relationships/diagramDrawing" Target="../diagrams/drawing3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3" y="2388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9" y="1703792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5" y="3208738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/>
          <a:lstStyle/>
          <a:p>
            <a:pPr defTabSz="1126633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918801" y="338145"/>
            <a:ext cx="5615354" cy="943540"/>
          </a:xfrm>
          <a:prstGeom prst="rect">
            <a:avLst/>
          </a:prstGeom>
        </p:spPr>
        <p:txBody>
          <a:bodyPr lIns="0" tIns="20015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3018">
              <a:spcBef>
                <a:spcPts val="157"/>
              </a:spcBef>
              <a:defRPr/>
            </a:pPr>
            <a:r>
              <a:rPr lang="en-US" sz="54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6000" kern="2000" spc="13" dirty="0">
                <a:solidFill>
                  <a:sysClr val="window" lastClr="FFFFFF"/>
                </a:solidFill>
              </a:rPr>
              <a:t>ONA TILI</a:t>
            </a:r>
            <a:endParaRPr lang="en-US" sz="60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39" y="1089438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66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81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56" y="825109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10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3" y="300673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3084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3" y="300673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3084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230210" y="601824"/>
            <a:ext cx="1226554" cy="565262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3084">
              <a:spcBef>
                <a:spcPts val="88"/>
              </a:spcBef>
            </a:pPr>
            <a:r>
              <a:rPr lang="uz-Latn-UZ" sz="3600" b="1" spc="-4" dirty="0">
                <a:solidFill>
                  <a:srgbClr val="FEFEFE"/>
                </a:solidFill>
                <a:latin typeface="Arial"/>
                <a:cs typeface="Arial"/>
              </a:rPr>
              <a:t>6-</a:t>
            </a:r>
            <a:r>
              <a:rPr sz="36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18155" y="1751908"/>
            <a:ext cx="8143537" cy="1380081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4" algn="ctr" defTabSz="533084">
              <a:spcBef>
                <a:spcPts val="103"/>
              </a:spcBef>
            </a:pPr>
            <a:r>
              <a:rPr lang="en-US" sz="44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44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KASR SONLAR. </a:t>
            </a:r>
          </a:p>
          <a:p>
            <a:pPr marL="17024" algn="ctr" defTabSz="533084">
              <a:spcBef>
                <a:spcPts val="103"/>
              </a:spcBef>
            </a:pPr>
            <a:r>
              <a:rPr lang="uz-Latn-UZ" sz="44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HISOB SO‘ZLAR</a:t>
            </a:r>
            <a:endParaRPr lang="en-US" sz="44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050" name="Picture 2" descr="Kasr - Vikipedi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9" y="3208738"/>
            <a:ext cx="2284433" cy="17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82" y="3416133"/>
            <a:ext cx="1336125" cy="132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416263" y="1269898"/>
            <a:ext cx="6563080" cy="3263504"/>
          </a:xfrm>
        </p:spPr>
        <p:txBody>
          <a:bodyPr>
            <a:noAutofit/>
          </a:bodyPr>
          <a:lstStyle/>
          <a:p>
            <a:pPr algn="l"/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Hisob 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so‘zlarning ayrimlari faqat o‘lchov-hisobni bildirsa, ayrimlari alohida olinganda narsaning nomini bildirib, matn ichidagina o‘lchov birligi ma’nosini bildiradi.</a:t>
            </a:r>
          </a:p>
          <a:p>
            <a:pPr algn="just"/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    Masalan: paqir, quchoq, qarich va boshqalar.</a:t>
            </a:r>
          </a:p>
          <a:p>
            <a:pPr algn="just"/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6979" y="162371"/>
            <a:ext cx="819007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198"/>
            <a:r>
              <a:rPr lang="uz-Latn-UZ" sz="4000" kern="0"/>
              <a:t>BILIB OLING!</a:t>
            </a:r>
            <a:endParaRPr lang="ru-RU" sz="4000" kern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43" y="1458913"/>
            <a:ext cx="1542235" cy="202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1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85195"/>
              </p:ext>
            </p:extLst>
          </p:nvPr>
        </p:nvGraphicFramePr>
        <p:xfrm>
          <a:off x="467592" y="955959"/>
          <a:ext cx="8251387" cy="399044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8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806">
                <a:tc>
                  <a:txBody>
                    <a:bodyPr/>
                    <a:lstStyle/>
                    <a:p>
                      <a:r>
                        <a:rPr lang="uz-Latn-UZ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dona, nusxa, bosh, nafar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06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Butunning qismini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parcha, varaq, burda, tilim, bo‘lak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06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Og‘irlik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gramm, tonna,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pud, botmon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806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Uzunlik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metr, chaqirim, qarich, qadam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806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soniya, soat, hafta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806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Maydon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sotix, gektar, tanob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806">
                <a:tc>
                  <a:txBody>
                    <a:bodyPr/>
                    <a:lstStyle/>
                    <a:p>
                      <a:pPr algn="l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Qiymat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‘m, tiyin, tanga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806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Suyuqlik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litr, paqir, chelak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37998" y="151772"/>
            <a:ext cx="4296659" cy="684801"/>
          </a:xfrm>
          <a:prstGeom prst="rect">
            <a:avLst/>
          </a:prstGeom>
          <a:noFill/>
        </p:spPr>
        <p:txBody>
          <a:bodyPr wrap="none" lIns="68565" tIns="34289" rIns="68565" bIns="34289" rtlCol="0">
            <a:spAutoFit/>
          </a:bodyPr>
          <a:lstStyle/>
          <a:p>
            <a:pPr defTabSz="685630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 SO‘ZLARI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20389" y="929234"/>
            <a:ext cx="2314370" cy="1645719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904" y="0"/>
                </a:moveTo>
                <a:lnTo>
                  <a:pt x="0" y="518900"/>
                </a:lnTo>
                <a:lnTo>
                  <a:pt x="518904" y="1037804"/>
                </a:lnTo>
                <a:lnTo>
                  <a:pt x="1037807" y="518900"/>
                </a:lnTo>
                <a:lnTo>
                  <a:pt x="518904" y="0"/>
                </a:lnTo>
                <a:close/>
              </a:path>
            </a:pathLst>
          </a:custGeom>
          <a:solidFill>
            <a:srgbClr val="CC3399"/>
          </a:solidFill>
        </p:spPr>
        <p:txBody>
          <a:bodyPr wrap="square" lIns="0" tIns="0" rIns="0" bIns="0" rtlCol="0"/>
          <a:lstStyle/>
          <a:p>
            <a:pPr defTabSz="685766"/>
            <a:endParaRPr sz="290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7920" y="1191896"/>
            <a:ext cx="1420095" cy="906277"/>
          </a:xfrm>
          <a:prstGeom prst="rect">
            <a:avLst/>
          </a:prstGeom>
        </p:spPr>
        <p:txBody>
          <a:bodyPr vert="horz" wrap="square" lIns="0" tIns="40260" rIns="0" bIns="0" rtlCol="0">
            <a:spAutoFit/>
          </a:bodyPr>
          <a:lstStyle/>
          <a:p>
            <a:pPr marL="20131" marR="8053">
              <a:lnSpc>
                <a:spcPts val="3361"/>
              </a:lnSpc>
              <a:spcBef>
                <a:spcPts val="317"/>
              </a:spcBef>
            </a:pPr>
            <a:r>
              <a:rPr lang="uz-Latn-UZ" sz="2900" b="0" spc="-8" dirty="0">
                <a:solidFill>
                  <a:srgbClr val="231F20"/>
                </a:solidFill>
              </a:rPr>
              <a:t>Misqol </a:t>
            </a:r>
            <a:br>
              <a:rPr lang="uz-Latn-UZ" sz="2900" b="0" spc="-8" dirty="0">
                <a:solidFill>
                  <a:srgbClr val="231F20"/>
                </a:solidFill>
              </a:rPr>
            </a:br>
            <a:r>
              <a:rPr lang="uz-Latn-UZ" sz="2900" b="0" spc="-8" dirty="0">
                <a:solidFill>
                  <a:srgbClr val="231F20"/>
                </a:solidFill>
              </a:rPr>
              <a:t>Botmon </a:t>
            </a:r>
            <a:endParaRPr sz="29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52135" y="1095286"/>
            <a:ext cx="5046692" cy="3518306"/>
            <a:chOff x="328175" y="708626"/>
            <a:chExt cx="3183777" cy="2219573"/>
          </a:xfrm>
        </p:grpSpPr>
        <p:sp>
          <p:nvSpPr>
            <p:cNvPr id="8" name="object 8"/>
            <p:cNvSpPr/>
            <p:nvPr/>
          </p:nvSpPr>
          <p:spPr>
            <a:xfrm>
              <a:off x="328175" y="755573"/>
              <a:ext cx="55880" cy="568088"/>
            </a:xfrm>
            <a:custGeom>
              <a:avLst/>
              <a:gdLst/>
              <a:ahLst/>
              <a:cxnLst/>
              <a:rect l="l" t="t" r="r" b="b"/>
              <a:pathLst>
                <a:path w="55879" h="864869">
                  <a:moveTo>
                    <a:pt x="55860" y="0"/>
                  </a:moveTo>
                  <a:lnTo>
                    <a:pt x="0" y="0"/>
                  </a:lnTo>
                  <a:lnTo>
                    <a:pt x="0" y="864875"/>
                  </a:lnTo>
                  <a:lnTo>
                    <a:pt x="55860" y="864875"/>
                  </a:lnTo>
                  <a:lnTo>
                    <a:pt x="5586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defTabSz="685766"/>
              <a:endParaRPr sz="2900"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511238" y="708626"/>
              <a:ext cx="273763" cy="666367"/>
            </a:xfrm>
            <a:custGeom>
              <a:avLst/>
              <a:gdLst/>
              <a:ahLst/>
              <a:cxnLst/>
              <a:rect l="l" t="t" r="r" b="b"/>
              <a:pathLst>
                <a:path w="207645" h="876300">
                  <a:moveTo>
                    <a:pt x="13651" y="0"/>
                  </a:moveTo>
                  <a:lnTo>
                    <a:pt x="5914" y="398"/>
                  </a:lnTo>
                  <a:lnTo>
                    <a:pt x="0" y="6918"/>
                  </a:lnTo>
                  <a:lnTo>
                    <a:pt x="892" y="22273"/>
                  </a:lnTo>
                  <a:lnTo>
                    <a:pt x="7411" y="28183"/>
                  </a:lnTo>
                  <a:lnTo>
                    <a:pt x="15079" y="27787"/>
                  </a:lnTo>
                  <a:lnTo>
                    <a:pt x="20792" y="27874"/>
                  </a:lnTo>
                  <a:lnTo>
                    <a:pt x="73083" y="49988"/>
                  </a:lnTo>
                  <a:lnTo>
                    <a:pt x="94229" y="83913"/>
                  </a:lnTo>
                  <a:lnTo>
                    <a:pt x="101267" y="132105"/>
                  </a:lnTo>
                  <a:lnTo>
                    <a:pt x="101267" y="308547"/>
                  </a:lnTo>
                  <a:lnTo>
                    <a:pt x="101013" y="322784"/>
                  </a:lnTo>
                  <a:lnTo>
                    <a:pt x="103483" y="353999"/>
                  </a:lnTo>
                  <a:lnTo>
                    <a:pt x="113047" y="392151"/>
                  </a:lnTo>
                  <a:lnTo>
                    <a:pt x="134073" y="427197"/>
                  </a:lnTo>
                  <a:lnTo>
                    <a:pt x="146577" y="438064"/>
                  </a:lnTo>
                  <a:lnTo>
                    <a:pt x="142159" y="441262"/>
                  </a:lnTo>
                  <a:lnTo>
                    <a:pt x="113047" y="484086"/>
                  </a:lnTo>
                  <a:lnTo>
                    <a:pt x="103483" y="522158"/>
                  </a:lnTo>
                  <a:lnTo>
                    <a:pt x="101013" y="553098"/>
                  </a:lnTo>
                  <a:lnTo>
                    <a:pt x="101267" y="566783"/>
                  </a:lnTo>
                  <a:lnTo>
                    <a:pt x="101267" y="744112"/>
                  </a:lnTo>
                  <a:lnTo>
                    <a:pt x="94255" y="792149"/>
                  </a:lnTo>
                  <a:lnTo>
                    <a:pt x="73291" y="826095"/>
                  </a:lnTo>
                  <a:lnTo>
                    <a:pt x="35086" y="846074"/>
                  </a:lnTo>
                  <a:lnTo>
                    <a:pt x="15011" y="848436"/>
                  </a:lnTo>
                  <a:lnTo>
                    <a:pt x="7599" y="848022"/>
                  </a:lnTo>
                  <a:lnTo>
                    <a:pt x="892" y="853926"/>
                  </a:lnTo>
                  <a:lnTo>
                    <a:pt x="68" y="869284"/>
                  </a:lnTo>
                  <a:lnTo>
                    <a:pt x="5982" y="875803"/>
                  </a:lnTo>
                  <a:lnTo>
                    <a:pt x="16037" y="876272"/>
                  </a:lnTo>
                  <a:lnTo>
                    <a:pt x="27969" y="875530"/>
                  </a:lnTo>
                  <a:lnTo>
                    <a:pt x="69337" y="862870"/>
                  </a:lnTo>
                  <a:lnTo>
                    <a:pt x="108345" y="826950"/>
                  </a:lnTo>
                  <a:lnTo>
                    <a:pt x="126806" y="775659"/>
                  </a:lnTo>
                  <a:lnTo>
                    <a:pt x="129120" y="744112"/>
                  </a:lnTo>
                  <a:lnTo>
                    <a:pt x="129051" y="546540"/>
                  </a:lnTo>
                  <a:lnTo>
                    <a:pt x="132087" y="519893"/>
                  </a:lnTo>
                  <a:lnTo>
                    <a:pt x="154378" y="468088"/>
                  </a:lnTo>
                  <a:lnTo>
                    <a:pt x="193362" y="451994"/>
                  </a:lnTo>
                  <a:lnTo>
                    <a:pt x="201103" y="451994"/>
                  </a:lnTo>
                  <a:lnTo>
                    <a:pt x="207290" y="445819"/>
                  </a:lnTo>
                  <a:lnTo>
                    <a:pt x="207290" y="430400"/>
                  </a:lnTo>
                  <a:lnTo>
                    <a:pt x="201103" y="424209"/>
                  </a:lnTo>
                  <a:lnTo>
                    <a:pt x="193362" y="424209"/>
                  </a:lnTo>
                  <a:lnTo>
                    <a:pt x="181864" y="423226"/>
                  </a:lnTo>
                  <a:lnTo>
                    <a:pt x="138028" y="379833"/>
                  </a:lnTo>
                  <a:lnTo>
                    <a:pt x="128850" y="321161"/>
                  </a:lnTo>
                  <a:lnTo>
                    <a:pt x="129052" y="309430"/>
                  </a:lnTo>
                  <a:lnTo>
                    <a:pt x="129052" y="132105"/>
                  </a:lnTo>
                  <a:lnTo>
                    <a:pt x="119786" y="72883"/>
                  </a:lnTo>
                  <a:lnTo>
                    <a:pt x="92238" y="29822"/>
                  </a:lnTo>
                  <a:lnTo>
                    <a:pt x="41079" y="2991"/>
                  </a:lnTo>
                  <a:lnTo>
                    <a:pt x="21980" y="190"/>
                  </a:lnTo>
                  <a:lnTo>
                    <a:pt x="1365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defTabSz="685766"/>
              <a:endParaRPr sz="2900"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022829" y="1842349"/>
              <a:ext cx="1489123" cy="1038225"/>
            </a:xfrm>
            <a:custGeom>
              <a:avLst/>
              <a:gdLst/>
              <a:ahLst/>
              <a:cxnLst/>
              <a:rect l="l" t="t" r="r" b="b"/>
              <a:pathLst>
                <a:path w="1038225" h="1038225">
                  <a:moveTo>
                    <a:pt x="518904" y="0"/>
                  </a:moveTo>
                  <a:lnTo>
                    <a:pt x="0" y="518900"/>
                  </a:lnTo>
                  <a:lnTo>
                    <a:pt x="518904" y="1037803"/>
                  </a:lnTo>
                  <a:lnTo>
                    <a:pt x="1037807" y="518900"/>
                  </a:lnTo>
                  <a:lnTo>
                    <a:pt x="518904" y="0"/>
                  </a:lnTo>
                  <a:close/>
                </a:path>
              </a:pathLst>
            </a:custGeom>
            <a:solidFill>
              <a:srgbClr val="C75F09"/>
            </a:solidFill>
          </p:spPr>
          <p:txBody>
            <a:bodyPr wrap="square" lIns="0" tIns="0" rIns="0" bIns="0" rtlCol="0"/>
            <a:lstStyle/>
            <a:p>
              <a:pPr defTabSz="685766"/>
              <a:endParaRPr sz="2900"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28175" y="1842349"/>
              <a:ext cx="55880" cy="1085850"/>
            </a:xfrm>
            <a:custGeom>
              <a:avLst/>
              <a:gdLst/>
              <a:ahLst/>
              <a:cxnLst/>
              <a:rect l="l" t="t" r="r" b="b"/>
              <a:pathLst>
                <a:path w="55879" h="1085850">
                  <a:moveTo>
                    <a:pt x="55860" y="0"/>
                  </a:moveTo>
                  <a:lnTo>
                    <a:pt x="0" y="0"/>
                  </a:lnTo>
                  <a:lnTo>
                    <a:pt x="0" y="1085846"/>
                  </a:lnTo>
                  <a:lnTo>
                    <a:pt x="55860" y="1085846"/>
                  </a:lnTo>
                  <a:lnTo>
                    <a:pt x="5586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defTabSz="685766"/>
              <a:endParaRPr sz="2900"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61181" y="1516291"/>
            <a:ext cx="1632785" cy="471605"/>
          </a:xfrm>
          <a:prstGeom prst="rect">
            <a:avLst/>
          </a:prstGeom>
        </p:spPr>
        <p:txBody>
          <a:bodyPr vert="horz" wrap="square" lIns="0" tIns="20131" rIns="0" bIns="0" rtlCol="0">
            <a:spAutoFit/>
          </a:bodyPr>
          <a:lstStyle/>
          <a:p>
            <a:pPr marL="20131" algn="ctr" defTabSz="685766">
              <a:spcBef>
                <a:spcPts val="158"/>
              </a:spcBef>
            </a:pPr>
            <a:r>
              <a:rPr lang="uz-Latn-UZ" sz="2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endParaRPr sz="2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7522" y="3472249"/>
            <a:ext cx="1567475" cy="471605"/>
          </a:xfrm>
          <a:prstGeom prst="rect">
            <a:avLst/>
          </a:prstGeom>
        </p:spPr>
        <p:txBody>
          <a:bodyPr vert="horz" wrap="square" lIns="0" tIns="20131" rIns="0" bIns="0" rtlCol="0">
            <a:spAutoFit/>
          </a:bodyPr>
          <a:lstStyle/>
          <a:p>
            <a:pPr marL="20131" algn="ctr" defTabSz="685766">
              <a:spcBef>
                <a:spcPts val="158"/>
              </a:spcBef>
            </a:pPr>
            <a:r>
              <a:rPr lang="uz-Latn-UZ" sz="2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Uzunlik</a:t>
            </a:r>
            <a:endParaRPr sz="2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61764" y="2886704"/>
            <a:ext cx="418462" cy="1642697"/>
          </a:xfrm>
          <a:custGeom>
            <a:avLst/>
            <a:gdLst/>
            <a:ahLst/>
            <a:cxnLst/>
            <a:rect l="l" t="t" r="r" b="b"/>
            <a:pathLst>
              <a:path w="207645" h="1036319">
                <a:moveTo>
                  <a:pt x="13651" y="0"/>
                </a:moveTo>
                <a:lnTo>
                  <a:pt x="5914" y="471"/>
                </a:lnTo>
                <a:lnTo>
                  <a:pt x="0" y="8182"/>
                </a:lnTo>
                <a:lnTo>
                  <a:pt x="892" y="26341"/>
                </a:lnTo>
                <a:lnTo>
                  <a:pt x="7411" y="33336"/>
                </a:lnTo>
                <a:lnTo>
                  <a:pt x="15079" y="32859"/>
                </a:lnTo>
                <a:lnTo>
                  <a:pt x="20792" y="32964"/>
                </a:lnTo>
                <a:lnTo>
                  <a:pt x="73083" y="59118"/>
                </a:lnTo>
                <a:lnTo>
                  <a:pt x="94229" y="99239"/>
                </a:lnTo>
                <a:lnTo>
                  <a:pt x="101267" y="156232"/>
                </a:lnTo>
                <a:lnTo>
                  <a:pt x="101267" y="364898"/>
                </a:lnTo>
                <a:lnTo>
                  <a:pt x="101013" y="381733"/>
                </a:lnTo>
                <a:lnTo>
                  <a:pt x="103483" y="418648"/>
                </a:lnTo>
                <a:lnTo>
                  <a:pt x="113047" y="463766"/>
                </a:lnTo>
                <a:lnTo>
                  <a:pt x="134073" y="505212"/>
                </a:lnTo>
                <a:lnTo>
                  <a:pt x="146577" y="518064"/>
                </a:lnTo>
                <a:lnTo>
                  <a:pt x="142159" y="521845"/>
                </a:lnTo>
                <a:lnTo>
                  <a:pt x="113047" y="572491"/>
                </a:lnTo>
                <a:lnTo>
                  <a:pt x="103483" y="617516"/>
                </a:lnTo>
                <a:lnTo>
                  <a:pt x="101013" y="654107"/>
                </a:lnTo>
                <a:lnTo>
                  <a:pt x="101267" y="670290"/>
                </a:lnTo>
                <a:lnTo>
                  <a:pt x="101267" y="880002"/>
                </a:lnTo>
                <a:lnTo>
                  <a:pt x="94255" y="936812"/>
                </a:lnTo>
                <a:lnTo>
                  <a:pt x="73291" y="976953"/>
                </a:lnTo>
                <a:lnTo>
                  <a:pt x="35086" y="1000581"/>
                </a:lnTo>
                <a:lnTo>
                  <a:pt x="15011" y="1003373"/>
                </a:lnTo>
                <a:lnTo>
                  <a:pt x="7599" y="1002884"/>
                </a:lnTo>
                <a:lnTo>
                  <a:pt x="892" y="1009868"/>
                </a:lnTo>
                <a:lnTo>
                  <a:pt x="68" y="1028030"/>
                </a:lnTo>
                <a:lnTo>
                  <a:pt x="5982" y="1035740"/>
                </a:lnTo>
                <a:lnTo>
                  <a:pt x="16037" y="1036295"/>
                </a:lnTo>
                <a:lnTo>
                  <a:pt x="27969" y="1035419"/>
                </a:lnTo>
                <a:lnTo>
                  <a:pt x="69337" y="1020447"/>
                </a:lnTo>
                <a:lnTo>
                  <a:pt x="108345" y="977966"/>
                </a:lnTo>
                <a:lnTo>
                  <a:pt x="126806" y="917310"/>
                </a:lnTo>
                <a:lnTo>
                  <a:pt x="129120" y="880002"/>
                </a:lnTo>
                <a:lnTo>
                  <a:pt x="129051" y="646351"/>
                </a:lnTo>
                <a:lnTo>
                  <a:pt x="132087" y="614837"/>
                </a:lnTo>
                <a:lnTo>
                  <a:pt x="154378" y="553571"/>
                </a:lnTo>
                <a:lnTo>
                  <a:pt x="193362" y="534535"/>
                </a:lnTo>
                <a:lnTo>
                  <a:pt x="201103" y="534535"/>
                </a:lnTo>
                <a:lnTo>
                  <a:pt x="207290" y="527237"/>
                </a:lnTo>
                <a:lnTo>
                  <a:pt x="207290" y="509000"/>
                </a:lnTo>
                <a:lnTo>
                  <a:pt x="201103" y="501677"/>
                </a:lnTo>
                <a:lnTo>
                  <a:pt x="193362" y="501677"/>
                </a:lnTo>
                <a:lnTo>
                  <a:pt x="181864" y="500515"/>
                </a:lnTo>
                <a:lnTo>
                  <a:pt x="138028" y="449199"/>
                </a:lnTo>
                <a:lnTo>
                  <a:pt x="130680" y="411219"/>
                </a:lnTo>
                <a:lnTo>
                  <a:pt x="128850" y="379814"/>
                </a:lnTo>
                <a:lnTo>
                  <a:pt x="129052" y="365940"/>
                </a:lnTo>
                <a:lnTo>
                  <a:pt x="129052" y="156232"/>
                </a:lnTo>
                <a:lnTo>
                  <a:pt x="119786" y="86195"/>
                </a:lnTo>
                <a:lnTo>
                  <a:pt x="92238" y="35269"/>
                </a:lnTo>
                <a:lnTo>
                  <a:pt x="41079" y="3539"/>
                </a:lnTo>
                <a:lnTo>
                  <a:pt x="21980" y="224"/>
                </a:lnTo>
                <a:lnTo>
                  <a:pt x="1365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defTabSz="685766"/>
            <a:endParaRPr sz="2900">
              <a:solidFill>
                <a:prstClr val="black"/>
              </a:solidFill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747918" y="2874688"/>
            <a:ext cx="1563892" cy="1377560"/>
          </a:xfrm>
          <a:prstGeom prst="rect">
            <a:avLst/>
          </a:prstGeom>
        </p:spPr>
        <p:txBody>
          <a:bodyPr vert="horz" wrap="square" lIns="0" tIns="40260" rIns="0" bIns="0" rtlCol="0">
            <a:spAutoFit/>
          </a:bodyPr>
          <a:lstStyle>
            <a:lvl1pPr>
              <a:defRPr sz="4333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marR="8053" defTabSz="685766">
              <a:lnSpc>
                <a:spcPts val="3361"/>
              </a:lnSpc>
              <a:spcBef>
                <a:spcPts val="317"/>
              </a:spcBef>
            </a:pPr>
            <a:r>
              <a:rPr lang="uz-Latn-UZ" sz="2900" b="0" kern="0" spc="-8" dirty="0">
                <a:solidFill>
                  <a:srgbClr val="231F20"/>
                </a:solidFill>
              </a:rPr>
              <a:t>Chaqirim </a:t>
            </a:r>
            <a:br>
              <a:rPr lang="uz-Latn-UZ" sz="2900" b="0" kern="0" spc="-8" dirty="0">
                <a:solidFill>
                  <a:srgbClr val="231F20"/>
                </a:solidFill>
              </a:rPr>
            </a:br>
            <a:r>
              <a:rPr lang="uz-Latn-UZ" sz="2900" b="0" kern="0" spc="-8" dirty="0">
                <a:solidFill>
                  <a:srgbClr val="231F20"/>
                </a:solidFill>
              </a:rPr>
              <a:t>Yog‘och</a:t>
            </a:r>
          </a:p>
          <a:p>
            <a:pPr marL="20131" marR="8053" defTabSz="685766">
              <a:lnSpc>
                <a:spcPts val="3361"/>
              </a:lnSpc>
              <a:spcBef>
                <a:spcPts val="317"/>
              </a:spcBef>
            </a:pPr>
            <a:r>
              <a:rPr lang="uz-Latn-UZ" sz="2900" b="0" kern="0" spc="-8" dirty="0">
                <a:solidFill>
                  <a:srgbClr val="231F20"/>
                </a:solidFill>
              </a:rPr>
              <a:t>Gaz  </a:t>
            </a:r>
            <a:endParaRPr lang="uz-Latn-UZ" sz="2900" kern="0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94" y="2142427"/>
            <a:ext cx="86876" cy="905335"/>
          </a:xfrm>
          <a:prstGeom prst="rect">
            <a:avLst/>
          </a:prstGeom>
        </p:spPr>
      </p:pic>
      <p:sp>
        <p:nvSpPr>
          <p:cNvPr id="18" name="object 6"/>
          <p:cNvSpPr txBox="1">
            <a:spLocks/>
          </p:cNvSpPr>
          <p:nvPr/>
        </p:nvSpPr>
        <p:spPr>
          <a:xfrm>
            <a:off x="5234759" y="2358359"/>
            <a:ext cx="1420095" cy="473466"/>
          </a:xfrm>
          <a:prstGeom prst="rect">
            <a:avLst/>
          </a:prstGeom>
        </p:spPr>
        <p:txBody>
          <a:bodyPr vert="horz" wrap="square" lIns="0" tIns="40260" rIns="0" bIns="0" rtlCol="0">
            <a:spAutoFit/>
          </a:bodyPr>
          <a:lstStyle>
            <a:lvl1pPr>
              <a:defRPr sz="4333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marR="8053" defTabSz="685766">
              <a:lnSpc>
                <a:spcPts val="3361"/>
              </a:lnSpc>
              <a:spcBef>
                <a:spcPts val="317"/>
              </a:spcBef>
            </a:pPr>
            <a:r>
              <a:rPr lang="uz-Latn-UZ" sz="2900" b="0" kern="0" spc="-8" dirty="0">
                <a:solidFill>
                  <a:srgbClr val="231F20"/>
                </a:solidFill>
              </a:rPr>
              <a:t>Tanob </a:t>
            </a:r>
            <a:endParaRPr lang="uz-Latn-UZ" sz="2900" kern="0" dirty="0">
              <a:solidFill>
                <a:prstClr val="whit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24" y="1880836"/>
            <a:ext cx="2359357" cy="1646063"/>
          </a:xfrm>
          <a:prstGeom prst="rect">
            <a:avLst/>
          </a:prstGeom>
        </p:spPr>
      </p:pic>
      <p:sp>
        <p:nvSpPr>
          <p:cNvPr id="20" name="object 13"/>
          <p:cNvSpPr txBox="1"/>
          <p:nvPr/>
        </p:nvSpPr>
        <p:spPr>
          <a:xfrm>
            <a:off x="6968346" y="2467892"/>
            <a:ext cx="1567475" cy="471605"/>
          </a:xfrm>
          <a:prstGeom prst="rect">
            <a:avLst/>
          </a:prstGeom>
        </p:spPr>
        <p:txBody>
          <a:bodyPr vert="horz" wrap="square" lIns="0" tIns="20131" rIns="0" bIns="0" rtlCol="0">
            <a:spAutoFit/>
          </a:bodyPr>
          <a:lstStyle/>
          <a:p>
            <a:pPr marL="20131" algn="ctr" defTabSz="685766">
              <a:spcBef>
                <a:spcPts val="158"/>
              </a:spcBef>
            </a:pPr>
            <a:r>
              <a:rPr lang="uz-Latn-UZ" sz="2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Sath </a:t>
            </a:r>
            <a:endParaRPr sz="2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776" y="952660"/>
            <a:ext cx="8676408" cy="74105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Tovoq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ko‘za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lahza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tom</a:t>
            </a:r>
            <a:r>
              <a:rPr lang="uz-Latn-UZ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hovu</a:t>
            </a:r>
            <a:r>
              <a:rPr lang="uz-Latn-UZ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</a:t>
            </a:r>
            <a:r>
              <a:rPr lang="uz-Latn-UZ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so‘zlaridan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hiring.</a:t>
            </a:r>
            <a:endParaRPr lang="ru-R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396196" y="2054422"/>
            <a:ext cx="7251513" cy="2236427"/>
          </a:xfrm>
        </p:spPr>
        <p:txBody>
          <a:bodyPr>
            <a:no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mashaqqat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yig‘ganman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o‘zimni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yo‘qotib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qo‘ydim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kuniga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burunga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        t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omizib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tursangiz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bormi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darddan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butkul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forig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bo‘lasiz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564" y="2023249"/>
            <a:ext cx="946413" cy="484748"/>
          </a:xfrm>
          <a:prstGeom prst="rect">
            <a:avLst/>
          </a:prstGeom>
          <a:solidFill>
            <a:srgbClr val="FFFF00"/>
          </a:solidFill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ko‘za</a:t>
            </a:r>
            <a:endParaRPr lang="ru-RU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2218" y="2858893"/>
            <a:ext cx="965649" cy="484748"/>
          </a:xfrm>
          <a:prstGeom prst="rect">
            <a:avLst/>
          </a:prstGeom>
          <a:solidFill>
            <a:srgbClr val="FFFF00"/>
          </a:solidFill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lahza</a:t>
            </a:r>
            <a:endParaRPr lang="ru-RU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1726" y="3274527"/>
            <a:ext cx="1158009" cy="484748"/>
          </a:xfrm>
          <a:prstGeom prst="rect">
            <a:avLst/>
          </a:prstGeom>
          <a:solidFill>
            <a:srgbClr val="FFFF00"/>
          </a:solidFill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endParaRPr lang="ru-RU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7109" y="112645"/>
            <a:ext cx="3092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400" b="1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434-mashq 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1784425"/>
            <a:ext cx="8112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8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103"/>
            <a:ext cx="8521770" cy="661659"/>
          </a:xfrm>
          <a:prstGeom prst="rect">
            <a:avLst/>
          </a:prstGeom>
          <a:noFill/>
        </p:spPr>
        <p:txBody>
          <a:bodyPr wrap="none" lIns="91361" tIns="45679" rIns="91361" bIns="45679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92" y="1374611"/>
            <a:ext cx="6206489" cy="584775"/>
          </a:xfrm>
          <a:prstGeom prst="rect">
            <a:avLst/>
          </a:prstGeom>
        </p:spPr>
        <p:txBody>
          <a:bodyPr wrap="square" lIns="91378" tIns="45689" rIns="91378" bIns="45689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717" y="1143777"/>
            <a:ext cx="6016337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432-mashq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Bozorda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qatnashtirib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718" y="2673822"/>
            <a:ext cx="5517573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435-mashq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81" y="935959"/>
            <a:ext cx="1963882" cy="124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81" y="2178728"/>
            <a:ext cx="1988576" cy="149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34895"/>
              </p:ext>
            </p:extLst>
          </p:nvPr>
        </p:nvGraphicFramePr>
        <p:xfrm>
          <a:off x="508820" y="1999842"/>
          <a:ext cx="8120832" cy="26237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945"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45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-tacha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-ov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-tadan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945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-lab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-ala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45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-larcha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-ovlon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4811" y="1282778"/>
            <a:ext cx="8345908" cy="438580"/>
          </a:xfrm>
          <a:prstGeom prst="rect">
            <a:avLst/>
          </a:prstGeom>
          <a:noFill/>
        </p:spPr>
        <p:txBody>
          <a:bodyPr wrap="square" lIns="68562" tIns="34289" rIns="68562" bIns="34289" rtlCol="0">
            <a:spAutoFit/>
          </a:bodyPr>
          <a:lstStyle/>
          <a:p>
            <a:pPr defTabSz="342794"/>
            <a:r>
              <a:rPr lang="uz-Latn-UZ" sz="2400" dirty="0">
                <a:solidFill>
                  <a:srgbClr val="8D65E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 sonning qanday ma’no guruhiga mansub?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831" y="1999852"/>
            <a:ext cx="2013155" cy="6327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62" tIns="34289" rIns="68562" bIns="34289" rtlCol="0" anchor="ctr"/>
          <a:lstStyle/>
          <a:p>
            <a:pPr algn="ctr" defTabSz="342794"/>
            <a:r>
              <a:rPr lang="uz-Latn-U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 son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9039" y="1999852"/>
            <a:ext cx="2013155" cy="6327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62" tIns="34289" rIns="68562" bIns="34289" rtlCol="0" anchor="ctr"/>
          <a:lstStyle/>
          <a:p>
            <a:pPr algn="ctr" defTabSz="342794"/>
            <a:r>
              <a:rPr lang="uz-Latn-U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 son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7774" y="1999852"/>
            <a:ext cx="2013155" cy="6327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62" tIns="34289" rIns="68562" bIns="34289" rtlCol="0" anchor="ctr"/>
          <a:lstStyle/>
          <a:p>
            <a:pPr algn="ctr" defTabSz="342794"/>
            <a:r>
              <a:rPr lang="uz-Latn-U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Jamlovchi  son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6509" y="1999852"/>
            <a:ext cx="2013155" cy="6327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62" tIns="34289" rIns="68562" bIns="34289" rtlCol="0" anchor="ctr"/>
          <a:lstStyle/>
          <a:p>
            <a:pPr algn="ctr" defTabSz="342794"/>
            <a:r>
              <a:rPr lang="uz-Latn-U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 son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849" y="135082"/>
            <a:ext cx="4902689" cy="70788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946" y="131509"/>
            <a:ext cx="6400800" cy="615553"/>
          </a:xfrm>
        </p:spPr>
        <p:txBody>
          <a:bodyPr/>
          <a:lstStyle/>
          <a:p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Kasr sonlarning vazifasi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285752" y="1327356"/>
            <a:ext cx="6883977" cy="1555618"/>
          </a:xfrm>
        </p:spPr>
        <p:txBody>
          <a:bodyPr>
            <a:norm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  Uchdan ikkini to‘rtdan uchga qo‘shing. </a:t>
            </a:r>
          </a:p>
          <a:p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  Menga olmaning ikkidan bir qismi tegdi.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762" y="1462054"/>
            <a:ext cx="2281394" cy="5232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uz-Latn-U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7914" y="1462054"/>
            <a:ext cx="2161169" cy="5232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uz-Latn-U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06300" y="1776845"/>
            <a:ext cx="1018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06300" y="1887683"/>
            <a:ext cx="1018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67845" y="2642756"/>
            <a:ext cx="671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88627" y="2743203"/>
            <a:ext cx="671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12326" y="2621976"/>
            <a:ext cx="671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6902" y="2329192"/>
            <a:ext cx="1063112" cy="5232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uz-Latn-U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21"/>
          <p:cNvSpPr/>
          <p:nvPr/>
        </p:nvSpPr>
        <p:spPr>
          <a:xfrm>
            <a:off x="1851009" y="2587451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100" b="1" dirty="0"/>
          </a:p>
        </p:txBody>
      </p:sp>
      <p:sp>
        <p:nvSpPr>
          <p:cNvPr id="17" name="object 21"/>
          <p:cNvSpPr/>
          <p:nvPr/>
        </p:nvSpPr>
        <p:spPr>
          <a:xfrm>
            <a:off x="2470440" y="2587448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100" b="1" dirty="0"/>
          </a:p>
        </p:txBody>
      </p:sp>
      <p:sp>
        <p:nvSpPr>
          <p:cNvPr id="18" name="object 21"/>
          <p:cNvSpPr/>
          <p:nvPr/>
        </p:nvSpPr>
        <p:spPr>
          <a:xfrm>
            <a:off x="3403749" y="2580518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100" b="1" dirty="0"/>
          </a:p>
        </p:txBody>
      </p:sp>
      <p:sp>
        <p:nvSpPr>
          <p:cNvPr id="19" name="object 21"/>
          <p:cNvSpPr/>
          <p:nvPr/>
        </p:nvSpPr>
        <p:spPr>
          <a:xfrm>
            <a:off x="4268626" y="2561579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100" b="1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02" y="1197217"/>
            <a:ext cx="2029493" cy="139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72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3183" y="2320481"/>
            <a:ext cx="2971800" cy="500135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defTabSz="342812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; 4,6; 9,3.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657" y="3132907"/>
            <a:ext cx="5718551" cy="1792796"/>
          </a:xfrm>
          <a:prstGeom prst="rect">
            <a:avLst/>
          </a:prstGeom>
          <a:noFill/>
        </p:spPr>
        <p:txBody>
          <a:bodyPr wrap="none" lIns="68565" tIns="34289" rIns="68565" bIns="34289" rtlCol="0">
            <a:spAutoFit/>
          </a:bodyPr>
          <a:lstStyle/>
          <a:p>
            <a:pPr defTabSz="342812"/>
            <a:r>
              <a:rPr lang="uz-Latn-U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To‘rtdan ikki,  sakkizdan ikki,  </a:t>
            </a:r>
          </a:p>
          <a:p>
            <a:pPr defTabSz="342812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uchdan bir,  bir butun o‘ndan besh,</a:t>
            </a:r>
          </a:p>
          <a:p>
            <a:pPr defTabSz="342812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to‘tr butun o‘ndan olti, to‘qqiz butun</a:t>
            </a:r>
          </a:p>
          <a:p>
            <a:pPr defTabSz="342812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o‘ndan uch.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292" y="1073492"/>
            <a:ext cx="8581876" cy="83099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r>
              <a:rPr lang="uz-Latn-UZ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uz-Latn-UZ" sz="2400" kern="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z="2400" kern="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400" kern="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</a:t>
            </a:r>
            <a:r>
              <a:rPr lang="en-US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r>
              <a:rPr lang="en-US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88850" y="157162"/>
            <a:ext cx="3289683" cy="707886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r>
              <a:rPr lang="en-US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SHIRIQ  </a:t>
            </a:r>
            <a:endParaRPr lang="ru-RU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1303" y="2060608"/>
                <a:ext cx="1807354" cy="96699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uz-Latn-UZ" sz="40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uz-Latn-UZ" sz="4000" i="1">
                        <a:latin typeface="Cambria Math"/>
                      </a:rPr>
                      <m:t>;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uz-Latn-UZ" sz="40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uz-Latn-UZ" sz="4000" i="1">
                        <a:latin typeface="Cambria Math"/>
                      </a:rPr>
                      <m:t>;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z-Latn-UZ" sz="4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03" y="2060608"/>
                <a:ext cx="1807354" cy="966996"/>
              </a:xfrm>
              <a:prstGeom prst="rect">
                <a:avLst/>
              </a:prstGeom>
              <a:blipFill rotWithShape="1">
                <a:blip r:embed="rId2"/>
                <a:stretch>
                  <a:fillRect r="-11149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86" y="1794176"/>
            <a:ext cx="2525632" cy="205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0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9" y="162371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BILIB OLING!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9773" y="969351"/>
            <a:ext cx="8749145" cy="2369880"/>
          </a:xfrm>
        </p:spPr>
        <p:txBody>
          <a:bodyPr/>
          <a:lstStyle/>
          <a:p>
            <a:r>
              <a:rPr lang="uz-Latn-UZ" sz="2800" dirty="0"/>
              <a:t>   </a:t>
            </a:r>
            <a:r>
              <a:rPr lang="en-US" sz="2800" dirty="0" err="1"/>
              <a:t>Butun</a:t>
            </a:r>
            <a:r>
              <a:rPr lang="en-US" sz="2800" dirty="0"/>
              <a:t> </a:t>
            </a:r>
            <a:r>
              <a:rPr lang="en-US" sz="2800" dirty="0" err="1"/>
              <a:t>miqdorning</a:t>
            </a:r>
            <a:r>
              <a:rPr lang="en-US" sz="2800" dirty="0"/>
              <a:t> </a:t>
            </a:r>
            <a:r>
              <a:rPr lang="en-US" sz="2800" dirty="0" err="1"/>
              <a:t>qismini</a:t>
            </a:r>
            <a:r>
              <a:rPr lang="en-US" sz="2800" dirty="0"/>
              <a:t> </a:t>
            </a:r>
            <a:r>
              <a:rPr lang="en-US" sz="2800" dirty="0" err="1"/>
              <a:t>ifodalovchi</a:t>
            </a:r>
            <a:r>
              <a:rPr lang="en-US" sz="2800" dirty="0"/>
              <a:t> </a:t>
            </a:r>
            <a:r>
              <a:rPr lang="en-US" sz="2800" dirty="0" err="1"/>
              <a:t>sonlar</a:t>
            </a:r>
            <a:r>
              <a:rPr lang="en-US" sz="2800" dirty="0"/>
              <a:t> </a:t>
            </a:r>
            <a:r>
              <a:rPr lang="en-US" sz="2800" dirty="0" err="1"/>
              <a:t>kasr</a:t>
            </a:r>
            <a:r>
              <a:rPr lang="en-US" sz="2800" dirty="0"/>
              <a:t> son </a:t>
            </a:r>
            <a:r>
              <a:rPr lang="en-US" sz="2800" dirty="0" err="1"/>
              <a:t>deyiladi</a:t>
            </a:r>
            <a:r>
              <a:rPr lang="en-US" sz="2800" dirty="0"/>
              <a:t>. </a:t>
            </a:r>
            <a:r>
              <a:rPr lang="en-US" sz="2800" dirty="0" err="1"/>
              <a:t>Butun</a:t>
            </a:r>
            <a:r>
              <a:rPr lang="en-US" sz="2800" dirty="0"/>
              <a:t> </a:t>
            </a:r>
            <a:r>
              <a:rPr lang="en-US" sz="2800" dirty="0" err="1"/>
              <a:t>miqdorni</a:t>
            </a:r>
            <a:r>
              <a:rPr lang="en-US" sz="2800" dirty="0"/>
              <a:t> </a:t>
            </a:r>
            <a:r>
              <a:rPr lang="en-US" sz="2800" dirty="0" err="1"/>
              <a:t>bildiruvchi</a:t>
            </a:r>
            <a:r>
              <a:rPr lang="en-US" sz="2800" dirty="0"/>
              <a:t> </a:t>
            </a:r>
            <a:r>
              <a:rPr lang="en-US" sz="2800" dirty="0" err="1"/>
              <a:t>qism</a:t>
            </a:r>
            <a:r>
              <a:rPr lang="en-US" sz="2800" dirty="0"/>
              <a:t> </a:t>
            </a:r>
            <a:r>
              <a:rPr lang="en-US" sz="2800" dirty="0" err="1"/>
              <a:t>ko‘pincha</a:t>
            </a:r>
            <a:r>
              <a:rPr lang="en-US" sz="2800" dirty="0"/>
              <a:t> </a:t>
            </a:r>
            <a:r>
              <a:rPr lang="en-US" sz="2800" dirty="0" err="1"/>
              <a:t>chiqish</a:t>
            </a:r>
            <a:r>
              <a:rPr lang="en-US" sz="2800" dirty="0"/>
              <a:t> </a:t>
            </a:r>
            <a:r>
              <a:rPr lang="en-US" sz="2800" dirty="0" err="1"/>
              <a:t>kelishigida</a:t>
            </a:r>
            <a:r>
              <a:rPr lang="en-US" sz="2800" dirty="0"/>
              <a:t> </a:t>
            </a:r>
            <a:r>
              <a:rPr lang="en-US" sz="2800" dirty="0" err="1"/>
              <a:t>keladi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7030A0"/>
                </a:solidFill>
              </a:rPr>
              <a:t>o‘ndan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bir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uchdan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ikki</a:t>
            </a:r>
            <a:r>
              <a:rPr lang="en-US" sz="2800" dirty="0"/>
              <a:t>. </a:t>
            </a:r>
            <a:r>
              <a:rPr lang="en-US" sz="2800" dirty="0" err="1"/>
              <a:t>Butun</a:t>
            </a:r>
            <a:r>
              <a:rPr lang="en-US" sz="2800" dirty="0"/>
              <a:t> </a:t>
            </a:r>
            <a:r>
              <a:rPr lang="en-US" sz="2800" dirty="0" err="1"/>
              <a:t>miqdorni</a:t>
            </a:r>
            <a:r>
              <a:rPr lang="en-US" sz="2800" dirty="0"/>
              <a:t> </a:t>
            </a:r>
            <a:r>
              <a:rPr lang="en-US" sz="2800" dirty="0" err="1"/>
              <a:t>bildiruvchi</a:t>
            </a:r>
            <a:r>
              <a:rPr lang="en-US" sz="2800" dirty="0"/>
              <a:t> </a:t>
            </a:r>
            <a:r>
              <a:rPr lang="en-US" sz="2800" dirty="0" err="1"/>
              <a:t>sonlar</a:t>
            </a:r>
            <a:r>
              <a:rPr lang="en-US" sz="2800" dirty="0"/>
              <a:t> </a:t>
            </a:r>
            <a:r>
              <a:rPr lang="en-US" sz="2800" dirty="0" err="1"/>
              <a:t>butun</a:t>
            </a:r>
            <a:r>
              <a:rPr lang="en-US" sz="2800" dirty="0"/>
              <a:t> </a:t>
            </a:r>
            <a:r>
              <a:rPr lang="en-US" sz="2800" dirty="0" err="1"/>
              <a:t>sonlar</a:t>
            </a:r>
            <a:r>
              <a:rPr lang="en-US" sz="2800" dirty="0"/>
              <a:t> </a:t>
            </a:r>
            <a:r>
              <a:rPr lang="en-US" sz="2800" dirty="0" err="1"/>
              <a:t>deyiladi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7030A0"/>
                </a:solidFill>
              </a:rPr>
              <a:t>besh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o‘n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o‘ttiz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/>
              <a:t>kabi</a:t>
            </a:r>
            <a:r>
              <a:rPr lang="en-US" sz="2800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Урок на тему: &quot;Махражи 2,4,8 булган касрлар&quot; - начальные классы, ур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82" y="3179690"/>
            <a:ext cx="4216303" cy="16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088" y="183153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ESLAB QOLING!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4796" y="1577244"/>
            <a:ext cx="8437086" cy="1815882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ifodalari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to‘rtdan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sakkizdan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nimchorak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o‘qiladi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4796" y="1117433"/>
                <a:ext cx="1267142" cy="901785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z-Latn-UZ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uz-Latn-UZ" sz="2800" i="1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z-Latn-UZ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uz-Latn-UZ" sz="2800" i="1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z-Latn-UZ" sz="2800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96" y="1117432"/>
                <a:ext cx="1267142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Урок на тему: &quot;Махражи 2,4,8 булган касрлар&quot; - начальные классы, уро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4"/>
          <a:stretch/>
        </p:blipFill>
        <p:spPr bwMode="auto">
          <a:xfrm>
            <a:off x="716539" y="3503530"/>
            <a:ext cx="1247126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Урок на тему: &quot;Махражи 2,4,8 булган касрлар&quot; - начальные классы, уро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3" r="23794"/>
          <a:stretch/>
        </p:blipFill>
        <p:spPr bwMode="auto">
          <a:xfrm>
            <a:off x="3039069" y="3533896"/>
            <a:ext cx="1007376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Урок на тему: &quot;Махражи 2,4,8 булган касрлар&quot; - начальные классы, уро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3" r="23794"/>
          <a:stretch/>
        </p:blipFill>
        <p:spPr bwMode="auto">
          <a:xfrm>
            <a:off x="5207306" y="3533896"/>
            <a:ext cx="1007376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Урок на тему: &quot;Махражи 2,4,8 булган касрлар&quot; - начальные классы, уро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9" r="23794"/>
          <a:stretch/>
        </p:blipFill>
        <p:spPr bwMode="auto">
          <a:xfrm rot="13871365">
            <a:off x="5295357" y="3345175"/>
            <a:ext cx="503688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 flipH="1">
            <a:off x="5710995" y="3616038"/>
            <a:ext cx="10390" cy="4042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273575" y="4020260"/>
            <a:ext cx="822986" cy="1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1"/>
          </p:cNvCxnSpPr>
          <p:nvPr/>
        </p:nvCxnSpPr>
        <p:spPr>
          <a:xfrm>
            <a:off x="5705046" y="4043869"/>
            <a:ext cx="303040" cy="2941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5128" y="3578818"/>
                <a:ext cx="482824" cy="898964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z-Latn-UZ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8" y="3578818"/>
                <a:ext cx="482824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56246" y="3600505"/>
                <a:ext cx="482824" cy="898964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z-Latn-UZ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246" y="3600505"/>
                <a:ext cx="482824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56431" y="3606632"/>
                <a:ext cx="482824" cy="901785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z-Latn-UZ" sz="2800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431" y="3606632"/>
                <a:ext cx="482824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TextBox 1034"/>
          <p:cNvSpPr txBox="1"/>
          <p:nvPr/>
        </p:nvSpPr>
        <p:spPr>
          <a:xfrm>
            <a:off x="732695" y="4384263"/>
            <a:ext cx="1143225" cy="52320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uz-Latn-UZ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68905" y="4394164"/>
            <a:ext cx="1364440" cy="52320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uz-Latn-UZ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chorak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7839" y="4373797"/>
            <a:ext cx="2002435" cy="52320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uz-Latn-UZ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nimchorak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70" y="193541"/>
            <a:ext cx="8552721" cy="430887"/>
          </a:xfrm>
        </p:spPr>
        <p:txBody>
          <a:bodyPr/>
          <a:lstStyle/>
          <a:p>
            <a:pPr algn="ctr"/>
            <a:r>
              <a:rPr lang="uz-Latn-UZ" sz="2800" dirty="0" smtClean="0"/>
              <a:t>Geometrik shakllarni kasr sonlar bilan ifodalang</a:t>
            </a:r>
            <a:r>
              <a:rPr lang="uz-Latn-UZ" sz="2800" dirty="0"/>
              <a:t>.</a:t>
            </a:r>
            <a:endParaRPr lang="ru-RU" sz="2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35132796"/>
              </p:ext>
            </p:extLst>
          </p:nvPr>
        </p:nvGraphicFramePr>
        <p:xfrm>
          <a:off x="7020791" y="922867"/>
          <a:ext cx="1769918" cy="187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63920980"/>
              </p:ext>
            </p:extLst>
          </p:nvPr>
        </p:nvGraphicFramePr>
        <p:xfrm>
          <a:off x="3813464" y="1021772"/>
          <a:ext cx="1759528" cy="179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9813" y="2793231"/>
                <a:ext cx="482788" cy="901767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z-Latn-UZ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13" y="2793231"/>
                <a:ext cx="482788" cy="90176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37651" y="2782456"/>
                <a:ext cx="561336" cy="900228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80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z-Latn-UZ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651" y="2782456"/>
                <a:ext cx="561336" cy="90022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6581" y="2794770"/>
                <a:ext cx="482788" cy="900228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8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uz-Latn-UZ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81" y="2794770"/>
                <a:ext cx="482788" cy="90022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28761" y="3709133"/>
            <a:ext cx="1925527" cy="523220"/>
          </a:xfrm>
          <a:prstGeom prst="rect">
            <a:avLst/>
          </a:prstGeom>
          <a:solidFill>
            <a:srgbClr val="008A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Uchdan bir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6319" y="3709133"/>
            <a:ext cx="2023311" cy="52322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ltidan to‘rt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0979" y="3698321"/>
            <a:ext cx="2150653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Yettidan uch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67239353"/>
              </p:ext>
            </p:extLst>
          </p:nvPr>
        </p:nvGraphicFramePr>
        <p:xfrm>
          <a:off x="321190" y="1005034"/>
          <a:ext cx="1940034" cy="177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1747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452089" y="918557"/>
            <a:ext cx="8115300" cy="499970"/>
          </a:xfrm>
        </p:spPr>
        <p:txBody>
          <a:bodyPr>
            <a:noAutofit/>
          </a:bodyPr>
          <a:lstStyle/>
          <a:p>
            <a:pPr algn="ctr" defTabSz="342892"/>
            <a:r>
              <a:rPr lang="uz-Latn-UZ" sz="2700" dirty="0"/>
              <a:t>   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Berilgan gaplardagi kasr sonlarni aniqlang.</a:t>
            </a:r>
          </a:p>
          <a:p>
            <a:pPr algn="ctr" defTabSz="342892"/>
            <a:endParaRPr lang="uz-Latn-U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969" y="1751475"/>
            <a:ext cx="6603422" cy="179279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Bolalar eshaklarga yem berib, o‘zlari ham oz-ozdan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yeb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olishguncha yarim soatcha vaqt o‘tdi.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 Yoqubov)</a:t>
            </a:r>
          </a:p>
          <a:p>
            <a:pPr defTabSz="342892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58696" y="81987"/>
            <a:ext cx="2864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429-mashq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4073" y="3072091"/>
            <a:ext cx="727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37" y="1901536"/>
            <a:ext cx="1742901" cy="10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Урок на тему: &quot;Махражи 2,4,8 булган касрлар&quot; - начальные классы, уро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4"/>
          <a:stretch/>
        </p:blipFill>
        <p:spPr bwMode="auto">
          <a:xfrm>
            <a:off x="4270122" y="3544271"/>
            <a:ext cx="1247126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19731" y="3870751"/>
            <a:ext cx="1143225" cy="52320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uz-Latn-UZ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75428" y="3632566"/>
                <a:ext cx="482824" cy="898964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z-Latn-UZ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428" y="3632566"/>
                <a:ext cx="482824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452089" y="918557"/>
            <a:ext cx="8115300" cy="499970"/>
          </a:xfrm>
        </p:spPr>
        <p:txBody>
          <a:bodyPr>
            <a:noAutofit/>
          </a:bodyPr>
          <a:lstStyle/>
          <a:p>
            <a:pPr algn="ctr" defTabSz="342892"/>
            <a:r>
              <a:rPr lang="uz-Latn-UZ" sz="2700" dirty="0"/>
              <a:t>   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Berilgan gaplardagi kasr sonlarni aniqlang.</a:t>
            </a:r>
          </a:p>
          <a:p>
            <a:pPr algn="ctr" defTabSz="342892"/>
            <a:endParaRPr lang="uz-Latn-U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118" y="1751472"/>
            <a:ext cx="8364681" cy="136190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O‘zbekiston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 maydonining qariyb 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beshdan </a:t>
            </a:r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 qismi tekislik, oz qismi tog‘, adir va tog‘oldidan iborat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8696" y="81987"/>
            <a:ext cx="2864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429-mashq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19" y="2714772"/>
            <a:ext cx="2687782" cy="174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6810" y="2614891"/>
            <a:ext cx="1932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80205" y="3471551"/>
                <a:ext cx="482788" cy="900228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28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uz-Latn-UZ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205" y="3471551"/>
                <a:ext cx="482788" cy="9002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41002942"/>
              </p:ext>
            </p:extLst>
          </p:nvPr>
        </p:nvGraphicFramePr>
        <p:xfrm>
          <a:off x="3894802" y="3113381"/>
          <a:ext cx="1581207" cy="175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1246" y="3660055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Beshdan to‘rt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726" y="1838647"/>
            <a:ext cx="6286156" cy="2531460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defTabSz="685630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hovuch suv, ikki qop un,    bir xalta turshak, uch etak paxta, o‘n chelak suv, bir savat non, besh chelak olma, o‘n litr benzin, yuz gramm shakar, o‘n metr atlas.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59" y="1725286"/>
            <a:ext cx="2241305" cy="2036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1106" y="113648"/>
            <a:ext cx="2995051" cy="70788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339" y="1017399"/>
            <a:ext cx="8551718" cy="71557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r>
              <a:rPr lang="uz-Latn-U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birikmalarda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qo‘llanilgan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bajarayotganini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44336" y="2306782"/>
            <a:ext cx="1184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20305" y="2306782"/>
            <a:ext cx="5922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72836" y="2802082"/>
            <a:ext cx="841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34304" y="2802082"/>
            <a:ext cx="685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25236" y="3288252"/>
            <a:ext cx="10113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645477" y="3289513"/>
            <a:ext cx="10113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395846" y="3782685"/>
            <a:ext cx="10113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312940" y="3782685"/>
            <a:ext cx="505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208811" y="4267594"/>
            <a:ext cx="10113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577205" y="4267594"/>
            <a:ext cx="690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9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416263" y="1269898"/>
            <a:ext cx="5744876" cy="3263504"/>
          </a:xfrm>
        </p:spPr>
        <p:txBody>
          <a:bodyPr>
            <a:noAutofit/>
          </a:bodyPr>
          <a:lstStyle/>
          <a:p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     Sanoq son bilan sanaladigan narsalarni ifodalovchi so‘z o‘rtasida qo‘llanilib, bu narsaning o‘lchovini bildiradigan so‘zlar </a:t>
            </a:r>
            <a:r>
              <a:rPr lang="uz-Latn-UZ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 so‘zlari 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sanaladi. Masalan: tonna, gramm, metr, bosh, tup.   </a:t>
            </a:r>
          </a:p>
          <a:p>
            <a:pPr algn="just"/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6979" y="162371"/>
            <a:ext cx="819007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198"/>
            <a:r>
              <a:rPr lang="uz-Latn-UZ" sz="4000" kern="0"/>
              <a:t>BILIB OLING!</a:t>
            </a:r>
            <a:endParaRPr lang="ru-RU" sz="4000" kern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42" y="1312574"/>
            <a:ext cx="2480107" cy="248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8485</TotalTime>
  <Words>596</Words>
  <Application>Microsoft Office PowerPoint</Application>
  <PresentationFormat>Экран (16:9)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Office Theme</vt:lpstr>
      <vt:lpstr>Презентация PowerPoint</vt:lpstr>
      <vt:lpstr>Презентация PowerPoint</vt:lpstr>
      <vt:lpstr>BILIB OLING!</vt:lpstr>
      <vt:lpstr>ESLAB QOLING!</vt:lpstr>
      <vt:lpstr>Geometrik shakllarni kasr sonlar bilan ifodalang.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Misqol  Botmon </vt:lpstr>
      <vt:lpstr>Tovoq, ko‘za, etak, lahza, tomchi, hovuch hisob so‘zlaridan mosini nuqtalar o‘rniga qo‘yib, gaplarni ko‘chiring.</vt:lpstr>
      <vt:lpstr>Презентация PowerPoint</vt:lpstr>
      <vt:lpstr>Презентация PowerPoint</vt:lpstr>
      <vt:lpstr>Kasr sonlarning vazifasi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806</cp:revision>
  <cp:lastPrinted>2020-08-26T14:48:01Z</cp:lastPrinted>
  <dcterms:created xsi:type="dcterms:W3CDTF">2020-04-11T16:25:36Z</dcterms:created>
  <dcterms:modified xsi:type="dcterms:W3CDTF">2021-03-16T07:13:16Z</dcterms:modified>
</cp:coreProperties>
</file>