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  <p:sldMasterId id="2147483922" r:id="rId5"/>
  </p:sldMasterIdLst>
  <p:notesMasterIdLst>
    <p:notesMasterId r:id="rId19"/>
  </p:notesMasterIdLst>
  <p:handoutMasterIdLst>
    <p:handoutMasterId r:id="rId20"/>
  </p:handoutMasterIdLst>
  <p:sldIdLst>
    <p:sldId id="519" r:id="rId6"/>
    <p:sldId id="531" r:id="rId7"/>
    <p:sldId id="530" r:id="rId8"/>
    <p:sldId id="511" r:id="rId9"/>
    <p:sldId id="532" r:id="rId10"/>
    <p:sldId id="529" r:id="rId11"/>
    <p:sldId id="533" r:id="rId12"/>
    <p:sldId id="525" r:id="rId13"/>
    <p:sldId id="534" r:id="rId14"/>
    <p:sldId id="535" r:id="rId15"/>
    <p:sldId id="536" r:id="rId16"/>
    <p:sldId id="537" r:id="rId17"/>
    <p:sldId id="401" r:id="rId18"/>
  </p:sldIdLst>
  <p:sldSz cx="9144000" cy="5143500" type="screen16x9"/>
  <p:notesSz cx="6735763" cy="9866313"/>
  <p:defaultTextStyle>
    <a:defPPr>
      <a:defRPr lang="en-US"/>
    </a:defPPr>
    <a:lvl1pPr marL="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681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36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046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728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41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093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77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455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33CC"/>
    <a:srgbClr val="CC3399"/>
    <a:srgbClr val="008E40"/>
    <a:srgbClr val="008A3E"/>
    <a:srgbClr val="004F8A"/>
    <a:srgbClr val="66FFFF"/>
    <a:srgbClr val="391A05"/>
    <a:srgbClr val="C75F0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BA38C-A82B-45AB-8E66-2EEB201AB34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FD289BF-B87A-4C91-A3F6-A4AAC0C1A022}">
      <dgm:prSet phldrT="[Текст]" custT="1"/>
      <dgm:spPr>
        <a:xfrm rot="16200000">
          <a:off x="-2776980" y="2780047"/>
          <a:ext cx="6294691" cy="740730"/>
        </a:xfr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 sz="3600" b="1" dirty="0">
            <a:solidFill>
              <a:srgbClr val="0066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55838F0-732F-4931-B801-AE13EC8F9366}" type="parTrans" cxnId="{07330D5B-3882-49B5-BFF8-660BCAAFE061}">
      <dgm:prSet/>
      <dgm:spPr/>
      <dgm:t>
        <a:bodyPr/>
        <a:lstStyle/>
        <a:p>
          <a:endParaRPr lang="ru-RU"/>
        </a:p>
      </dgm:t>
    </dgm:pt>
    <dgm:pt modelId="{439CFF84-C13D-4E22-8983-3B19DC1D3732}" type="sibTrans" cxnId="{07330D5B-3882-49B5-BFF8-660BCAAFE061}">
      <dgm:prSet/>
      <dgm:spPr/>
      <dgm:t>
        <a:bodyPr/>
        <a:lstStyle/>
        <a:p>
          <a:endParaRPr lang="ru-RU"/>
        </a:p>
      </dgm:t>
    </dgm:pt>
    <dgm:pt modelId="{AFDE8576-2767-46CD-8FC0-5C5767D8E5A4}">
      <dgm:prSet phldrT="[Текст]"/>
      <dgm:spPr>
        <a:xfrm>
          <a:off x="1440152" y="0"/>
          <a:ext cx="6371516" cy="867792"/>
        </a:xfrm>
        <a:solidFill>
          <a:srgbClr val="4EFA26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uz-Latn-UZ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Sanoq sonlar</a:t>
          </a:r>
          <a:endParaRPr lang="ru-RU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C009F6A-DE48-43D9-9775-26CFBA53E9FF}" type="parTrans" cxnId="{49203529-8665-4E33-B1F0-589967F9894D}">
      <dgm:prSet/>
      <dgm:spPr>
        <a:xfrm>
          <a:off x="740730" y="433896"/>
          <a:ext cx="699422" cy="2716515"/>
        </a:xfr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B184174C-F17E-4EFB-8908-7498384C189A}" type="sibTrans" cxnId="{49203529-8665-4E33-B1F0-589967F9894D}">
      <dgm:prSet/>
      <dgm:spPr/>
      <dgm:t>
        <a:bodyPr/>
        <a:lstStyle/>
        <a:p>
          <a:endParaRPr lang="ru-RU"/>
        </a:p>
      </dgm:t>
    </dgm:pt>
    <dgm:pt modelId="{51D2F079-01ED-45A0-83A9-E9E87D88B463}">
      <dgm:prSet phldrT="[Текст]"/>
      <dgm:spPr>
        <a:xfrm>
          <a:off x="1489194" y="2178393"/>
          <a:ext cx="6371516" cy="867792"/>
        </a:xfrm>
        <a:solidFill>
          <a:srgbClr val="FF7C8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uz-Latn-UZ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Chama sonlar</a:t>
          </a:r>
          <a:endParaRPr lang="ru-RU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BF98D64-A9FC-495B-8D83-8F6D347957E8}" type="parTrans" cxnId="{8C7B19EB-1B59-47A6-9E88-ECF650705096}">
      <dgm:prSet/>
      <dgm:spPr>
        <a:xfrm>
          <a:off x="740730" y="2612289"/>
          <a:ext cx="748464" cy="538122"/>
        </a:xfr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64C431C-33BD-4F3F-B5A5-F62844D97B01}" type="sibTrans" cxnId="{8C7B19EB-1B59-47A6-9E88-ECF650705096}">
      <dgm:prSet/>
      <dgm:spPr/>
      <dgm:t>
        <a:bodyPr/>
        <a:lstStyle/>
        <a:p>
          <a:endParaRPr lang="ru-RU"/>
        </a:p>
      </dgm:t>
    </dgm:pt>
    <dgm:pt modelId="{409BA698-721B-4874-8AD9-A20A85A40D58}">
      <dgm:prSet phldrT="[Текст]"/>
      <dgm:spPr>
        <a:xfrm>
          <a:off x="1489194" y="4347874"/>
          <a:ext cx="6396507" cy="867792"/>
        </a:xfrm>
        <a:solidFill>
          <a:srgbClr val="F16FDE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uz-Latn-UZ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Taqsim  sonlar</a:t>
          </a:r>
          <a:endParaRPr lang="ru-RU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3735102-B0BE-4DA2-A244-FC678CDF9525}" type="parTrans" cxnId="{2C933BD8-1B38-49CA-A2C5-DC70A4081526}">
      <dgm:prSet/>
      <dgm:spPr>
        <a:xfrm>
          <a:off x="740730" y="3150412"/>
          <a:ext cx="748464" cy="1631358"/>
        </a:xfr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2B5314B-F0E5-40E3-B086-BEBEF5D5A80F}" type="sibTrans" cxnId="{2C933BD8-1B38-49CA-A2C5-DC70A4081526}">
      <dgm:prSet/>
      <dgm:spPr/>
      <dgm:t>
        <a:bodyPr/>
        <a:lstStyle/>
        <a:p>
          <a:endParaRPr lang="ru-RU"/>
        </a:p>
      </dgm:t>
    </dgm:pt>
    <dgm:pt modelId="{BB121533-0578-455D-9A3B-57D3DCC65FAA}">
      <dgm:prSet/>
      <dgm:spPr>
        <a:xfrm>
          <a:off x="1489194" y="5432614"/>
          <a:ext cx="6371516" cy="867792"/>
        </a:xfrm>
        <a:solidFill>
          <a:srgbClr val="D7C5E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uz-Latn-UZ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Kasr sonlar</a:t>
          </a:r>
          <a:endParaRPr lang="ru-RU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6DDC2D7-DCA3-4664-9257-20A18D38B54F}" type="parTrans" cxnId="{992D7AA1-EDD4-44C2-A580-327FBBB90E0E}">
      <dgm:prSet/>
      <dgm:spPr>
        <a:xfrm>
          <a:off x="740730" y="3150412"/>
          <a:ext cx="748464" cy="2716098"/>
        </a:xfr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CD6D303D-D547-4B46-846D-F9F5E761DFF9}" type="sibTrans" cxnId="{992D7AA1-EDD4-44C2-A580-327FBBB90E0E}">
      <dgm:prSet/>
      <dgm:spPr/>
      <dgm:t>
        <a:bodyPr/>
        <a:lstStyle/>
        <a:p>
          <a:endParaRPr lang="ru-RU"/>
        </a:p>
      </dgm:t>
    </dgm:pt>
    <dgm:pt modelId="{1E24AEA1-23D1-4BB2-9EE2-481CA3A2E4AA}">
      <dgm:prSet/>
      <dgm:spPr>
        <a:xfrm>
          <a:off x="1486348" y="1043156"/>
          <a:ext cx="6396479" cy="867792"/>
        </a:xfr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uz-Latn-UZ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Dona sonlar</a:t>
          </a:r>
          <a:endParaRPr lang="ru-RU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C3559A0-FFE8-4CA2-B348-07967D961291}" type="parTrans" cxnId="{C6691BA2-2AA5-45A5-BAD1-6B3ECDACE73F}">
      <dgm:prSet/>
      <dgm:spPr>
        <a:xfrm>
          <a:off x="740730" y="1477052"/>
          <a:ext cx="745618" cy="1673359"/>
        </a:xfr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B6FB04B2-D7D7-4F04-A800-C2681D0814F2}" type="sibTrans" cxnId="{C6691BA2-2AA5-45A5-BAD1-6B3ECDACE73F}">
      <dgm:prSet/>
      <dgm:spPr/>
      <dgm:t>
        <a:bodyPr/>
        <a:lstStyle/>
        <a:p>
          <a:endParaRPr lang="ru-RU"/>
        </a:p>
      </dgm:t>
    </dgm:pt>
    <dgm:pt modelId="{18CB9222-1DB1-4A86-9A2E-909BF964330C}">
      <dgm:prSet/>
      <dgm:spPr>
        <a:xfrm>
          <a:off x="1489194" y="3263134"/>
          <a:ext cx="6352247" cy="867792"/>
        </a:xfrm>
        <a:solidFill>
          <a:srgbClr val="B6F5FC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uz-Latn-UZ" b="1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Jamlovchi </a:t>
          </a:r>
          <a:r>
            <a:rPr lang="uz-Latn-UZ" b="1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sonlar</a:t>
          </a:r>
          <a:endParaRPr lang="ru-RU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D983DDB-F825-4F91-8CBF-693A96E3514F}" type="parTrans" cxnId="{B3F4E972-E21E-479B-AA7A-FC34A7882FB2}">
      <dgm:prSet/>
      <dgm:spPr>
        <a:xfrm>
          <a:off x="740730" y="3150412"/>
          <a:ext cx="748464" cy="546617"/>
        </a:xfr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5F1DB4E6-1256-4362-8366-6033D9893A81}" type="sibTrans" cxnId="{B3F4E972-E21E-479B-AA7A-FC34A7882FB2}">
      <dgm:prSet/>
      <dgm:spPr/>
      <dgm:t>
        <a:bodyPr/>
        <a:lstStyle/>
        <a:p>
          <a:endParaRPr lang="ru-RU"/>
        </a:p>
      </dgm:t>
    </dgm:pt>
    <dgm:pt modelId="{E125A614-0FDB-4CA9-B320-3147CDCB7E8A}" type="pres">
      <dgm:prSet presAssocID="{64DBA38C-A82B-45AB-8E66-2EEB201AB3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D317CC-A22C-49DD-90C3-9CB629056829}" type="pres">
      <dgm:prSet presAssocID="{2FD289BF-B87A-4C91-A3F6-A4AAC0C1A022}" presName="root1" presStyleCnt="0"/>
      <dgm:spPr/>
    </dgm:pt>
    <dgm:pt modelId="{AC40EC93-63FD-4051-85C0-3EACD125E7DD}" type="pres">
      <dgm:prSet presAssocID="{2FD289BF-B87A-4C91-A3F6-A4AAC0C1A022}" presName="LevelOneTextNode" presStyleLbl="node0" presStyleIdx="0" presStyleCnt="1" custScaleX="85358" custScaleY="137820" custLinFactNeighborX="-25300" custLinFactNeighborY="-9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A732B08-8B20-449E-B7AA-36DAF4A13231}" type="pres">
      <dgm:prSet presAssocID="{2FD289BF-B87A-4C91-A3F6-A4AAC0C1A022}" presName="level2hierChild" presStyleCnt="0"/>
      <dgm:spPr/>
    </dgm:pt>
    <dgm:pt modelId="{CF341BA1-0535-438B-95F0-B17B2296AA29}" type="pres">
      <dgm:prSet presAssocID="{1C009F6A-DE48-43D9-9775-26CFBA53E9FF}" presName="conn2-1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2447458"/>
              </a:moveTo>
              <a:lnTo>
                <a:pt x="256885" y="2447458"/>
              </a:lnTo>
              <a:lnTo>
                <a:pt x="256885" y="0"/>
              </a:lnTo>
              <a:lnTo>
                <a:pt x="513770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A7C1DBA-2873-450B-AC75-3621795EBE75}" type="pres">
      <dgm:prSet presAssocID="{1C009F6A-DE48-43D9-9775-26CFBA53E9F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96E93CC-F8BF-48EF-A523-5F389CB6CE0E}" type="pres">
      <dgm:prSet presAssocID="{AFDE8576-2767-46CD-8FC0-5C5767D8E5A4}" presName="root2" presStyleCnt="0"/>
      <dgm:spPr/>
    </dgm:pt>
    <dgm:pt modelId="{3B079718-8A14-4FE9-9B36-69D594E1B902}" type="pres">
      <dgm:prSet presAssocID="{AFDE8576-2767-46CD-8FC0-5C5767D8E5A4}" presName="LevelTwoTextNode" presStyleLbl="node2" presStyleIdx="0" presStyleCnt="6" custScaleX="223848" custLinFactNeighborX="-1723" custLinFactNeighborY="-102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CE2D73C-EA03-4695-8823-8BA9242B0BC1}" type="pres">
      <dgm:prSet presAssocID="{AFDE8576-2767-46CD-8FC0-5C5767D8E5A4}" presName="level3hierChild" presStyleCnt="0"/>
      <dgm:spPr/>
    </dgm:pt>
    <dgm:pt modelId="{57332FE3-BF32-4AED-94D7-086685F2FE93}" type="pres">
      <dgm:prSet presAssocID="{FC3559A0-FFE8-4CA2-B348-07967D961291}" presName="conn2-1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1514048"/>
              </a:moveTo>
              <a:lnTo>
                <a:pt x="255600" y="1514048"/>
              </a:lnTo>
              <a:lnTo>
                <a:pt x="255600" y="0"/>
              </a:lnTo>
              <a:lnTo>
                <a:pt x="511201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BE5AF00-25E5-4DC0-A76A-1CD5DA55B208}" type="pres">
      <dgm:prSet presAssocID="{FC3559A0-FFE8-4CA2-B348-07967D961291}" presName="connTx" presStyleLbl="parChTrans1D2" presStyleIdx="1" presStyleCnt="6"/>
      <dgm:spPr/>
      <dgm:t>
        <a:bodyPr/>
        <a:lstStyle/>
        <a:p>
          <a:endParaRPr lang="ru-RU"/>
        </a:p>
      </dgm:t>
    </dgm:pt>
    <dgm:pt modelId="{9FA57B7B-B260-4D01-9076-439EFDE4CC7A}" type="pres">
      <dgm:prSet presAssocID="{1E24AEA1-23D1-4BB2-9EE2-481CA3A2E4AA}" presName="root2" presStyleCnt="0"/>
      <dgm:spPr/>
    </dgm:pt>
    <dgm:pt modelId="{9FF05CA8-5CD0-490F-96F7-BF30B7E3FA60}" type="pres">
      <dgm:prSet presAssocID="{1E24AEA1-23D1-4BB2-9EE2-481CA3A2E4AA}" presName="LevelTwoTextNode" presStyleLbl="node2" presStyleIdx="1" presStyleCnt="6" custScaleX="224725" custLinFactNeighborX="-100" custLinFactNeighborY="-581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AB7501C-F9AB-4965-8B9B-6961CD123EC4}" type="pres">
      <dgm:prSet presAssocID="{1E24AEA1-23D1-4BB2-9EE2-481CA3A2E4AA}" presName="level3hierChild" presStyleCnt="0"/>
      <dgm:spPr/>
    </dgm:pt>
    <dgm:pt modelId="{F6B63726-E205-46C5-BB44-CA2D329D85AE}" type="pres">
      <dgm:prSet presAssocID="{0BF98D64-A9FC-495B-8D83-8F6D347957E8}" presName="conn2-1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489491"/>
              </a:moveTo>
              <a:lnTo>
                <a:pt x="256885" y="489491"/>
              </a:lnTo>
              <a:lnTo>
                <a:pt x="256885" y="0"/>
              </a:lnTo>
              <a:lnTo>
                <a:pt x="513770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E23D2CA-5C25-4E81-882C-2FB8296B6665}" type="pres">
      <dgm:prSet presAssocID="{0BF98D64-A9FC-495B-8D83-8F6D347957E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F8B8EABF-64A3-413F-BDDA-EFC9B5100A8D}" type="pres">
      <dgm:prSet presAssocID="{51D2F079-01ED-45A0-83A9-E9E87D88B463}" presName="root2" presStyleCnt="0"/>
      <dgm:spPr/>
    </dgm:pt>
    <dgm:pt modelId="{B82D40DA-A49A-4E1F-AF74-9B6882DD4945}" type="pres">
      <dgm:prSet presAssocID="{51D2F079-01ED-45A0-83A9-E9E87D88B463}" presName="LevelTwoTextNode" presStyleLbl="node2" presStyleIdx="2" presStyleCnt="6" custScaleX="2238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AD2EF4C-1857-4FBE-8CFC-0FBA9452E98E}" type="pres">
      <dgm:prSet presAssocID="{51D2F079-01ED-45A0-83A9-E9E87D88B463}" presName="level3hierChild" presStyleCnt="0"/>
      <dgm:spPr/>
    </dgm:pt>
    <dgm:pt modelId="{ED06DF31-776C-492B-B933-1AA6D3744994}" type="pres">
      <dgm:prSet presAssocID="{1D983DDB-F825-4F91-8CBF-693A96E3514F}" presName="conn2-1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885" y="0"/>
              </a:lnTo>
              <a:lnTo>
                <a:pt x="256885" y="489491"/>
              </a:lnTo>
              <a:lnTo>
                <a:pt x="513770" y="48949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D7529CF-C736-42F5-A4FF-48AC981715F5}" type="pres">
      <dgm:prSet presAssocID="{1D983DDB-F825-4F91-8CBF-693A96E3514F}" presName="connTx" presStyleLbl="parChTrans1D2" presStyleIdx="3" presStyleCnt="6"/>
      <dgm:spPr/>
      <dgm:t>
        <a:bodyPr/>
        <a:lstStyle/>
        <a:p>
          <a:endParaRPr lang="ru-RU"/>
        </a:p>
      </dgm:t>
    </dgm:pt>
    <dgm:pt modelId="{5BEB227D-D675-4E75-80BF-D83E9DF28AFF}" type="pres">
      <dgm:prSet presAssocID="{18CB9222-1DB1-4A86-9A2E-909BF964330C}" presName="root2" presStyleCnt="0"/>
      <dgm:spPr/>
    </dgm:pt>
    <dgm:pt modelId="{8A8925B8-730D-4AF7-BFD0-9DBAF430DD8D}" type="pres">
      <dgm:prSet presAssocID="{18CB9222-1DB1-4A86-9A2E-909BF964330C}" presName="LevelTwoTextNode" presStyleLbl="node2" presStyleIdx="3" presStyleCnt="6" custScaleX="22317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C7B948E-1E55-48EF-BC15-5715D029EBBA}" type="pres">
      <dgm:prSet presAssocID="{18CB9222-1DB1-4A86-9A2E-909BF964330C}" presName="level3hierChild" presStyleCnt="0"/>
      <dgm:spPr/>
    </dgm:pt>
    <dgm:pt modelId="{E1AE260F-49D2-41FD-9EFC-A5BC77F207C1}" type="pres">
      <dgm:prSet presAssocID="{53735102-B0BE-4DA2-A244-FC678CDF9525}" presName="conn2-1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885" y="0"/>
              </a:lnTo>
              <a:lnTo>
                <a:pt x="256885" y="1468475"/>
              </a:lnTo>
              <a:lnTo>
                <a:pt x="513770" y="146847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7F0CC01-FAD9-4547-A1FA-FBB168AF44A1}" type="pres">
      <dgm:prSet presAssocID="{53735102-B0BE-4DA2-A244-FC678CDF9525}" presName="connTx" presStyleLbl="parChTrans1D2" presStyleIdx="4" presStyleCnt="6"/>
      <dgm:spPr/>
      <dgm:t>
        <a:bodyPr/>
        <a:lstStyle/>
        <a:p>
          <a:endParaRPr lang="ru-RU"/>
        </a:p>
      </dgm:t>
    </dgm:pt>
    <dgm:pt modelId="{6114298D-EB1A-4334-A432-585D99FDE828}" type="pres">
      <dgm:prSet presAssocID="{409BA698-721B-4874-8AD9-A20A85A40D58}" presName="root2" presStyleCnt="0"/>
      <dgm:spPr/>
    </dgm:pt>
    <dgm:pt modelId="{AB88919A-E314-470A-BE4C-C93ECC5F85DA}" type="pres">
      <dgm:prSet presAssocID="{409BA698-721B-4874-8AD9-A20A85A40D58}" presName="LevelTwoTextNode" presStyleLbl="node2" presStyleIdx="4" presStyleCnt="6" custScaleX="22472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083FB96-8471-4D71-95A7-DDED3F8764D1}" type="pres">
      <dgm:prSet presAssocID="{409BA698-721B-4874-8AD9-A20A85A40D58}" presName="level3hierChild" presStyleCnt="0"/>
      <dgm:spPr/>
    </dgm:pt>
    <dgm:pt modelId="{799BA688-766F-4839-8C4D-2DC8EEB2B490}" type="pres">
      <dgm:prSet presAssocID="{E6DDC2D7-DCA3-4664-9257-20A18D38B54F}" presName="conn2-1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885" y="0"/>
              </a:lnTo>
              <a:lnTo>
                <a:pt x="256885" y="2447458"/>
              </a:lnTo>
              <a:lnTo>
                <a:pt x="513770" y="244745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A4290CE-09B9-48A1-8A02-2311FFFB9792}" type="pres">
      <dgm:prSet presAssocID="{E6DDC2D7-DCA3-4664-9257-20A18D38B54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063A159-F684-4B12-87D4-CD059A536B5B}" type="pres">
      <dgm:prSet presAssocID="{BB121533-0578-455D-9A3B-57D3DCC65FAA}" presName="root2" presStyleCnt="0"/>
      <dgm:spPr/>
    </dgm:pt>
    <dgm:pt modelId="{FF002ED3-FA3A-4914-AA54-EAA0BAA58388}" type="pres">
      <dgm:prSet presAssocID="{BB121533-0578-455D-9A3B-57D3DCC65FAA}" presName="LevelTwoTextNode" presStyleLbl="node2" presStyleIdx="5" presStyleCnt="6" custScaleX="2238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7E066C5-EB25-41F3-AB65-618A7644E4AE}" type="pres">
      <dgm:prSet presAssocID="{BB121533-0578-455D-9A3B-57D3DCC65FAA}" presName="level3hierChild" presStyleCnt="0"/>
      <dgm:spPr/>
    </dgm:pt>
  </dgm:ptLst>
  <dgm:cxnLst>
    <dgm:cxn modelId="{8C7B19EB-1B59-47A6-9E88-ECF650705096}" srcId="{2FD289BF-B87A-4C91-A3F6-A4AAC0C1A022}" destId="{51D2F079-01ED-45A0-83A9-E9E87D88B463}" srcOrd="2" destOrd="0" parTransId="{0BF98D64-A9FC-495B-8D83-8F6D347957E8}" sibTransId="{F64C431C-33BD-4F3F-B5A5-F62844D97B01}"/>
    <dgm:cxn modelId="{07330D5B-3882-49B5-BFF8-660BCAAFE061}" srcId="{64DBA38C-A82B-45AB-8E66-2EEB201AB344}" destId="{2FD289BF-B87A-4C91-A3F6-A4AAC0C1A022}" srcOrd="0" destOrd="0" parTransId="{355838F0-732F-4931-B801-AE13EC8F9366}" sibTransId="{439CFF84-C13D-4E22-8983-3B19DC1D3732}"/>
    <dgm:cxn modelId="{992D7AA1-EDD4-44C2-A580-327FBBB90E0E}" srcId="{2FD289BF-B87A-4C91-A3F6-A4AAC0C1A022}" destId="{BB121533-0578-455D-9A3B-57D3DCC65FAA}" srcOrd="5" destOrd="0" parTransId="{E6DDC2D7-DCA3-4664-9257-20A18D38B54F}" sibTransId="{CD6D303D-D547-4B46-846D-F9F5E761DFF9}"/>
    <dgm:cxn modelId="{2731B218-1A46-4131-83F7-16DE3C017C5E}" type="presOf" srcId="{18CB9222-1DB1-4A86-9A2E-909BF964330C}" destId="{8A8925B8-730D-4AF7-BFD0-9DBAF430DD8D}" srcOrd="0" destOrd="0" presId="urn:microsoft.com/office/officeart/2008/layout/HorizontalMultiLevelHierarchy"/>
    <dgm:cxn modelId="{E482343B-01A5-4A0A-AC0B-EA9BDCB06957}" type="presOf" srcId="{1E24AEA1-23D1-4BB2-9EE2-481CA3A2E4AA}" destId="{9FF05CA8-5CD0-490F-96F7-BF30B7E3FA60}" srcOrd="0" destOrd="0" presId="urn:microsoft.com/office/officeart/2008/layout/HorizontalMultiLevelHierarchy"/>
    <dgm:cxn modelId="{B0099B4C-ACF2-4A32-B758-2CAFD9C4A6EA}" type="presOf" srcId="{E6DDC2D7-DCA3-4664-9257-20A18D38B54F}" destId="{799BA688-766F-4839-8C4D-2DC8EEB2B490}" srcOrd="0" destOrd="0" presId="urn:microsoft.com/office/officeart/2008/layout/HorizontalMultiLevelHierarchy"/>
    <dgm:cxn modelId="{386EAA39-8C34-4919-9D21-008D99BAE7EF}" type="presOf" srcId="{AFDE8576-2767-46CD-8FC0-5C5767D8E5A4}" destId="{3B079718-8A14-4FE9-9B36-69D594E1B902}" srcOrd="0" destOrd="0" presId="urn:microsoft.com/office/officeart/2008/layout/HorizontalMultiLevelHierarchy"/>
    <dgm:cxn modelId="{7E9F7F74-8509-49AF-90F0-687D472AE4C0}" type="presOf" srcId="{1D983DDB-F825-4F91-8CBF-693A96E3514F}" destId="{9D7529CF-C736-42F5-A4FF-48AC981715F5}" srcOrd="1" destOrd="0" presId="urn:microsoft.com/office/officeart/2008/layout/HorizontalMultiLevelHierarchy"/>
    <dgm:cxn modelId="{B3F4E972-E21E-479B-AA7A-FC34A7882FB2}" srcId="{2FD289BF-B87A-4C91-A3F6-A4AAC0C1A022}" destId="{18CB9222-1DB1-4A86-9A2E-909BF964330C}" srcOrd="3" destOrd="0" parTransId="{1D983DDB-F825-4F91-8CBF-693A96E3514F}" sibTransId="{5F1DB4E6-1256-4362-8366-6033D9893A81}"/>
    <dgm:cxn modelId="{78DE0B56-70E8-40EF-8F3D-62E1AA9A4A40}" type="presOf" srcId="{E6DDC2D7-DCA3-4664-9257-20A18D38B54F}" destId="{3A4290CE-09B9-48A1-8A02-2311FFFB9792}" srcOrd="1" destOrd="0" presId="urn:microsoft.com/office/officeart/2008/layout/HorizontalMultiLevelHierarchy"/>
    <dgm:cxn modelId="{9550D97E-ED1F-4862-930B-83718F678D2B}" type="presOf" srcId="{2FD289BF-B87A-4C91-A3F6-A4AAC0C1A022}" destId="{AC40EC93-63FD-4051-85C0-3EACD125E7DD}" srcOrd="0" destOrd="0" presId="urn:microsoft.com/office/officeart/2008/layout/HorizontalMultiLevelHierarchy"/>
    <dgm:cxn modelId="{AA7A0FE3-41DF-49AC-BBBF-1C4A49E90AE9}" type="presOf" srcId="{53735102-B0BE-4DA2-A244-FC678CDF9525}" destId="{77F0CC01-FAD9-4547-A1FA-FBB168AF44A1}" srcOrd="1" destOrd="0" presId="urn:microsoft.com/office/officeart/2008/layout/HorizontalMultiLevelHierarchy"/>
    <dgm:cxn modelId="{1792CDA7-004E-4FFD-8197-A1FC22B620F4}" type="presOf" srcId="{FC3559A0-FFE8-4CA2-B348-07967D961291}" destId="{57332FE3-BF32-4AED-94D7-086685F2FE93}" srcOrd="0" destOrd="0" presId="urn:microsoft.com/office/officeart/2008/layout/HorizontalMultiLevelHierarchy"/>
    <dgm:cxn modelId="{786FA426-045E-4ECB-AA13-34FEF07DD4E1}" type="presOf" srcId="{1C009F6A-DE48-43D9-9775-26CFBA53E9FF}" destId="{CF341BA1-0535-438B-95F0-B17B2296AA29}" srcOrd="0" destOrd="0" presId="urn:microsoft.com/office/officeart/2008/layout/HorizontalMultiLevelHierarchy"/>
    <dgm:cxn modelId="{75220E4F-6297-450C-A218-E621C903353C}" type="presOf" srcId="{1D983DDB-F825-4F91-8CBF-693A96E3514F}" destId="{ED06DF31-776C-492B-B933-1AA6D3744994}" srcOrd="0" destOrd="0" presId="urn:microsoft.com/office/officeart/2008/layout/HorizontalMultiLevelHierarchy"/>
    <dgm:cxn modelId="{0F6AB015-90FB-452E-A7F8-2316C46FE6FB}" type="presOf" srcId="{FC3559A0-FFE8-4CA2-B348-07967D961291}" destId="{EBE5AF00-25E5-4DC0-A76A-1CD5DA55B208}" srcOrd="1" destOrd="0" presId="urn:microsoft.com/office/officeart/2008/layout/HorizontalMultiLevelHierarchy"/>
    <dgm:cxn modelId="{A283CC9E-C69B-42CB-9C58-9F6D49C908FB}" type="presOf" srcId="{409BA698-721B-4874-8AD9-A20A85A40D58}" destId="{AB88919A-E314-470A-BE4C-C93ECC5F85DA}" srcOrd="0" destOrd="0" presId="urn:microsoft.com/office/officeart/2008/layout/HorizontalMultiLevelHierarchy"/>
    <dgm:cxn modelId="{49203529-8665-4E33-B1F0-589967F9894D}" srcId="{2FD289BF-B87A-4C91-A3F6-A4AAC0C1A022}" destId="{AFDE8576-2767-46CD-8FC0-5C5767D8E5A4}" srcOrd="0" destOrd="0" parTransId="{1C009F6A-DE48-43D9-9775-26CFBA53E9FF}" sibTransId="{B184174C-F17E-4EFB-8908-7498384C189A}"/>
    <dgm:cxn modelId="{C6691BA2-2AA5-45A5-BAD1-6B3ECDACE73F}" srcId="{2FD289BF-B87A-4C91-A3F6-A4AAC0C1A022}" destId="{1E24AEA1-23D1-4BB2-9EE2-481CA3A2E4AA}" srcOrd="1" destOrd="0" parTransId="{FC3559A0-FFE8-4CA2-B348-07967D961291}" sibTransId="{B6FB04B2-D7D7-4F04-A800-C2681D0814F2}"/>
    <dgm:cxn modelId="{C8897CFC-1D19-479E-86C9-CFA0B524937F}" type="presOf" srcId="{0BF98D64-A9FC-495B-8D83-8F6D347957E8}" destId="{F6B63726-E205-46C5-BB44-CA2D329D85AE}" srcOrd="0" destOrd="0" presId="urn:microsoft.com/office/officeart/2008/layout/HorizontalMultiLevelHierarchy"/>
    <dgm:cxn modelId="{1EE8138F-8A58-4C4D-AA10-A5B5F60CB989}" type="presOf" srcId="{53735102-B0BE-4DA2-A244-FC678CDF9525}" destId="{E1AE260F-49D2-41FD-9EFC-A5BC77F207C1}" srcOrd="0" destOrd="0" presId="urn:microsoft.com/office/officeart/2008/layout/HorizontalMultiLevelHierarchy"/>
    <dgm:cxn modelId="{B83BE371-AA71-4349-B27B-08DCF27F0D45}" type="presOf" srcId="{64DBA38C-A82B-45AB-8E66-2EEB201AB344}" destId="{E125A614-0FDB-4CA9-B320-3147CDCB7E8A}" srcOrd="0" destOrd="0" presId="urn:microsoft.com/office/officeart/2008/layout/HorizontalMultiLevelHierarchy"/>
    <dgm:cxn modelId="{2EBDBA77-8536-42D6-83CA-8A6B2DA1E473}" type="presOf" srcId="{BB121533-0578-455D-9A3B-57D3DCC65FAA}" destId="{FF002ED3-FA3A-4914-AA54-EAA0BAA58388}" srcOrd="0" destOrd="0" presId="urn:microsoft.com/office/officeart/2008/layout/HorizontalMultiLevelHierarchy"/>
    <dgm:cxn modelId="{5C890B15-924E-41FB-906E-A19B2D1CF2DB}" type="presOf" srcId="{0BF98D64-A9FC-495B-8D83-8F6D347957E8}" destId="{FE23D2CA-5C25-4E81-882C-2FB8296B6665}" srcOrd="1" destOrd="0" presId="urn:microsoft.com/office/officeart/2008/layout/HorizontalMultiLevelHierarchy"/>
    <dgm:cxn modelId="{2C933BD8-1B38-49CA-A2C5-DC70A4081526}" srcId="{2FD289BF-B87A-4C91-A3F6-A4AAC0C1A022}" destId="{409BA698-721B-4874-8AD9-A20A85A40D58}" srcOrd="4" destOrd="0" parTransId="{53735102-B0BE-4DA2-A244-FC678CDF9525}" sibTransId="{A2B5314B-F0E5-40E3-B086-BEBEF5D5A80F}"/>
    <dgm:cxn modelId="{CE9923D7-CA89-4D48-9680-D3B84128C7F8}" type="presOf" srcId="{1C009F6A-DE48-43D9-9775-26CFBA53E9FF}" destId="{9A7C1DBA-2873-450B-AC75-3621795EBE75}" srcOrd="1" destOrd="0" presId="urn:microsoft.com/office/officeart/2008/layout/HorizontalMultiLevelHierarchy"/>
    <dgm:cxn modelId="{B186602A-00B0-4F51-AD66-06E24DEE3098}" type="presOf" srcId="{51D2F079-01ED-45A0-83A9-E9E87D88B463}" destId="{B82D40DA-A49A-4E1F-AF74-9B6882DD4945}" srcOrd="0" destOrd="0" presId="urn:microsoft.com/office/officeart/2008/layout/HorizontalMultiLevelHierarchy"/>
    <dgm:cxn modelId="{561112B1-9BCD-47AF-9EB2-A17FFE8C1A5A}" type="presParOf" srcId="{E125A614-0FDB-4CA9-B320-3147CDCB7E8A}" destId="{25D317CC-A22C-49DD-90C3-9CB629056829}" srcOrd="0" destOrd="0" presId="urn:microsoft.com/office/officeart/2008/layout/HorizontalMultiLevelHierarchy"/>
    <dgm:cxn modelId="{B337063D-B86B-4999-BE11-1D816E00C347}" type="presParOf" srcId="{25D317CC-A22C-49DD-90C3-9CB629056829}" destId="{AC40EC93-63FD-4051-85C0-3EACD125E7DD}" srcOrd="0" destOrd="0" presId="urn:microsoft.com/office/officeart/2008/layout/HorizontalMultiLevelHierarchy"/>
    <dgm:cxn modelId="{0B21A8EF-A73E-4D96-BF54-E690846EF850}" type="presParOf" srcId="{25D317CC-A22C-49DD-90C3-9CB629056829}" destId="{AA732B08-8B20-449E-B7AA-36DAF4A13231}" srcOrd="1" destOrd="0" presId="urn:microsoft.com/office/officeart/2008/layout/HorizontalMultiLevelHierarchy"/>
    <dgm:cxn modelId="{D0DED7F6-E1C3-4030-9497-E47AAA3AAD79}" type="presParOf" srcId="{AA732B08-8B20-449E-B7AA-36DAF4A13231}" destId="{CF341BA1-0535-438B-95F0-B17B2296AA29}" srcOrd="0" destOrd="0" presId="urn:microsoft.com/office/officeart/2008/layout/HorizontalMultiLevelHierarchy"/>
    <dgm:cxn modelId="{C98A69D6-0AFD-4B43-B337-E8C1C78887BF}" type="presParOf" srcId="{CF341BA1-0535-438B-95F0-B17B2296AA29}" destId="{9A7C1DBA-2873-450B-AC75-3621795EBE75}" srcOrd="0" destOrd="0" presId="urn:microsoft.com/office/officeart/2008/layout/HorizontalMultiLevelHierarchy"/>
    <dgm:cxn modelId="{BEB35A4B-C7A7-4B18-8D05-03656CFF76D5}" type="presParOf" srcId="{AA732B08-8B20-449E-B7AA-36DAF4A13231}" destId="{296E93CC-F8BF-48EF-A523-5F389CB6CE0E}" srcOrd="1" destOrd="0" presId="urn:microsoft.com/office/officeart/2008/layout/HorizontalMultiLevelHierarchy"/>
    <dgm:cxn modelId="{1C35BD9C-78C3-40A3-8333-FF7805CD7300}" type="presParOf" srcId="{296E93CC-F8BF-48EF-A523-5F389CB6CE0E}" destId="{3B079718-8A14-4FE9-9B36-69D594E1B902}" srcOrd="0" destOrd="0" presId="urn:microsoft.com/office/officeart/2008/layout/HorizontalMultiLevelHierarchy"/>
    <dgm:cxn modelId="{1111D2C8-FA6E-4796-9F9C-EBF667E80570}" type="presParOf" srcId="{296E93CC-F8BF-48EF-A523-5F389CB6CE0E}" destId="{8CE2D73C-EA03-4695-8823-8BA9242B0BC1}" srcOrd="1" destOrd="0" presId="urn:microsoft.com/office/officeart/2008/layout/HorizontalMultiLevelHierarchy"/>
    <dgm:cxn modelId="{32CA449D-153D-4C99-8A33-D2099D9006A7}" type="presParOf" srcId="{AA732B08-8B20-449E-B7AA-36DAF4A13231}" destId="{57332FE3-BF32-4AED-94D7-086685F2FE93}" srcOrd="2" destOrd="0" presId="urn:microsoft.com/office/officeart/2008/layout/HorizontalMultiLevelHierarchy"/>
    <dgm:cxn modelId="{3185F684-348A-42C4-BB69-16F61CF2A54D}" type="presParOf" srcId="{57332FE3-BF32-4AED-94D7-086685F2FE93}" destId="{EBE5AF00-25E5-4DC0-A76A-1CD5DA55B208}" srcOrd="0" destOrd="0" presId="urn:microsoft.com/office/officeart/2008/layout/HorizontalMultiLevelHierarchy"/>
    <dgm:cxn modelId="{7491185D-1410-41CD-8B2C-1E746DD571A9}" type="presParOf" srcId="{AA732B08-8B20-449E-B7AA-36DAF4A13231}" destId="{9FA57B7B-B260-4D01-9076-439EFDE4CC7A}" srcOrd="3" destOrd="0" presId="urn:microsoft.com/office/officeart/2008/layout/HorizontalMultiLevelHierarchy"/>
    <dgm:cxn modelId="{033E13E1-B80D-4739-ACF7-AF49F45D5831}" type="presParOf" srcId="{9FA57B7B-B260-4D01-9076-439EFDE4CC7A}" destId="{9FF05CA8-5CD0-490F-96F7-BF30B7E3FA60}" srcOrd="0" destOrd="0" presId="urn:microsoft.com/office/officeart/2008/layout/HorizontalMultiLevelHierarchy"/>
    <dgm:cxn modelId="{C983D1A9-5E57-4875-BF8E-56F8383C91D7}" type="presParOf" srcId="{9FA57B7B-B260-4D01-9076-439EFDE4CC7A}" destId="{DAB7501C-F9AB-4965-8B9B-6961CD123EC4}" srcOrd="1" destOrd="0" presId="urn:microsoft.com/office/officeart/2008/layout/HorizontalMultiLevelHierarchy"/>
    <dgm:cxn modelId="{26E21951-CB4D-4500-8785-6DA362D99D83}" type="presParOf" srcId="{AA732B08-8B20-449E-B7AA-36DAF4A13231}" destId="{F6B63726-E205-46C5-BB44-CA2D329D85AE}" srcOrd="4" destOrd="0" presId="urn:microsoft.com/office/officeart/2008/layout/HorizontalMultiLevelHierarchy"/>
    <dgm:cxn modelId="{3E8EB1E4-D438-4A8F-8ACF-B2BFC6C5DCAB}" type="presParOf" srcId="{F6B63726-E205-46C5-BB44-CA2D329D85AE}" destId="{FE23D2CA-5C25-4E81-882C-2FB8296B6665}" srcOrd="0" destOrd="0" presId="urn:microsoft.com/office/officeart/2008/layout/HorizontalMultiLevelHierarchy"/>
    <dgm:cxn modelId="{6B2B06D4-25FE-4B7D-8EE2-E01D40115ACC}" type="presParOf" srcId="{AA732B08-8B20-449E-B7AA-36DAF4A13231}" destId="{F8B8EABF-64A3-413F-BDDA-EFC9B5100A8D}" srcOrd="5" destOrd="0" presId="urn:microsoft.com/office/officeart/2008/layout/HorizontalMultiLevelHierarchy"/>
    <dgm:cxn modelId="{B3A9CB56-DB59-4C19-9BC0-871CA5243548}" type="presParOf" srcId="{F8B8EABF-64A3-413F-BDDA-EFC9B5100A8D}" destId="{B82D40DA-A49A-4E1F-AF74-9B6882DD4945}" srcOrd="0" destOrd="0" presId="urn:microsoft.com/office/officeart/2008/layout/HorizontalMultiLevelHierarchy"/>
    <dgm:cxn modelId="{1BF13FAB-3E82-4315-84E1-0D9A7D918BC9}" type="presParOf" srcId="{F8B8EABF-64A3-413F-BDDA-EFC9B5100A8D}" destId="{EAD2EF4C-1857-4FBE-8CFC-0FBA9452E98E}" srcOrd="1" destOrd="0" presId="urn:microsoft.com/office/officeart/2008/layout/HorizontalMultiLevelHierarchy"/>
    <dgm:cxn modelId="{FBDD16EE-B85D-4ED9-B9E2-23B738DD374C}" type="presParOf" srcId="{AA732B08-8B20-449E-B7AA-36DAF4A13231}" destId="{ED06DF31-776C-492B-B933-1AA6D3744994}" srcOrd="6" destOrd="0" presId="urn:microsoft.com/office/officeart/2008/layout/HorizontalMultiLevelHierarchy"/>
    <dgm:cxn modelId="{8EF9BF14-1167-4336-A53A-753BDEBF8CCB}" type="presParOf" srcId="{ED06DF31-776C-492B-B933-1AA6D3744994}" destId="{9D7529CF-C736-42F5-A4FF-48AC981715F5}" srcOrd="0" destOrd="0" presId="urn:microsoft.com/office/officeart/2008/layout/HorizontalMultiLevelHierarchy"/>
    <dgm:cxn modelId="{691C7D1E-3F0C-4B6D-9888-74ACE541111D}" type="presParOf" srcId="{AA732B08-8B20-449E-B7AA-36DAF4A13231}" destId="{5BEB227D-D675-4E75-80BF-D83E9DF28AFF}" srcOrd="7" destOrd="0" presId="urn:microsoft.com/office/officeart/2008/layout/HorizontalMultiLevelHierarchy"/>
    <dgm:cxn modelId="{B69A84D3-BC41-40A8-B8B4-625A8E0F89F9}" type="presParOf" srcId="{5BEB227D-D675-4E75-80BF-D83E9DF28AFF}" destId="{8A8925B8-730D-4AF7-BFD0-9DBAF430DD8D}" srcOrd="0" destOrd="0" presId="urn:microsoft.com/office/officeart/2008/layout/HorizontalMultiLevelHierarchy"/>
    <dgm:cxn modelId="{23E37CCE-C883-4402-B887-E40ABAEFF787}" type="presParOf" srcId="{5BEB227D-D675-4E75-80BF-D83E9DF28AFF}" destId="{AC7B948E-1E55-48EF-BC15-5715D029EBBA}" srcOrd="1" destOrd="0" presId="urn:microsoft.com/office/officeart/2008/layout/HorizontalMultiLevelHierarchy"/>
    <dgm:cxn modelId="{D91C9817-AB7E-4003-8EA3-EDB20B376C43}" type="presParOf" srcId="{AA732B08-8B20-449E-B7AA-36DAF4A13231}" destId="{E1AE260F-49D2-41FD-9EFC-A5BC77F207C1}" srcOrd="8" destOrd="0" presId="urn:microsoft.com/office/officeart/2008/layout/HorizontalMultiLevelHierarchy"/>
    <dgm:cxn modelId="{66EECD86-E5A2-4998-BEC9-349B750273E9}" type="presParOf" srcId="{E1AE260F-49D2-41FD-9EFC-A5BC77F207C1}" destId="{77F0CC01-FAD9-4547-A1FA-FBB168AF44A1}" srcOrd="0" destOrd="0" presId="urn:microsoft.com/office/officeart/2008/layout/HorizontalMultiLevelHierarchy"/>
    <dgm:cxn modelId="{59877DC0-C3CD-4673-BF9C-0BC6BC59EC9B}" type="presParOf" srcId="{AA732B08-8B20-449E-B7AA-36DAF4A13231}" destId="{6114298D-EB1A-4334-A432-585D99FDE828}" srcOrd="9" destOrd="0" presId="urn:microsoft.com/office/officeart/2008/layout/HorizontalMultiLevelHierarchy"/>
    <dgm:cxn modelId="{EBF83995-A38F-4BF6-986D-CCB1E31D3D62}" type="presParOf" srcId="{6114298D-EB1A-4334-A432-585D99FDE828}" destId="{AB88919A-E314-470A-BE4C-C93ECC5F85DA}" srcOrd="0" destOrd="0" presId="urn:microsoft.com/office/officeart/2008/layout/HorizontalMultiLevelHierarchy"/>
    <dgm:cxn modelId="{16E5FBBE-32A7-4E59-A1C3-FCB8B3CBA42F}" type="presParOf" srcId="{6114298D-EB1A-4334-A432-585D99FDE828}" destId="{F083FB96-8471-4D71-95A7-DDED3F8764D1}" srcOrd="1" destOrd="0" presId="urn:microsoft.com/office/officeart/2008/layout/HorizontalMultiLevelHierarchy"/>
    <dgm:cxn modelId="{7693F61D-1734-4B35-ADDF-24DB7B10C193}" type="presParOf" srcId="{AA732B08-8B20-449E-B7AA-36DAF4A13231}" destId="{799BA688-766F-4839-8C4D-2DC8EEB2B490}" srcOrd="10" destOrd="0" presId="urn:microsoft.com/office/officeart/2008/layout/HorizontalMultiLevelHierarchy"/>
    <dgm:cxn modelId="{2E8700D7-412A-48EA-9BEC-B2C2271924C2}" type="presParOf" srcId="{799BA688-766F-4839-8C4D-2DC8EEB2B490}" destId="{3A4290CE-09B9-48A1-8A02-2311FFFB9792}" srcOrd="0" destOrd="0" presId="urn:microsoft.com/office/officeart/2008/layout/HorizontalMultiLevelHierarchy"/>
    <dgm:cxn modelId="{49276342-7140-4F92-8C5B-3CF0FB32A5D4}" type="presParOf" srcId="{AA732B08-8B20-449E-B7AA-36DAF4A13231}" destId="{8063A159-F684-4B12-87D4-CD059A536B5B}" srcOrd="11" destOrd="0" presId="urn:microsoft.com/office/officeart/2008/layout/HorizontalMultiLevelHierarchy"/>
    <dgm:cxn modelId="{3A76E176-5DE2-47AC-86AA-DAF2E8C977C3}" type="presParOf" srcId="{8063A159-F684-4B12-87D4-CD059A536B5B}" destId="{FF002ED3-FA3A-4914-AA54-EAA0BAA58388}" srcOrd="0" destOrd="0" presId="urn:microsoft.com/office/officeart/2008/layout/HorizontalMultiLevelHierarchy"/>
    <dgm:cxn modelId="{0C296C0D-E6F4-4E66-8D58-DF4996685C8B}" type="presParOf" srcId="{8063A159-F684-4B12-87D4-CD059A536B5B}" destId="{E7E066C5-EB25-41F3-AB65-618A7644E4A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A688-766F-4839-8C4D-2DC8EEB2B490}">
      <dsp:nvSpPr>
        <dsp:cNvPr id="0" name=""/>
        <dsp:cNvSpPr/>
      </dsp:nvSpPr>
      <dsp:spPr>
        <a:xfrm>
          <a:off x="801569" y="1725840"/>
          <a:ext cx="432549" cy="1489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885" y="0"/>
              </a:lnTo>
              <a:lnTo>
                <a:pt x="256885" y="2447458"/>
              </a:lnTo>
              <a:lnTo>
                <a:pt x="513770" y="2447458"/>
              </a:lnTo>
            </a:path>
          </a:pathLst>
        </a:custGeo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979072" y="2431748"/>
        <a:ext cx="77545" cy="77545"/>
      </dsp:txXfrm>
    </dsp:sp>
    <dsp:sp modelId="{E1AE260F-49D2-41FD-9EFC-A5BC77F207C1}">
      <dsp:nvSpPr>
        <dsp:cNvPr id="0" name=""/>
        <dsp:cNvSpPr/>
      </dsp:nvSpPr>
      <dsp:spPr>
        <a:xfrm>
          <a:off x="801569" y="1725840"/>
          <a:ext cx="432549" cy="894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885" y="0"/>
              </a:lnTo>
              <a:lnTo>
                <a:pt x="256885" y="1468475"/>
              </a:lnTo>
              <a:lnTo>
                <a:pt x="513770" y="1468475"/>
              </a:lnTo>
            </a:path>
          </a:pathLst>
        </a:custGeo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993003" y="2148272"/>
        <a:ext cx="49681" cy="49681"/>
      </dsp:txXfrm>
    </dsp:sp>
    <dsp:sp modelId="{ED06DF31-776C-492B-B933-1AA6D3744994}">
      <dsp:nvSpPr>
        <dsp:cNvPr id="0" name=""/>
        <dsp:cNvSpPr/>
      </dsp:nvSpPr>
      <dsp:spPr>
        <a:xfrm>
          <a:off x="801569" y="1725840"/>
          <a:ext cx="432549" cy="29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885" y="0"/>
              </a:lnTo>
              <a:lnTo>
                <a:pt x="256885" y="489491"/>
              </a:lnTo>
              <a:lnTo>
                <a:pt x="513770" y="489491"/>
              </a:lnTo>
            </a:path>
          </a:pathLst>
        </a:custGeo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4688" y="1862549"/>
        <a:ext cx="26312" cy="26312"/>
      </dsp:txXfrm>
    </dsp:sp>
    <dsp:sp modelId="{F6B63726-E205-46C5-BB44-CA2D329D85AE}">
      <dsp:nvSpPr>
        <dsp:cNvPr id="0" name=""/>
        <dsp:cNvSpPr/>
      </dsp:nvSpPr>
      <dsp:spPr>
        <a:xfrm>
          <a:off x="801569" y="1430754"/>
          <a:ext cx="432549" cy="295086"/>
        </a:xfrm>
        <a:custGeom>
          <a:avLst/>
          <a:gdLst/>
          <a:ahLst/>
          <a:cxnLst/>
          <a:rect l="0" t="0" r="0" b="0"/>
          <a:pathLst>
            <a:path>
              <a:moveTo>
                <a:pt x="0" y="489491"/>
              </a:moveTo>
              <a:lnTo>
                <a:pt x="256885" y="489491"/>
              </a:lnTo>
              <a:lnTo>
                <a:pt x="256885" y="0"/>
              </a:lnTo>
              <a:lnTo>
                <a:pt x="513770" y="0"/>
              </a:lnTo>
            </a:path>
          </a:pathLst>
        </a:custGeo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4754" y="1565207"/>
        <a:ext cx="26180" cy="26180"/>
      </dsp:txXfrm>
    </dsp:sp>
    <dsp:sp modelId="{57332FE3-BF32-4AED-94D7-086685F2FE93}">
      <dsp:nvSpPr>
        <dsp:cNvPr id="0" name=""/>
        <dsp:cNvSpPr/>
      </dsp:nvSpPr>
      <dsp:spPr>
        <a:xfrm>
          <a:off x="801569" y="808249"/>
          <a:ext cx="430988" cy="917591"/>
        </a:xfrm>
        <a:custGeom>
          <a:avLst/>
          <a:gdLst/>
          <a:ahLst/>
          <a:cxnLst/>
          <a:rect l="0" t="0" r="0" b="0"/>
          <a:pathLst>
            <a:path>
              <a:moveTo>
                <a:pt x="0" y="1514048"/>
              </a:moveTo>
              <a:lnTo>
                <a:pt x="255600" y="1514048"/>
              </a:lnTo>
              <a:lnTo>
                <a:pt x="255600" y="0"/>
              </a:lnTo>
              <a:lnTo>
                <a:pt x="511201" y="0"/>
              </a:lnTo>
            </a:path>
          </a:pathLst>
        </a:custGeo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991720" y="1241701"/>
        <a:ext cx="50688" cy="50688"/>
      </dsp:txXfrm>
    </dsp:sp>
    <dsp:sp modelId="{CF341BA1-0535-438B-95F0-B17B2296AA29}">
      <dsp:nvSpPr>
        <dsp:cNvPr id="0" name=""/>
        <dsp:cNvSpPr/>
      </dsp:nvSpPr>
      <dsp:spPr>
        <a:xfrm>
          <a:off x="801569" y="237926"/>
          <a:ext cx="405657" cy="1487914"/>
        </a:xfrm>
        <a:custGeom>
          <a:avLst/>
          <a:gdLst/>
          <a:ahLst/>
          <a:cxnLst/>
          <a:rect l="0" t="0" r="0" b="0"/>
          <a:pathLst>
            <a:path>
              <a:moveTo>
                <a:pt x="0" y="2447458"/>
              </a:moveTo>
              <a:lnTo>
                <a:pt x="256885" y="2447458"/>
              </a:lnTo>
              <a:lnTo>
                <a:pt x="256885" y="0"/>
              </a:lnTo>
              <a:lnTo>
                <a:pt x="513770" y="0"/>
              </a:lnTo>
            </a:path>
          </a:pathLst>
        </a:custGeom>
        <a:noFill/>
        <a:ln w="19050" cap="flat" cmpd="sng" algn="ctr">
          <a:solidFill>
            <a:srgbClr val="D8B25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965842" y="943327"/>
        <a:ext cx="77111" cy="77111"/>
      </dsp:txXfrm>
    </dsp:sp>
    <dsp:sp modelId="{AC40EC93-63FD-4051-85C0-3EACD125E7DD}">
      <dsp:nvSpPr>
        <dsp:cNvPr id="0" name=""/>
        <dsp:cNvSpPr/>
      </dsp:nvSpPr>
      <dsp:spPr>
        <a:xfrm rot="16200000">
          <a:off x="-1127360" y="1522751"/>
          <a:ext cx="3451681" cy="406177"/>
        </a:xfrm>
        <a:prstGeom prst="rect">
          <a:avLst/>
        </a:prstGeom>
        <a:solidFill>
          <a:srgbClr val="FFFF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>
            <a:solidFill>
              <a:srgbClr val="006666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-1127360" y="1522751"/>
        <a:ext cx="3451681" cy="406177"/>
      </dsp:txXfrm>
    </dsp:sp>
    <dsp:sp modelId="{3B079718-8A14-4FE9-9B36-69D594E1B902}">
      <dsp:nvSpPr>
        <dsp:cNvPr id="0" name=""/>
        <dsp:cNvSpPr/>
      </dsp:nvSpPr>
      <dsp:spPr>
        <a:xfrm>
          <a:off x="1207227" y="0"/>
          <a:ext cx="3493809" cy="475852"/>
        </a:xfrm>
        <a:prstGeom prst="rect">
          <a:avLst/>
        </a:prstGeom>
        <a:solidFill>
          <a:srgbClr val="4EFA26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Sanoq sonlar</a:t>
          </a:r>
          <a:endParaRPr lang="ru-RU" sz="26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07227" y="0"/>
        <a:ext cx="3493809" cy="475852"/>
      </dsp:txXfrm>
    </dsp:sp>
    <dsp:sp modelId="{9FF05CA8-5CD0-490F-96F7-BF30B7E3FA60}">
      <dsp:nvSpPr>
        <dsp:cNvPr id="0" name=""/>
        <dsp:cNvSpPr/>
      </dsp:nvSpPr>
      <dsp:spPr>
        <a:xfrm>
          <a:off x="1232558" y="570323"/>
          <a:ext cx="3507497" cy="475852"/>
        </a:xfrm>
        <a:prstGeom prst="rect">
          <a:avLst/>
        </a:prstGeom>
        <a:solidFill>
          <a:srgbClr val="FFC00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5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Dona sonlar</a:t>
          </a:r>
          <a:endParaRPr lang="ru-RU" sz="25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32558" y="570323"/>
        <a:ext cx="3507497" cy="475852"/>
      </dsp:txXfrm>
    </dsp:sp>
    <dsp:sp modelId="{B82D40DA-A49A-4E1F-AF74-9B6882DD4945}">
      <dsp:nvSpPr>
        <dsp:cNvPr id="0" name=""/>
        <dsp:cNvSpPr/>
      </dsp:nvSpPr>
      <dsp:spPr>
        <a:xfrm>
          <a:off x="1234119" y="1192828"/>
          <a:ext cx="3493809" cy="475852"/>
        </a:xfrm>
        <a:prstGeom prst="rect">
          <a:avLst/>
        </a:prstGeom>
        <a:solidFill>
          <a:srgbClr val="FF7C80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5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Chama sonlar</a:t>
          </a:r>
          <a:endParaRPr lang="ru-RU" sz="25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34119" y="1192828"/>
        <a:ext cx="3493809" cy="475852"/>
      </dsp:txXfrm>
    </dsp:sp>
    <dsp:sp modelId="{8A8925B8-730D-4AF7-BFD0-9DBAF430DD8D}">
      <dsp:nvSpPr>
        <dsp:cNvPr id="0" name=""/>
        <dsp:cNvSpPr/>
      </dsp:nvSpPr>
      <dsp:spPr>
        <a:xfrm>
          <a:off x="1234119" y="1787644"/>
          <a:ext cx="3483242" cy="475852"/>
        </a:xfrm>
        <a:prstGeom prst="rect">
          <a:avLst/>
        </a:prstGeom>
        <a:solidFill>
          <a:srgbClr val="B6F5FC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Jamlovchi </a:t>
          </a:r>
          <a:r>
            <a:rPr lang="uz-Latn-UZ" sz="2400" b="1" kern="120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sonlar</a:t>
          </a:r>
          <a:endParaRPr lang="ru-RU" sz="24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34119" y="1787644"/>
        <a:ext cx="3483242" cy="475852"/>
      </dsp:txXfrm>
    </dsp:sp>
    <dsp:sp modelId="{AB88919A-E314-470A-BE4C-C93ECC5F85DA}">
      <dsp:nvSpPr>
        <dsp:cNvPr id="0" name=""/>
        <dsp:cNvSpPr/>
      </dsp:nvSpPr>
      <dsp:spPr>
        <a:xfrm>
          <a:off x="1234119" y="2382459"/>
          <a:ext cx="3507512" cy="475852"/>
        </a:xfrm>
        <a:prstGeom prst="rect">
          <a:avLst/>
        </a:prstGeom>
        <a:solidFill>
          <a:srgbClr val="F16FDE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Taqsim  sonlar</a:t>
          </a:r>
          <a:endParaRPr lang="ru-RU" sz="23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34119" y="2382459"/>
        <a:ext cx="3507512" cy="475852"/>
      </dsp:txXfrm>
    </dsp:sp>
    <dsp:sp modelId="{FF002ED3-FA3A-4914-AA54-EAA0BAA58388}">
      <dsp:nvSpPr>
        <dsp:cNvPr id="0" name=""/>
        <dsp:cNvSpPr/>
      </dsp:nvSpPr>
      <dsp:spPr>
        <a:xfrm>
          <a:off x="1234119" y="2977274"/>
          <a:ext cx="3493809" cy="475852"/>
        </a:xfrm>
        <a:prstGeom prst="rect">
          <a:avLst/>
        </a:prstGeom>
        <a:solidFill>
          <a:srgbClr val="D7C5E5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200" b="1" kern="1200" dirty="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Kasr sonlar</a:t>
          </a:r>
          <a:endParaRPr lang="ru-RU" sz="22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234119" y="2977274"/>
        <a:ext cx="3493809" cy="47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81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72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63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54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45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36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27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8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92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9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6989" indent="-1856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1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09676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09676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1989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1989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3" y="1594496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78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7848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13" y="1717513"/>
            <a:ext cx="7826819" cy="235558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2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8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28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350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31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0" y="209982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10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5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9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10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5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99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0" y="700121"/>
            <a:ext cx="7772403" cy="13503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3790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10" indent="-1855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634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8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0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979" indent="-132590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778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1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74231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8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07688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639605"/>
            <a:ext cx="1620957" cy="406647"/>
          </a:xfrm>
          <a:prstGeom prst="rect">
            <a:avLst/>
          </a:prstGeom>
        </p:spPr>
        <p:txBody>
          <a:bodyPr vert="horz" wrap="square" lIns="91373" tIns="45686" rIns="91373" bIns="456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0" y="4719818"/>
            <a:ext cx="104567" cy="246221"/>
          </a:xfrm>
          <a:prstGeom prst="rect">
            <a:avLst/>
          </a:prstGeom>
        </p:spPr>
        <p:txBody>
          <a:bodyPr vert="horz" wrap="none" lIns="91373" tIns="45686" rIns="91373" bIns="456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68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5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20" indent="-172904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536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853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170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264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87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3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72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5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8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32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76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2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6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7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763792"/>
            <a:ext cx="1620957" cy="158277"/>
          </a:xfrm>
          <a:prstGeom prst="rect">
            <a:avLst/>
          </a:prstGeom>
        </p:spPr>
        <p:txBody>
          <a:bodyPr vert="horz" wrap="square" lIns="65281" tIns="32639" rIns="65281" bIns="326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2" y="4719818"/>
            <a:ext cx="104567" cy="246221"/>
          </a:xfrm>
          <a:prstGeom prst="rect">
            <a:avLst/>
          </a:prstGeom>
        </p:spPr>
        <p:txBody>
          <a:bodyPr vert="horz" wrap="none" lIns="65281" tIns="32639" rIns="65281" bIns="326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2737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387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11" indent="-123520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29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690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07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03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400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77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139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37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73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10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47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84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21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58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95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0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9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2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3/16/2021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7" y="4727518"/>
            <a:ext cx="1620957" cy="230820"/>
          </a:xfrm>
          <a:prstGeom prst="rect">
            <a:avLst/>
          </a:prstGeom>
        </p:spPr>
        <p:txBody>
          <a:bodyPr vert="horz" wrap="square" lIns="91390" tIns="45694" rIns="91390" bIns="4569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6"/>
            <a:ext cx="104567" cy="246221"/>
          </a:xfrm>
          <a:prstGeom prst="rect">
            <a:avLst/>
          </a:prstGeom>
        </p:spPr>
        <p:txBody>
          <a:bodyPr vert="horz" wrap="none" lIns="91390" tIns="45694" rIns="91390" bIns="4569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2" y="4792778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3893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5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97" indent="-172942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65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007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36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05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9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7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6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3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1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2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2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08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6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23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69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49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68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3/16/2021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75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6043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400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80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99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599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7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7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771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273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641">
        <a:defRPr>
          <a:latin typeface="+mn-lt"/>
          <a:ea typeface="+mn-ea"/>
          <a:cs typeface="+mn-cs"/>
        </a:defRPr>
      </a:lvl2pPr>
      <a:lvl3pPr marL="1127278">
        <a:defRPr>
          <a:latin typeface="+mn-lt"/>
          <a:ea typeface="+mn-ea"/>
          <a:cs typeface="+mn-cs"/>
        </a:defRPr>
      </a:lvl3pPr>
      <a:lvl4pPr marL="1690910">
        <a:defRPr>
          <a:latin typeface="+mn-lt"/>
          <a:ea typeface="+mn-ea"/>
          <a:cs typeface="+mn-cs"/>
        </a:defRPr>
      </a:lvl4pPr>
      <a:lvl5pPr marL="2254551">
        <a:defRPr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" y="2386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8" y="1703790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4" y="3208736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/>
          <a:lstStyle/>
          <a:p>
            <a:pPr defTabSz="1126941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1234110" y="346027"/>
            <a:ext cx="5615354" cy="943541"/>
          </a:xfrm>
          <a:prstGeom prst="rect">
            <a:avLst/>
          </a:prstGeom>
        </p:spPr>
        <p:txBody>
          <a:bodyPr lIns="0" tIns="20016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3359">
              <a:spcBef>
                <a:spcPts val="157"/>
              </a:spcBef>
              <a:defRPr/>
            </a:pPr>
            <a:r>
              <a:rPr lang="en-US" sz="54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6000" kern="2000" spc="13" dirty="0">
                <a:solidFill>
                  <a:sysClr val="window" lastClr="FFFFFF"/>
                </a:solidFill>
              </a:rPr>
              <a:t>ONA TILI</a:t>
            </a:r>
            <a:endParaRPr lang="en-US" sz="60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28" y="1089427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55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75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45" y="825107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09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230209" y="601822"/>
            <a:ext cx="1226554" cy="565262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3227">
              <a:spcBef>
                <a:spcPts val="88"/>
              </a:spcBef>
            </a:pPr>
            <a:r>
              <a:rPr lang="uz-Latn-UZ" sz="3600" b="1" spc="-4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3600" b="1" spc="-4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36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89338" y="1703790"/>
            <a:ext cx="8143537" cy="1133860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5" algn="ctr" defTabSz="533227">
              <a:spcBef>
                <a:spcPts val="103"/>
              </a:spcBef>
            </a:pPr>
            <a:r>
              <a:rPr lang="en-US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JAMLOVCHI SON VA </a:t>
            </a:r>
          </a:p>
          <a:p>
            <a:pPr marL="17025" algn="ctr" defTabSz="533227">
              <a:spcBef>
                <a:spcPts val="103"/>
              </a:spcBef>
            </a:pPr>
            <a:r>
              <a:rPr lang="uz-Latn-UZ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TAQSIM SON</a:t>
            </a:r>
            <a:endParaRPr lang="en-US" sz="36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7170" name="Picture 2" descr="Урок 44. названия и последовательность чисел второго десятка - Математика -  1 класс - Российская электронная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07" y="2852427"/>
            <a:ext cx="3737797" cy="20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301" y="948569"/>
            <a:ext cx="7228108" cy="4093428"/>
          </a:xfrm>
        </p:spPr>
        <p:txBody>
          <a:bodyPr/>
          <a:lstStyle/>
          <a:p>
            <a:pPr algn="just"/>
            <a:r>
              <a:rPr lang="uz-Latn-UZ" sz="2800" dirty="0" smtClean="0"/>
              <a:t>   </a:t>
            </a:r>
            <a:r>
              <a:rPr lang="en-US" sz="2800" dirty="0" err="1" smtClean="0"/>
              <a:t>Narsalarning</a:t>
            </a:r>
            <a:r>
              <a:rPr lang="en-US" sz="2800" dirty="0" smtClean="0"/>
              <a:t> </a:t>
            </a:r>
            <a:r>
              <a:rPr lang="en-US" sz="2800" dirty="0" err="1"/>
              <a:t>miqdorini</a:t>
            </a:r>
            <a:r>
              <a:rPr lang="en-US" sz="2800" dirty="0"/>
              <a:t> </a:t>
            </a:r>
            <a:r>
              <a:rPr lang="en-US" sz="2800" dirty="0" err="1"/>
              <a:t>taqsimlab</a:t>
            </a:r>
            <a:r>
              <a:rPr lang="en-US" sz="2800" dirty="0"/>
              <a:t> </a:t>
            </a:r>
            <a:r>
              <a:rPr lang="en-US" sz="2800" dirty="0" err="1" smtClean="0"/>
              <a:t>ko‘rsata</a:t>
            </a:r>
            <a:r>
              <a:rPr lang="uz-Latn-UZ" sz="2800" dirty="0" smtClean="0"/>
              <a:t>-</a:t>
            </a:r>
            <a:r>
              <a:rPr lang="en-US" sz="2800" dirty="0" err="1" smtClean="0"/>
              <a:t>digan</a:t>
            </a:r>
            <a:r>
              <a:rPr lang="en-US" sz="2800" dirty="0" smtClean="0"/>
              <a:t> </a:t>
            </a:r>
            <a:r>
              <a:rPr lang="en-US" sz="2800" dirty="0" err="1"/>
              <a:t>sonlarga</a:t>
            </a:r>
            <a:r>
              <a:rPr lang="en-US" sz="2800" dirty="0"/>
              <a:t> </a:t>
            </a:r>
            <a:r>
              <a:rPr lang="en-US" sz="2800" dirty="0" err="1"/>
              <a:t>taqsim</a:t>
            </a:r>
            <a:r>
              <a:rPr lang="en-US" sz="2800" dirty="0"/>
              <a:t> son </a:t>
            </a:r>
            <a:r>
              <a:rPr lang="en-US" sz="2800" dirty="0" err="1"/>
              <a:t>deyiladi</a:t>
            </a:r>
            <a:r>
              <a:rPr lang="en-US" sz="2800" dirty="0"/>
              <a:t>. </a:t>
            </a:r>
            <a:r>
              <a:rPr lang="en-US" sz="2800" dirty="0" err="1"/>
              <a:t>Ular</a:t>
            </a:r>
            <a:r>
              <a:rPr lang="en-US" sz="2800" dirty="0"/>
              <a:t> </a:t>
            </a:r>
            <a:r>
              <a:rPr lang="uz-Latn-UZ" sz="2800" dirty="0" smtClean="0"/>
              <a:t>        </a:t>
            </a:r>
            <a:r>
              <a:rPr lang="en-US" sz="2800" dirty="0" smtClean="0"/>
              <a:t>-</a:t>
            </a:r>
            <a:r>
              <a:rPr lang="en-US" sz="2800" dirty="0" err="1"/>
              <a:t>tadan</a:t>
            </a:r>
            <a:r>
              <a:rPr lang="en-US" sz="2800" dirty="0"/>
              <a:t> </a:t>
            </a:r>
            <a:r>
              <a:rPr lang="en-US" sz="2800" dirty="0" err="1"/>
              <a:t>qo‘shimchasi</a:t>
            </a:r>
            <a:r>
              <a:rPr lang="en-US" sz="2800" dirty="0"/>
              <a:t> </a:t>
            </a:r>
            <a:r>
              <a:rPr lang="en-US" sz="2800" dirty="0" err="1"/>
              <a:t>yordamida</a:t>
            </a:r>
            <a:r>
              <a:rPr lang="en-US" sz="2800" dirty="0"/>
              <a:t> </a:t>
            </a:r>
            <a:r>
              <a:rPr lang="en-US" sz="2800" dirty="0" err="1"/>
              <a:t>hosil</a:t>
            </a:r>
            <a:r>
              <a:rPr lang="en-US" sz="2800" dirty="0"/>
              <a:t> </a:t>
            </a:r>
            <a:r>
              <a:rPr lang="en-US" sz="2800" dirty="0" err="1"/>
              <a:t>qilinadi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   </a:t>
            </a:r>
            <a:r>
              <a:rPr lang="en-US" sz="2800" dirty="0" err="1"/>
              <a:t>Ba’zan</a:t>
            </a:r>
            <a:r>
              <a:rPr lang="en-US" sz="2800" dirty="0"/>
              <a:t> </a:t>
            </a:r>
            <a:r>
              <a:rPr lang="en-US" sz="2800" dirty="0" err="1"/>
              <a:t>dona</a:t>
            </a:r>
            <a:r>
              <a:rPr lang="en-US" sz="2800" dirty="0"/>
              <a:t> </a:t>
            </a:r>
            <a:r>
              <a:rPr lang="en-US" sz="2800" dirty="0" err="1"/>
              <a:t>sonni</a:t>
            </a:r>
            <a:r>
              <a:rPr lang="en-US" sz="2800" dirty="0"/>
              <a:t> </a:t>
            </a:r>
            <a:r>
              <a:rPr lang="en-US" sz="2800" dirty="0" err="1"/>
              <a:t>takrorlash</a:t>
            </a:r>
            <a:r>
              <a:rPr lang="en-US" sz="2800" dirty="0"/>
              <a:t> </a:t>
            </a:r>
            <a:r>
              <a:rPr lang="en-US" sz="2800" dirty="0" err="1"/>
              <a:t>yo‘li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ham </a:t>
            </a:r>
            <a:r>
              <a:rPr lang="en-US" sz="2800" dirty="0" err="1"/>
              <a:t>hosil</a:t>
            </a:r>
            <a:r>
              <a:rPr lang="en-US" sz="2800" dirty="0"/>
              <a:t> </a:t>
            </a:r>
            <a:r>
              <a:rPr lang="en-US" sz="2800" dirty="0" err="1"/>
              <a:t>qilinadi</a:t>
            </a:r>
            <a:r>
              <a:rPr lang="en-US" sz="2800" dirty="0"/>
              <a:t>: </a:t>
            </a:r>
            <a:r>
              <a:rPr lang="en-US" sz="2800" dirty="0" err="1"/>
              <a:t>ikkita-ikkita</a:t>
            </a:r>
            <a:r>
              <a:rPr lang="en-US" sz="2800" dirty="0"/>
              <a:t>, </a:t>
            </a:r>
            <a:r>
              <a:rPr lang="en-US" sz="2800" dirty="0" err="1"/>
              <a:t>beshta-beshtadan</a:t>
            </a:r>
            <a:endParaRPr lang="en-US" sz="2800" dirty="0"/>
          </a:p>
          <a:p>
            <a:pPr algn="just"/>
            <a:r>
              <a:rPr lang="en-US" sz="2800" dirty="0"/>
              <a:t>  </a:t>
            </a:r>
            <a:r>
              <a:rPr lang="en-US" sz="2800" dirty="0" err="1"/>
              <a:t>Ayrim</a:t>
            </a:r>
            <a:r>
              <a:rPr lang="en-US" sz="2800" dirty="0"/>
              <a:t> </a:t>
            </a:r>
            <a:r>
              <a:rPr lang="en-US" sz="2800" dirty="0" err="1"/>
              <a:t>hollarda</a:t>
            </a:r>
            <a:r>
              <a:rPr lang="en-US" sz="2800" dirty="0"/>
              <a:t> </a:t>
            </a:r>
            <a:r>
              <a:rPr lang="en-US" sz="2800" dirty="0" err="1"/>
              <a:t>taqsim</a:t>
            </a:r>
            <a:r>
              <a:rPr lang="en-US" sz="2800" dirty="0"/>
              <a:t> son </a:t>
            </a:r>
            <a:r>
              <a:rPr lang="en-US" sz="2800" dirty="0" err="1"/>
              <a:t>qo‘shimchasi</a:t>
            </a:r>
            <a:r>
              <a:rPr lang="en-US" sz="2800" dirty="0"/>
              <a:t> </a:t>
            </a:r>
            <a:r>
              <a:rPr lang="en-US" sz="2800" dirty="0" err="1"/>
              <a:t>hisob</a:t>
            </a:r>
            <a:r>
              <a:rPr lang="en-US" sz="2800" dirty="0"/>
              <a:t> </a:t>
            </a:r>
            <a:r>
              <a:rPr lang="en-US" sz="2800" dirty="0" err="1"/>
              <a:t>so‘zlarga</a:t>
            </a:r>
            <a:r>
              <a:rPr lang="en-US" sz="2800" dirty="0"/>
              <a:t> </a:t>
            </a:r>
            <a:r>
              <a:rPr lang="en-US" sz="2800" dirty="0" err="1"/>
              <a:t>qo‘shiladi</a:t>
            </a:r>
            <a:r>
              <a:rPr lang="en-US" sz="2800" dirty="0"/>
              <a:t>: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qopdan</a:t>
            </a:r>
            <a:r>
              <a:rPr lang="en-US" sz="2800" dirty="0"/>
              <a:t>, </a:t>
            </a:r>
            <a:r>
              <a:rPr lang="en-US" sz="2800" dirty="0" err="1"/>
              <a:t>ikki</a:t>
            </a:r>
            <a:r>
              <a:rPr lang="en-US" sz="2800" dirty="0"/>
              <a:t> </a:t>
            </a:r>
            <a:r>
              <a:rPr lang="en-US" sz="2800" dirty="0" err="1"/>
              <a:t>litrdan</a:t>
            </a:r>
            <a:r>
              <a:rPr lang="en-US" sz="2800" dirty="0"/>
              <a:t>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7" y="1103152"/>
            <a:ext cx="1139124" cy="257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4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347" y="948569"/>
            <a:ext cx="8610098" cy="1292662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en-US" sz="2800" dirty="0" err="1" smtClean="0"/>
              <a:t>Taqsim</a:t>
            </a:r>
            <a:r>
              <a:rPr lang="en-US" sz="2800" dirty="0" smtClean="0"/>
              <a:t> </a:t>
            </a:r>
            <a:r>
              <a:rPr lang="en-US" sz="2800" dirty="0" err="1"/>
              <a:t>sonlar</a:t>
            </a:r>
            <a:r>
              <a:rPr lang="en-US" sz="2800" dirty="0"/>
              <a:t> </a:t>
            </a:r>
            <a:r>
              <a:rPr lang="en-US" sz="2800" dirty="0" err="1"/>
              <a:t>gapda</a:t>
            </a:r>
            <a:r>
              <a:rPr lang="en-US" sz="2800" dirty="0"/>
              <a:t> </a:t>
            </a:r>
            <a:r>
              <a:rPr lang="en-US" sz="2800" dirty="0" err="1"/>
              <a:t>otga</a:t>
            </a:r>
            <a:r>
              <a:rPr lang="en-US" sz="2800" dirty="0"/>
              <a:t> </a:t>
            </a:r>
            <a:r>
              <a:rPr lang="en-US" sz="2800" dirty="0" err="1"/>
              <a:t>bog‘lanib</a:t>
            </a:r>
            <a:r>
              <a:rPr lang="en-US" sz="2800" dirty="0"/>
              <a:t> </a:t>
            </a:r>
            <a:r>
              <a:rPr lang="en-US" sz="2800" dirty="0" err="1"/>
              <a:t>aniqlovchi</a:t>
            </a:r>
            <a:r>
              <a:rPr lang="en-US" sz="2800" dirty="0"/>
              <a:t>, </a:t>
            </a:r>
            <a:r>
              <a:rPr lang="en-US" sz="2800" dirty="0" err="1"/>
              <a:t>fe’lga</a:t>
            </a:r>
            <a:r>
              <a:rPr lang="en-US" sz="2800" dirty="0"/>
              <a:t> </a:t>
            </a:r>
            <a:r>
              <a:rPr lang="en-US" sz="2800" dirty="0" err="1"/>
              <a:t>bog‘lanib</a:t>
            </a:r>
            <a:r>
              <a:rPr lang="en-US" sz="2800" dirty="0"/>
              <a:t>  </a:t>
            </a:r>
            <a:r>
              <a:rPr lang="en-US" sz="2800" dirty="0" err="1"/>
              <a:t>hol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ot</a:t>
            </a:r>
            <a:r>
              <a:rPr lang="en-US" sz="2800" dirty="0"/>
              <a:t> </a:t>
            </a:r>
            <a:r>
              <a:rPr lang="en-US" sz="2800" dirty="0" err="1"/>
              <a:t>kesim</a:t>
            </a:r>
            <a:r>
              <a:rPr lang="en-US" sz="2800" dirty="0"/>
              <a:t> </a:t>
            </a:r>
            <a:r>
              <a:rPr lang="en-US" sz="2800" dirty="0" err="1"/>
              <a:t>vazifalarini</a:t>
            </a:r>
            <a:r>
              <a:rPr lang="en-US" sz="2800" dirty="0"/>
              <a:t> </a:t>
            </a:r>
            <a:r>
              <a:rPr lang="en-US" sz="2800" dirty="0" err="1"/>
              <a:t>bajaradi</a:t>
            </a:r>
            <a:r>
              <a:rPr lang="en-US" sz="2800" dirty="0"/>
              <a:t>.</a:t>
            </a:r>
            <a:br>
              <a:rPr lang="en-US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944" y="1983161"/>
            <a:ext cx="71905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Buvim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uchovimizga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Maydonchada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guruhlar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to‘rttadan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saflana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boshlashdi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sinfda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o‘ttiztadan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0746" y="2656154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uz-Latn-UZ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1"/>
          <p:cNvSpPr/>
          <p:nvPr/>
        </p:nvSpPr>
        <p:spPr>
          <a:xfrm>
            <a:off x="3576483" y="2410356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7" name="object 21"/>
          <p:cNvSpPr/>
          <p:nvPr/>
        </p:nvSpPr>
        <p:spPr>
          <a:xfrm>
            <a:off x="4174561" y="2416725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12772" y="4722484"/>
            <a:ext cx="14270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12773" y="4594330"/>
            <a:ext cx="1427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18" y="1397219"/>
            <a:ext cx="1035627" cy="251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3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86" y="166255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426-mashq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201" y="979741"/>
            <a:ext cx="7826818" cy="615553"/>
          </a:xfrm>
        </p:spPr>
        <p:txBody>
          <a:bodyPr/>
          <a:lstStyle/>
          <a:p>
            <a:pPr algn="ctr"/>
            <a:r>
              <a:rPr lang="en-US" sz="2000" dirty="0" err="1" smtClean="0"/>
              <a:t>Gaplarni</a:t>
            </a:r>
            <a:r>
              <a:rPr lang="en-US" sz="2000" dirty="0" smtClean="0"/>
              <a:t> </a:t>
            </a:r>
            <a:r>
              <a:rPr lang="en-US" sz="2000" dirty="0" err="1"/>
              <a:t>ko‘chiring</a:t>
            </a:r>
            <a:r>
              <a:rPr lang="en-US" sz="2000" dirty="0"/>
              <a:t>. </a:t>
            </a:r>
            <a:r>
              <a:rPr lang="en-US" sz="2000" dirty="0" err="1"/>
              <a:t>Taqsim</a:t>
            </a:r>
            <a:r>
              <a:rPr lang="en-US" sz="2000" dirty="0"/>
              <a:t> </a:t>
            </a:r>
            <a:r>
              <a:rPr lang="en-US" sz="2000" dirty="0" err="1"/>
              <a:t>sonlarning</a:t>
            </a:r>
            <a:r>
              <a:rPr lang="en-US" sz="2000" dirty="0"/>
              <a:t> </a:t>
            </a:r>
            <a:r>
              <a:rPr lang="en-US" sz="2000" dirty="0" err="1"/>
              <a:t>tagiga</a:t>
            </a:r>
            <a:r>
              <a:rPr lang="en-US" sz="2000" dirty="0"/>
              <a:t> </a:t>
            </a:r>
            <a:r>
              <a:rPr lang="en-US" sz="2000" dirty="0" err="1"/>
              <a:t>chizib</a:t>
            </a:r>
            <a:r>
              <a:rPr lang="en-US" sz="2000" dirty="0"/>
              <a:t>, </a:t>
            </a:r>
            <a:r>
              <a:rPr lang="en-US" sz="2000" dirty="0" err="1"/>
              <a:t>hosil</a:t>
            </a:r>
            <a:r>
              <a:rPr lang="en-US" sz="2000" dirty="0"/>
              <a:t> </a:t>
            </a:r>
            <a:r>
              <a:rPr lang="en-US" sz="2000" dirty="0" err="1"/>
              <a:t>bo‘lishini</a:t>
            </a:r>
            <a:r>
              <a:rPr lang="en-US" sz="2000" dirty="0"/>
              <a:t> </a:t>
            </a:r>
            <a:r>
              <a:rPr lang="en-US" sz="2000" dirty="0" err="1"/>
              <a:t>tushuntiring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2117" y="1819672"/>
            <a:ext cx="75645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ikkoviga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ezilgan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shaftoli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beraman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Oybek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siqimdan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mayiz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ikkitadan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choynakdan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chiqdim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Abdullayev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object 21"/>
          <p:cNvSpPr/>
          <p:nvPr/>
        </p:nvSpPr>
        <p:spPr>
          <a:xfrm>
            <a:off x="2869901" y="2223320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6" name="object 21"/>
          <p:cNvSpPr/>
          <p:nvPr/>
        </p:nvSpPr>
        <p:spPr>
          <a:xfrm>
            <a:off x="3467657" y="2226224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7" name="object 21"/>
          <p:cNvSpPr/>
          <p:nvPr/>
        </p:nvSpPr>
        <p:spPr>
          <a:xfrm>
            <a:off x="4337924" y="3511345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8" name="object 21"/>
          <p:cNvSpPr/>
          <p:nvPr/>
        </p:nvSpPr>
        <p:spPr>
          <a:xfrm>
            <a:off x="3728883" y="3518719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9" name="object 21"/>
          <p:cNvSpPr/>
          <p:nvPr/>
        </p:nvSpPr>
        <p:spPr>
          <a:xfrm>
            <a:off x="4957356" y="3518719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10" name="object 21"/>
          <p:cNvSpPr/>
          <p:nvPr/>
        </p:nvSpPr>
        <p:spPr>
          <a:xfrm>
            <a:off x="1018307" y="3955137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11" name="object 21"/>
          <p:cNvSpPr/>
          <p:nvPr/>
        </p:nvSpPr>
        <p:spPr>
          <a:xfrm>
            <a:off x="403793" y="3955137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12" name="object 21"/>
          <p:cNvSpPr/>
          <p:nvPr/>
        </p:nvSpPr>
        <p:spPr>
          <a:xfrm>
            <a:off x="3319615" y="3955137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13" name="object 21"/>
          <p:cNvSpPr/>
          <p:nvPr/>
        </p:nvSpPr>
        <p:spPr>
          <a:xfrm>
            <a:off x="2700183" y="3955137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14" name="object 21"/>
          <p:cNvSpPr/>
          <p:nvPr/>
        </p:nvSpPr>
        <p:spPr>
          <a:xfrm>
            <a:off x="3939047" y="3933907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sp>
        <p:nvSpPr>
          <p:cNvPr id="15" name="object 21"/>
          <p:cNvSpPr/>
          <p:nvPr/>
        </p:nvSpPr>
        <p:spPr>
          <a:xfrm>
            <a:off x="4532779" y="3933907"/>
            <a:ext cx="619432" cy="110613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13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602" y="1819672"/>
            <a:ext cx="1431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81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102"/>
            <a:ext cx="8521770" cy="661659"/>
          </a:xfrm>
          <a:prstGeom prst="rect">
            <a:avLst/>
          </a:prstGeom>
          <a:noFill/>
        </p:spPr>
        <p:txBody>
          <a:bodyPr wrap="none" lIns="91383" tIns="45690" rIns="91383" bIns="4569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11"/>
            <a:ext cx="6206489" cy="58477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757" y="1062884"/>
            <a:ext cx="6482680" cy="2246729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423-mashq</a:t>
            </a:r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“Oltovlon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ola bo‘lsa, og‘zidagin oldirar, To‘rtovlon tugal bo‘lsa, unmaganni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undirar”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maqoli asosida hikoya tuzing. Unda sonlardan foydalaning.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9154" y="2555709"/>
            <a:ext cx="5569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206" y="3411576"/>
            <a:ext cx="5985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b="1" dirty="0" smtClean="0">
                <a:solidFill>
                  <a:srgbClr val="005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005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427-mashq</a:t>
            </a:r>
            <a:r>
              <a:rPr lang="en-US" sz="2800" b="1" dirty="0">
                <a:solidFill>
                  <a:srgbClr val="005D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taqsim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aylantirib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7" y="1062883"/>
            <a:ext cx="1983077" cy="25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4"/>
          </p:nvPr>
        </p:nvSpPr>
        <p:spPr>
          <a:xfrm>
            <a:off x="384464" y="1347696"/>
            <a:ext cx="4181839" cy="3018094"/>
          </a:xfrm>
        </p:spPr>
        <p:txBody>
          <a:bodyPr>
            <a:norm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“Uch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og‘ayni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botirlar” 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“Bo‘ri va yetti uloqcha”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“Uch tulki”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“Alibobo va qirq qaroqchi”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“Beshning sarguzashtlari”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D:\1.   Jamoliddinxon-TEGMANG\FOTOLAR   -   2\0. SLAYDLAR UCHUN RASM\Raqamlar\images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13" y="2877474"/>
            <a:ext cx="810090" cy="11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10" y="2981433"/>
            <a:ext cx="1065098" cy="1600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09" y="2164767"/>
            <a:ext cx="1064579" cy="1383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91" y="1071583"/>
            <a:ext cx="1040334" cy="1563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10" y="1071583"/>
            <a:ext cx="1065097" cy="16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7364" y="194175"/>
            <a:ext cx="7869848" cy="618826"/>
          </a:xfrm>
        </p:spPr>
        <p:txBody>
          <a:bodyPr>
            <a:noAutofit/>
          </a:bodyPr>
          <a:lstStyle/>
          <a:p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Miqdor  sonning  qanday  turlari  </a:t>
            </a: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bor?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9388276"/>
              </p:ext>
            </p:extLst>
          </p:nvPr>
        </p:nvGraphicFramePr>
        <p:xfrm>
          <a:off x="228601" y="1109482"/>
          <a:ext cx="5257415" cy="345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1.   Jamoliddinxon-TEGMANG\0.   SLAYDLAR - 5-9 ADABIYOT\rasm\1.  gif\savol\smailiki-8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958">
            <a:off x="5671761" y="1160961"/>
            <a:ext cx="2610371" cy="2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5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TOPSHIRIQ 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64" y="2474664"/>
            <a:ext cx="1392382" cy="151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336" y="842869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sonlarga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sonlarga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bo‘lmasligini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Sanoq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sonlarga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qo‘shilgan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ifodalashini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9333" y="2610094"/>
            <a:ext cx="451860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Bir, ikki, uch, besh, olti, o‘n.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617" y="3654380"/>
            <a:ext cx="51187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ikkovi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uchala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uchovi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beshala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beshovi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oltovi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1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7834" y="126807"/>
            <a:ext cx="2809566" cy="615553"/>
          </a:xfrm>
        </p:spPr>
        <p:txBody>
          <a:bodyPr/>
          <a:lstStyle/>
          <a:p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2-topshiriq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8821" y="1410313"/>
            <a:ext cx="2134829" cy="8074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8821" y="2446388"/>
            <a:ext cx="2134829" cy="8074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 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8821" y="3482462"/>
            <a:ext cx="2134829" cy="8074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uz-Latn-U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 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08747" y="1900328"/>
            <a:ext cx="1791929" cy="1791929"/>
          </a:xfrm>
          <a:prstGeom prst="ellipse">
            <a:avLst/>
          </a:prstGeom>
          <a:solidFill>
            <a:srgbClr val="C6E6A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algn="ctr" defTabSz="342892"/>
            <a:r>
              <a:rPr lang="uz-Latn-UZ" sz="4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-ala, -ov</a:t>
            </a:r>
            <a:endParaRPr lang="ru-RU" sz="4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2870405" y="2453393"/>
            <a:ext cx="6858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1382" y="1494043"/>
            <a:ext cx="1653664" cy="22243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342892"/>
            <a:r>
              <a:rPr lang="uz-Latn-UZ" sz="3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3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342892"/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ikkovi,</a:t>
            </a:r>
          </a:p>
          <a:p>
            <a:pPr defTabSz="342892"/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oltovi</a:t>
            </a:r>
            <a:r>
              <a:rPr lang="uz-Latn-UZ" sz="3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defTabSz="342892"/>
            <a:r>
              <a:rPr lang="uz-Latn-UZ" sz="3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yettovi</a:t>
            </a:r>
            <a:endParaRPr lang="ru-RU" sz="3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516771" y="2580267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67646" y="1114823"/>
            <a:ext cx="5305790" cy="3877985"/>
          </a:xfrm>
        </p:spPr>
        <p:txBody>
          <a:bodyPr/>
          <a:lstStyle/>
          <a:p>
            <a:r>
              <a:rPr lang="uz-Latn-UZ" sz="2800" dirty="0" smtClean="0"/>
              <a:t>   </a:t>
            </a:r>
            <a:r>
              <a:rPr lang="en-US" sz="3600" dirty="0" err="1" smtClean="0"/>
              <a:t>Narsalarning</a:t>
            </a:r>
            <a:r>
              <a:rPr lang="en-US" sz="3600" dirty="0" smtClean="0"/>
              <a:t>  </a:t>
            </a:r>
            <a:r>
              <a:rPr lang="en-US" sz="3600" dirty="0" err="1"/>
              <a:t>miqdorini</a:t>
            </a:r>
            <a:r>
              <a:rPr lang="en-US" sz="3600" dirty="0"/>
              <a:t> </a:t>
            </a:r>
            <a:r>
              <a:rPr lang="en-US" sz="3600" dirty="0" err="1"/>
              <a:t>jamlab</a:t>
            </a:r>
            <a:r>
              <a:rPr lang="en-US" sz="3600" dirty="0"/>
              <a:t> </a:t>
            </a:r>
            <a:r>
              <a:rPr lang="en-US" sz="3600" dirty="0" err="1"/>
              <a:t>ko‘rsatadigan</a:t>
            </a:r>
            <a:r>
              <a:rPr lang="en-US" sz="3600" dirty="0"/>
              <a:t> </a:t>
            </a:r>
            <a:r>
              <a:rPr lang="en-US" sz="3600" dirty="0" err="1"/>
              <a:t>sonlar</a:t>
            </a:r>
            <a:r>
              <a:rPr lang="en-US" sz="3600" dirty="0"/>
              <a:t>  </a:t>
            </a:r>
            <a:r>
              <a:rPr lang="en-US" sz="3600" b="1" dirty="0" err="1">
                <a:solidFill>
                  <a:srgbClr val="FF0000"/>
                </a:solidFill>
              </a:rPr>
              <a:t>jamlovchi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  <a:r>
              <a:rPr lang="en-US" sz="3600" b="1" dirty="0" err="1">
                <a:solidFill>
                  <a:srgbClr val="FF0000"/>
                </a:solidFill>
              </a:rPr>
              <a:t>sonlar</a:t>
            </a:r>
            <a:r>
              <a:rPr lang="en-US" sz="3600" b="1" dirty="0">
                <a:solidFill>
                  <a:srgbClr val="FF0000"/>
                </a:solidFill>
              </a:rPr>
              <a:t>  </a:t>
            </a:r>
            <a:r>
              <a:rPr lang="en-US" sz="3600" dirty="0" err="1"/>
              <a:t>deyiladi</a:t>
            </a:r>
            <a:r>
              <a:rPr lang="en-US" sz="3600" dirty="0"/>
              <a:t>. </a:t>
            </a:r>
            <a:r>
              <a:rPr lang="en-US" sz="3600" dirty="0" err="1"/>
              <a:t>Ular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7030A0"/>
                </a:solidFill>
              </a:rPr>
              <a:t>-</a:t>
            </a:r>
            <a:r>
              <a:rPr lang="en-US" sz="3600" b="1" dirty="0" err="1">
                <a:solidFill>
                  <a:srgbClr val="7030A0"/>
                </a:solidFill>
              </a:rPr>
              <a:t>ov</a:t>
            </a:r>
            <a:r>
              <a:rPr lang="en-US" sz="3600" b="1" dirty="0">
                <a:solidFill>
                  <a:srgbClr val="7030A0"/>
                </a:solidFill>
              </a:rPr>
              <a:t>, -</a:t>
            </a:r>
            <a:r>
              <a:rPr lang="en-US" sz="3600" b="1" dirty="0" err="1">
                <a:solidFill>
                  <a:srgbClr val="7030A0"/>
                </a:solidFill>
              </a:rPr>
              <a:t>ala</a:t>
            </a:r>
            <a:r>
              <a:rPr lang="en-US" sz="3600" b="1" dirty="0">
                <a:solidFill>
                  <a:srgbClr val="7030A0"/>
                </a:solidFill>
              </a:rPr>
              <a:t>, </a:t>
            </a:r>
            <a:r>
              <a:rPr lang="uz-Latn-UZ" sz="3600" b="1" dirty="0" smtClean="0">
                <a:solidFill>
                  <a:srgbClr val="7030A0"/>
                </a:solidFill>
              </a:rPr>
              <a:t>    </a:t>
            </a:r>
            <a:r>
              <a:rPr lang="en-US" sz="3600" b="1" dirty="0" smtClean="0">
                <a:solidFill>
                  <a:srgbClr val="7030A0"/>
                </a:solidFill>
              </a:rPr>
              <a:t>-</a:t>
            </a:r>
            <a:r>
              <a:rPr lang="en-US" sz="3600" b="1" dirty="0" err="1">
                <a:solidFill>
                  <a:srgbClr val="7030A0"/>
                </a:solidFill>
              </a:rPr>
              <a:t>ovlon</a:t>
            </a:r>
            <a:r>
              <a:rPr lang="en-US" sz="3600" dirty="0"/>
              <a:t> </a:t>
            </a:r>
            <a:r>
              <a:rPr lang="en-US" sz="3600" dirty="0" err="1"/>
              <a:t>kabi</a:t>
            </a:r>
            <a:r>
              <a:rPr lang="en-US" sz="3600" dirty="0"/>
              <a:t> </a:t>
            </a:r>
            <a:r>
              <a:rPr lang="en-US" sz="3600" dirty="0" err="1"/>
              <a:t>qo‘shimchalar</a:t>
            </a:r>
            <a:r>
              <a:rPr lang="en-US" sz="3600" dirty="0"/>
              <a:t> </a:t>
            </a:r>
            <a:r>
              <a:rPr lang="en-US" sz="3600" dirty="0" err="1"/>
              <a:t>yordamida</a:t>
            </a:r>
            <a:r>
              <a:rPr lang="en-US" sz="3600" dirty="0"/>
              <a:t> </a:t>
            </a:r>
            <a:r>
              <a:rPr lang="en-US" sz="3600" dirty="0" err="1"/>
              <a:t>hosil</a:t>
            </a:r>
            <a:r>
              <a:rPr lang="en-US" sz="3600" dirty="0"/>
              <a:t> </a:t>
            </a:r>
            <a:r>
              <a:rPr lang="en-US" sz="3600" dirty="0" err="1"/>
              <a:t>qilinadi</a:t>
            </a:r>
            <a:r>
              <a:rPr lang="en-US" sz="3600" dirty="0"/>
              <a:t>.</a:t>
            </a:r>
          </a:p>
          <a:p>
            <a:r>
              <a:rPr lang="uz-Latn-UZ" sz="3600" dirty="0" smtClean="0"/>
              <a:t> 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26" y="1102736"/>
            <a:ext cx="2037688" cy="246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8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4130" y="1237897"/>
            <a:ext cx="6874815" cy="2954655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uz-Latn-UZ" sz="3200" b="1" dirty="0" smtClean="0">
                <a:solidFill>
                  <a:srgbClr val="FF0000"/>
                </a:solidFill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</a:rPr>
              <a:t>ov</a:t>
            </a:r>
            <a:r>
              <a:rPr lang="en-US" sz="3200" b="1" dirty="0">
                <a:solidFill>
                  <a:srgbClr val="FF0000"/>
                </a:solidFill>
              </a:rPr>
              <a:t>, -</a:t>
            </a:r>
            <a:r>
              <a:rPr lang="en-US" sz="3200" b="1" dirty="0" err="1">
                <a:solidFill>
                  <a:srgbClr val="FF0000"/>
                </a:solidFill>
              </a:rPr>
              <a:t>ala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qo‘shimchalari</a:t>
            </a:r>
            <a:r>
              <a:rPr lang="en-US" sz="3200" dirty="0"/>
              <a:t>  </a:t>
            </a:r>
            <a:r>
              <a:rPr lang="en-US" sz="3200" dirty="0" err="1"/>
              <a:t>faqat</a:t>
            </a:r>
            <a:r>
              <a:rPr lang="en-US" sz="3200" dirty="0"/>
              <a:t>  </a:t>
            </a:r>
            <a:r>
              <a:rPr lang="en-US" sz="3200" dirty="0" err="1"/>
              <a:t>ikkidan</a:t>
            </a:r>
            <a:r>
              <a:rPr lang="en-US" sz="3200" dirty="0"/>
              <a:t> </a:t>
            </a:r>
            <a:r>
              <a:rPr lang="en-US" sz="3200" dirty="0" err="1"/>
              <a:t>o‘ngacha</a:t>
            </a:r>
            <a:r>
              <a:rPr lang="en-US" sz="3200" dirty="0"/>
              <a:t>  </a:t>
            </a:r>
            <a:r>
              <a:rPr lang="en-US" sz="3200" dirty="0" err="1"/>
              <a:t>bo‘lgan</a:t>
            </a:r>
            <a:r>
              <a:rPr lang="en-US" sz="3200" dirty="0"/>
              <a:t>  </a:t>
            </a:r>
            <a:r>
              <a:rPr lang="en-US" sz="3200" dirty="0" err="1"/>
              <a:t>sonlarga</a:t>
            </a:r>
            <a:r>
              <a:rPr lang="en-US" sz="3200" dirty="0"/>
              <a:t>  </a:t>
            </a:r>
            <a:r>
              <a:rPr lang="en-US" sz="3200" dirty="0" err="1"/>
              <a:t>qo‘shilib</a:t>
            </a:r>
            <a:r>
              <a:rPr lang="en-US" sz="3200" dirty="0"/>
              <a:t>,  </a:t>
            </a:r>
            <a:r>
              <a:rPr lang="en-US" sz="3200" dirty="0" err="1"/>
              <a:t>jamlik</a:t>
            </a:r>
            <a:r>
              <a:rPr lang="en-US" sz="3200" dirty="0"/>
              <a:t>  </a:t>
            </a:r>
            <a:r>
              <a:rPr lang="en-US" sz="3200" dirty="0" err="1"/>
              <a:t>ma’nosini</a:t>
            </a:r>
            <a:r>
              <a:rPr lang="en-US" sz="3200" dirty="0"/>
              <a:t> </a:t>
            </a:r>
            <a:r>
              <a:rPr lang="en-US" sz="3200" dirty="0" err="1"/>
              <a:t>ifodalaydi</a:t>
            </a:r>
            <a:r>
              <a:rPr lang="en-US" sz="3200" dirty="0"/>
              <a:t>. Bu </a:t>
            </a:r>
            <a:r>
              <a:rPr lang="en-US" sz="3200" dirty="0" err="1"/>
              <a:t>qo‘shimchalar</a:t>
            </a:r>
            <a:r>
              <a:rPr lang="en-US" sz="3200" dirty="0"/>
              <a:t>   </a:t>
            </a:r>
            <a:r>
              <a:rPr lang="en-US" sz="3200" dirty="0" err="1"/>
              <a:t>unli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 </a:t>
            </a:r>
            <a:r>
              <a:rPr lang="en-US" sz="3200" dirty="0" err="1"/>
              <a:t>tugagan</a:t>
            </a:r>
            <a:r>
              <a:rPr lang="en-US" sz="3200" dirty="0"/>
              <a:t>  </a:t>
            </a:r>
            <a:r>
              <a:rPr lang="en-US" sz="3200" dirty="0" err="1"/>
              <a:t>sanoq</a:t>
            </a:r>
            <a:r>
              <a:rPr lang="en-US" sz="3200" dirty="0"/>
              <a:t> </a:t>
            </a:r>
            <a:r>
              <a:rPr lang="en-US" sz="3200" dirty="0" err="1"/>
              <a:t>sonlarga</a:t>
            </a:r>
            <a:r>
              <a:rPr lang="en-US" sz="3200" dirty="0"/>
              <a:t> </a:t>
            </a:r>
            <a:r>
              <a:rPr lang="en-US" sz="3200" dirty="0" err="1"/>
              <a:t>qo‘shilganda</a:t>
            </a:r>
            <a:r>
              <a:rPr lang="en-US" sz="3200" dirty="0"/>
              <a:t>, </a:t>
            </a:r>
            <a:r>
              <a:rPr lang="en-US" sz="3200" dirty="0" err="1"/>
              <a:t>asos</a:t>
            </a:r>
            <a:r>
              <a:rPr lang="en-US" sz="3200" dirty="0"/>
              <a:t> </a:t>
            </a:r>
            <a:r>
              <a:rPr lang="en-US" sz="3200" dirty="0" err="1"/>
              <a:t>qismdagi</a:t>
            </a:r>
            <a:r>
              <a:rPr lang="en-US" sz="3200" dirty="0"/>
              <a:t> </a:t>
            </a:r>
            <a:r>
              <a:rPr lang="uz-Latn-UZ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 </a:t>
            </a:r>
            <a:r>
              <a:rPr lang="en-US" sz="3200" dirty="0" err="1"/>
              <a:t>unlisi</a:t>
            </a:r>
            <a:r>
              <a:rPr lang="en-US" sz="3200" dirty="0"/>
              <a:t> </a:t>
            </a:r>
            <a:r>
              <a:rPr lang="en-US" sz="3200" dirty="0" err="1"/>
              <a:t>tushib</a:t>
            </a:r>
            <a:r>
              <a:rPr lang="en-US" sz="3200" dirty="0"/>
              <a:t> </a:t>
            </a:r>
            <a:r>
              <a:rPr lang="en-US" sz="3200" dirty="0" err="1"/>
              <a:t>qoladi</a:t>
            </a:r>
            <a:r>
              <a:rPr lang="en-US" sz="3200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37" y="1154976"/>
            <a:ext cx="1658217" cy="242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0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64" y="255878"/>
            <a:ext cx="8790709" cy="430887"/>
          </a:xfrm>
        </p:spPr>
        <p:txBody>
          <a:bodyPr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qo‘shiladimi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36" y="1574594"/>
            <a:ext cx="1891147" cy="21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786" y="1117615"/>
            <a:ext cx="62586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Jamlovchi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o‘ngacha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jamlik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Jamlash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ifodalash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jamlanayotgan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0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TOPSHIRIQ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737" y="1000524"/>
            <a:ext cx="8454235" cy="830997"/>
          </a:xfrm>
        </p:spPr>
        <p:txBody>
          <a:bodyPr/>
          <a:lstStyle/>
          <a:p>
            <a:r>
              <a:rPr lang="uz-Latn-UZ" sz="2000" dirty="0" smtClean="0"/>
              <a:t>  </a:t>
            </a:r>
            <a:r>
              <a:rPr lang="en-US" sz="2000" dirty="0" err="1" smtClean="0"/>
              <a:t>Berilgan</a:t>
            </a:r>
            <a:r>
              <a:rPr lang="en-US" sz="2000" dirty="0" smtClean="0"/>
              <a:t> </a:t>
            </a:r>
            <a:r>
              <a:rPr lang="en-US" sz="2000" dirty="0" err="1"/>
              <a:t>sanoq</a:t>
            </a:r>
            <a:r>
              <a:rPr lang="en-US" sz="2000" dirty="0"/>
              <a:t> </a:t>
            </a:r>
            <a:r>
              <a:rPr lang="en-US" sz="2000" dirty="0" err="1"/>
              <a:t>sonlarga</a:t>
            </a:r>
            <a:r>
              <a:rPr lang="en-US" sz="2000" dirty="0"/>
              <a:t> -</a:t>
            </a:r>
            <a:r>
              <a:rPr lang="en-US" sz="2000" dirty="0" err="1"/>
              <a:t>tadan</a:t>
            </a:r>
            <a:r>
              <a:rPr lang="en-US" sz="2000" dirty="0"/>
              <a:t> </a:t>
            </a:r>
            <a:r>
              <a:rPr lang="en-US" sz="2000" dirty="0" err="1"/>
              <a:t>qo‘shimchasini</a:t>
            </a:r>
            <a:r>
              <a:rPr lang="en-US" sz="2000" dirty="0"/>
              <a:t> </a:t>
            </a:r>
            <a:r>
              <a:rPr lang="en-US" sz="2000" dirty="0" err="1"/>
              <a:t>qo‘shing</a:t>
            </a:r>
            <a:r>
              <a:rPr lang="en-US" sz="2000" dirty="0"/>
              <a:t>. </a:t>
            </a:r>
            <a:r>
              <a:rPr lang="en-US" sz="2000" dirty="0" err="1"/>
              <a:t>Ma’noda</a:t>
            </a:r>
            <a:r>
              <a:rPr lang="en-US" sz="2000" dirty="0"/>
              <a:t> </a:t>
            </a:r>
            <a:r>
              <a:rPr lang="en-US" sz="2000" dirty="0" err="1"/>
              <a:t>qanday</a:t>
            </a:r>
            <a:r>
              <a:rPr lang="en-US" sz="2000" dirty="0"/>
              <a:t> </a:t>
            </a:r>
            <a:r>
              <a:rPr lang="en-US" sz="2000" dirty="0" err="1"/>
              <a:t>o‘zgarish</a:t>
            </a:r>
            <a:r>
              <a:rPr lang="en-US" sz="2000" dirty="0"/>
              <a:t> </a:t>
            </a:r>
            <a:r>
              <a:rPr lang="en-US" sz="2000" dirty="0" err="1"/>
              <a:t>bo‘lganini</a:t>
            </a:r>
            <a:r>
              <a:rPr lang="en-US" sz="2000" dirty="0"/>
              <a:t> </a:t>
            </a:r>
            <a:r>
              <a:rPr lang="en-US" sz="2000" dirty="0" err="1"/>
              <a:t>ayting</a:t>
            </a:r>
            <a:r>
              <a:rPr lang="en-US" sz="20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218208" y="1783773"/>
            <a:ext cx="1901538" cy="523008"/>
          </a:xfrm>
          <a:prstGeom prst="parallelogram">
            <a:avLst>
              <a:gd name="adj" fmla="val 59615"/>
            </a:avLst>
          </a:prstGeom>
          <a:solidFill>
            <a:srgbClr val="005DA2"/>
          </a:solidFill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218207" y="2583876"/>
            <a:ext cx="1901538" cy="540327"/>
          </a:xfrm>
          <a:prstGeom prst="parallelogram">
            <a:avLst>
              <a:gd name="adj" fmla="val 59615"/>
            </a:avLst>
          </a:prstGeom>
          <a:solidFill>
            <a:srgbClr val="005DA2"/>
          </a:solidFill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218208" y="3411683"/>
            <a:ext cx="1901537" cy="540327"/>
          </a:xfrm>
          <a:prstGeom prst="parallelogram">
            <a:avLst>
              <a:gd name="adj" fmla="val 59615"/>
            </a:avLst>
          </a:prstGeom>
          <a:solidFill>
            <a:srgbClr val="005DA2"/>
          </a:solidFill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218208" y="4281055"/>
            <a:ext cx="1901537" cy="540327"/>
          </a:xfrm>
          <a:prstGeom prst="parallelogram">
            <a:avLst>
              <a:gd name="adj" fmla="val 59615"/>
            </a:avLst>
          </a:prstGeom>
          <a:solidFill>
            <a:srgbClr val="005DA2"/>
          </a:solidFill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2980433" y="1783773"/>
            <a:ext cx="2682611" cy="523008"/>
          </a:xfrm>
          <a:prstGeom prst="parallelogram">
            <a:avLst>
              <a:gd name="adj" fmla="val 59615"/>
            </a:avLst>
          </a:prstGeom>
          <a:solidFill>
            <a:srgbClr val="005D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bittadan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араллелограмм 10"/>
          <p:cNvSpPr/>
          <p:nvPr/>
        </p:nvSpPr>
        <p:spPr>
          <a:xfrm>
            <a:off x="2976091" y="2592535"/>
            <a:ext cx="2682611" cy="523008"/>
          </a:xfrm>
          <a:prstGeom prst="parallelogram">
            <a:avLst>
              <a:gd name="adj" fmla="val 59615"/>
            </a:avLst>
          </a:prstGeom>
          <a:solidFill>
            <a:srgbClr val="005DA2"/>
          </a:solidFill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ikkitadan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2980433" y="3411683"/>
            <a:ext cx="2682611" cy="523008"/>
          </a:xfrm>
          <a:prstGeom prst="parallelogram">
            <a:avLst>
              <a:gd name="adj" fmla="val 59615"/>
            </a:avLst>
          </a:prstGeom>
          <a:solidFill>
            <a:srgbClr val="005DA2"/>
          </a:solidFill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o‘ntadan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араллелограмм 12"/>
          <p:cNvSpPr/>
          <p:nvPr/>
        </p:nvSpPr>
        <p:spPr>
          <a:xfrm>
            <a:off x="2980433" y="4277592"/>
            <a:ext cx="2682611" cy="523008"/>
          </a:xfrm>
          <a:prstGeom prst="parallelogram">
            <a:avLst>
              <a:gd name="adj" fmla="val 59615"/>
            </a:avLst>
          </a:prstGeom>
          <a:solidFill>
            <a:srgbClr val="005DA2"/>
          </a:solidFill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yuztadan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747380" y="1783773"/>
            <a:ext cx="1536147" cy="507426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747380" y="2614181"/>
            <a:ext cx="1536147" cy="507426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779406" y="3444584"/>
            <a:ext cx="1536147" cy="507426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779406" y="4289714"/>
            <a:ext cx="1536147" cy="507426"/>
          </a:xfrm>
          <a:prstGeom prst="line">
            <a:avLst/>
          </a:prstGeom>
          <a:ln w="381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57" y="1545504"/>
            <a:ext cx="1850688" cy="230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8445</TotalTime>
  <Words>460</Words>
  <Application>Microsoft Office PowerPoint</Application>
  <PresentationFormat>Экран (16:9)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Презентация PowerPoint</vt:lpstr>
      <vt:lpstr>Презентация PowerPoint</vt:lpstr>
      <vt:lpstr>Miqdor  sonning  qanday  turlari  bor?</vt:lpstr>
      <vt:lpstr>TOPSHIRIQ </vt:lpstr>
      <vt:lpstr>2-topshiriq</vt:lpstr>
      <vt:lpstr>BILIB OLING!</vt:lpstr>
      <vt:lpstr>BILIB OLING!</vt:lpstr>
      <vt:lpstr>Bir so‘ziga  -ov, -ala qo‘shimchalari qo‘shiladimi?</vt:lpstr>
      <vt:lpstr>TOPSHIRIQ </vt:lpstr>
      <vt:lpstr>BILIB OLING!</vt:lpstr>
      <vt:lpstr>Презентация PowerPoint</vt:lpstr>
      <vt:lpstr>426-mashq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796</cp:revision>
  <cp:lastPrinted>2020-08-26T14:48:01Z</cp:lastPrinted>
  <dcterms:created xsi:type="dcterms:W3CDTF">2020-04-11T16:25:36Z</dcterms:created>
  <dcterms:modified xsi:type="dcterms:W3CDTF">2021-03-16T06:59:48Z</dcterms:modified>
</cp:coreProperties>
</file>