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theme/theme3.xml" ContentType="application/vnd.openxmlformats-officedocument.theme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theme/theme4.xml" ContentType="application/vnd.openxmlformats-officedocument.theme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9" r:id="rId2"/>
    <p:sldMasterId id="2147483857" r:id="rId3"/>
    <p:sldMasterId id="2147483864" r:id="rId4"/>
    <p:sldMasterId id="2147483922" r:id="rId5"/>
  </p:sldMasterIdLst>
  <p:notesMasterIdLst>
    <p:notesMasterId r:id="rId19"/>
  </p:notesMasterIdLst>
  <p:handoutMasterIdLst>
    <p:handoutMasterId r:id="rId20"/>
  </p:handoutMasterIdLst>
  <p:sldIdLst>
    <p:sldId id="519" r:id="rId6"/>
    <p:sldId id="531" r:id="rId7"/>
    <p:sldId id="530" r:id="rId8"/>
    <p:sldId id="511" r:id="rId9"/>
    <p:sldId id="532" r:id="rId10"/>
    <p:sldId id="529" r:id="rId11"/>
    <p:sldId id="533" r:id="rId12"/>
    <p:sldId id="525" r:id="rId13"/>
    <p:sldId id="534" r:id="rId14"/>
    <p:sldId id="535" r:id="rId15"/>
    <p:sldId id="536" r:id="rId16"/>
    <p:sldId id="537" r:id="rId17"/>
    <p:sldId id="401" r:id="rId18"/>
  </p:sldIdLst>
  <p:sldSz cx="9144000" cy="5143500" type="screen16x9"/>
  <p:notesSz cx="6735763" cy="9866313"/>
  <p:defaultTextStyle>
    <a:defPPr>
      <a:defRPr lang="en-US"/>
    </a:defPPr>
    <a:lvl1pPr marL="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681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36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046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0728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3410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6093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8774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1455" algn="l" defTabSz="342681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A2"/>
    <a:srgbClr val="FF33CC"/>
    <a:srgbClr val="CC3399"/>
    <a:srgbClr val="008E40"/>
    <a:srgbClr val="008A3E"/>
    <a:srgbClr val="004F8A"/>
    <a:srgbClr val="66FFFF"/>
    <a:srgbClr val="391A05"/>
    <a:srgbClr val="C75F09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301B821-A1FF-4177-AEE7-76D212191A09}" styleName="Средний стиль 1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799B23B-EC83-4686-B30A-512413B5E67A}" styleName="Светлый стиль 3 —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306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4DBA38C-A82B-45AB-8E66-2EEB201AB34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FD289BF-B87A-4C91-A3F6-A4AAC0C1A022}">
      <dgm:prSet phldrT="[Текст]" custT="1"/>
      <dgm:spPr>
        <a:xfrm rot="16200000">
          <a:off x="-2776980" y="2780047"/>
          <a:ext cx="6294691" cy="740730"/>
        </a:xfrm>
        <a:solidFill>
          <a:srgbClr val="FFFF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 sz="3600" b="1" dirty="0">
            <a:solidFill>
              <a:srgbClr val="006666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gm:t>
    </dgm:pt>
    <dgm:pt modelId="{355838F0-732F-4931-B801-AE13EC8F9366}" type="parTrans" cxnId="{07330D5B-3882-49B5-BFF8-660BCAAFE061}">
      <dgm:prSet/>
      <dgm:spPr/>
      <dgm:t>
        <a:bodyPr/>
        <a:lstStyle/>
        <a:p>
          <a:endParaRPr lang="ru-RU"/>
        </a:p>
      </dgm:t>
    </dgm:pt>
    <dgm:pt modelId="{439CFF84-C13D-4E22-8983-3B19DC1D3732}" type="sibTrans" cxnId="{07330D5B-3882-49B5-BFF8-660BCAAFE061}">
      <dgm:prSet/>
      <dgm:spPr/>
      <dgm:t>
        <a:bodyPr/>
        <a:lstStyle/>
        <a:p>
          <a:endParaRPr lang="ru-RU"/>
        </a:p>
      </dgm:t>
    </dgm:pt>
    <dgm:pt modelId="{AFDE8576-2767-46CD-8FC0-5C5767D8E5A4}">
      <dgm:prSet phldrT="[Текст]"/>
      <dgm:spPr>
        <a:xfrm>
          <a:off x="1440152" y="0"/>
          <a:ext cx="6371516" cy="867792"/>
        </a:xfrm>
        <a:solidFill>
          <a:srgbClr val="4EFA26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uz-Latn-UZ" b="1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Sanoq sonlar</a:t>
          </a:r>
          <a:endParaRPr lang="ru-RU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C009F6A-DE48-43D9-9775-26CFBA53E9FF}" type="parTrans" cxnId="{49203529-8665-4E33-B1F0-589967F9894D}">
      <dgm:prSet/>
      <dgm:spPr>
        <a:xfrm>
          <a:off x="740730" y="433896"/>
          <a:ext cx="699422" cy="2716515"/>
        </a:xfr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B184174C-F17E-4EFB-8908-7498384C189A}" type="sibTrans" cxnId="{49203529-8665-4E33-B1F0-589967F9894D}">
      <dgm:prSet/>
      <dgm:spPr/>
      <dgm:t>
        <a:bodyPr/>
        <a:lstStyle/>
        <a:p>
          <a:endParaRPr lang="ru-RU"/>
        </a:p>
      </dgm:t>
    </dgm:pt>
    <dgm:pt modelId="{51D2F079-01ED-45A0-83A9-E9E87D88B463}">
      <dgm:prSet phldrT="[Текст]"/>
      <dgm:spPr>
        <a:xfrm>
          <a:off x="1489194" y="2178393"/>
          <a:ext cx="6371516" cy="867792"/>
        </a:xfrm>
        <a:solidFill>
          <a:srgbClr val="FF7C8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uz-Latn-UZ" b="1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Chama sonlar</a:t>
          </a:r>
          <a:endParaRPr lang="ru-RU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0BF98D64-A9FC-495B-8D83-8F6D347957E8}" type="parTrans" cxnId="{8C7B19EB-1B59-47A6-9E88-ECF650705096}">
      <dgm:prSet/>
      <dgm:spPr>
        <a:xfrm>
          <a:off x="740730" y="2612289"/>
          <a:ext cx="748464" cy="538122"/>
        </a:xfr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F64C431C-33BD-4F3F-B5A5-F62844D97B01}" type="sibTrans" cxnId="{8C7B19EB-1B59-47A6-9E88-ECF650705096}">
      <dgm:prSet/>
      <dgm:spPr/>
      <dgm:t>
        <a:bodyPr/>
        <a:lstStyle/>
        <a:p>
          <a:endParaRPr lang="ru-RU"/>
        </a:p>
      </dgm:t>
    </dgm:pt>
    <dgm:pt modelId="{409BA698-721B-4874-8AD9-A20A85A40D58}">
      <dgm:prSet phldrT="[Текст]"/>
      <dgm:spPr>
        <a:xfrm>
          <a:off x="1489194" y="4347874"/>
          <a:ext cx="6396507" cy="867792"/>
        </a:xfrm>
        <a:solidFill>
          <a:srgbClr val="F16FDE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uz-Latn-UZ" b="1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Taqsim  sonlar</a:t>
          </a:r>
          <a:endParaRPr lang="ru-RU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53735102-B0BE-4DA2-A244-FC678CDF9525}" type="parTrans" cxnId="{2C933BD8-1B38-49CA-A2C5-DC70A4081526}">
      <dgm:prSet/>
      <dgm:spPr>
        <a:xfrm>
          <a:off x="740730" y="3150412"/>
          <a:ext cx="748464" cy="1631358"/>
        </a:xfr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A2B5314B-F0E5-40E3-B086-BEBEF5D5A80F}" type="sibTrans" cxnId="{2C933BD8-1B38-49CA-A2C5-DC70A4081526}">
      <dgm:prSet/>
      <dgm:spPr/>
      <dgm:t>
        <a:bodyPr/>
        <a:lstStyle/>
        <a:p>
          <a:endParaRPr lang="ru-RU"/>
        </a:p>
      </dgm:t>
    </dgm:pt>
    <dgm:pt modelId="{BB121533-0578-455D-9A3B-57D3DCC65FAA}">
      <dgm:prSet/>
      <dgm:spPr>
        <a:xfrm>
          <a:off x="1489194" y="5432614"/>
          <a:ext cx="6371516" cy="867792"/>
        </a:xfrm>
        <a:solidFill>
          <a:srgbClr val="D7C5E5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uz-Latn-UZ" b="1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Kasr sonlar</a:t>
          </a:r>
          <a:endParaRPr lang="ru-RU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E6DDC2D7-DCA3-4664-9257-20A18D38B54F}" type="parTrans" cxnId="{992D7AA1-EDD4-44C2-A580-327FBBB90E0E}">
      <dgm:prSet/>
      <dgm:spPr>
        <a:xfrm>
          <a:off x="740730" y="3150412"/>
          <a:ext cx="748464" cy="2716098"/>
        </a:xfr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CD6D303D-D547-4B46-846D-F9F5E761DFF9}" type="sibTrans" cxnId="{992D7AA1-EDD4-44C2-A580-327FBBB90E0E}">
      <dgm:prSet/>
      <dgm:spPr/>
      <dgm:t>
        <a:bodyPr/>
        <a:lstStyle/>
        <a:p>
          <a:endParaRPr lang="ru-RU"/>
        </a:p>
      </dgm:t>
    </dgm:pt>
    <dgm:pt modelId="{1E24AEA1-23D1-4BB2-9EE2-481CA3A2E4AA}">
      <dgm:prSet/>
      <dgm:spPr>
        <a:xfrm>
          <a:off x="1486348" y="1043156"/>
          <a:ext cx="6396479" cy="867792"/>
        </a:xfr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uz-Latn-UZ" b="1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Dona sonlar</a:t>
          </a:r>
          <a:endParaRPr lang="ru-RU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FC3559A0-FFE8-4CA2-B348-07967D961291}" type="parTrans" cxnId="{C6691BA2-2AA5-45A5-BAD1-6B3ECDACE73F}">
      <dgm:prSet/>
      <dgm:spPr>
        <a:xfrm>
          <a:off x="740730" y="1477052"/>
          <a:ext cx="745618" cy="1673359"/>
        </a:xfr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B6FB04B2-D7D7-4F04-A800-C2681D0814F2}" type="sibTrans" cxnId="{C6691BA2-2AA5-45A5-BAD1-6B3ECDACE73F}">
      <dgm:prSet/>
      <dgm:spPr/>
      <dgm:t>
        <a:bodyPr/>
        <a:lstStyle/>
        <a:p>
          <a:endParaRPr lang="ru-RU"/>
        </a:p>
      </dgm:t>
    </dgm:pt>
    <dgm:pt modelId="{18CB9222-1DB1-4A86-9A2E-909BF964330C}">
      <dgm:prSet/>
      <dgm:spPr>
        <a:xfrm>
          <a:off x="1489194" y="3263134"/>
          <a:ext cx="6352247" cy="867792"/>
        </a:xfrm>
        <a:solidFill>
          <a:srgbClr val="B6F5F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uz-Latn-UZ" b="1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Jamlovchi </a:t>
          </a:r>
          <a:r>
            <a:rPr lang="uz-Latn-UZ" b="1" baseline="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sonlar</a:t>
          </a:r>
          <a:endParaRPr lang="ru-RU" b="1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gm:t>
    </dgm:pt>
    <dgm:pt modelId="{1D983DDB-F825-4F91-8CBF-693A96E3514F}" type="parTrans" cxnId="{B3F4E972-E21E-479B-AA7A-FC34A7882FB2}">
      <dgm:prSet/>
      <dgm:spPr>
        <a:xfrm>
          <a:off x="740730" y="3150412"/>
          <a:ext cx="748464" cy="546617"/>
        </a:xfr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gm:spPr>
      <dgm:t>
        <a:bodyPr/>
        <a:lstStyle/>
        <a:p>
          <a:endParaRPr lang="ru-RU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gm:t>
    </dgm:pt>
    <dgm:pt modelId="{5F1DB4E6-1256-4362-8366-6033D9893A81}" type="sibTrans" cxnId="{B3F4E972-E21E-479B-AA7A-FC34A7882FB2}">
      <dgm:prSet/>
      <dgm:spPr/>
      <dgm:t>
        <a:bodyPr/>
        <a:lstStyle/>
        <a:p>
          <a:endParaRPr lang="ru-RU"/>
        </a:p>
      </dgm:t>
    </dgm:pt>
    <dgm:pt modelId="{E125A614-0FDB-4CA9-B320-3147CDCB7E8A}" type="pres">
      <dgm:prSet presAssocID="{64DBA38C-A82B-45AB-8E66-2EEB201AB34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5D317CC-A22C-49DD-90C3-9CB629056829}" type="pres">
      <dgm:prSet presAssocID="{2FD289BF-B87A-4C91-A3F6-A4AAC0C1A022}" presName="root1" presStyleCnt="0"/>
      <dgm:spPr/>
    </dgm:pt>
    <dgm:pt modelId="{AC40EC93-63FD-4051-85C0-3EACD125E7DD}" type="pres">
      <dgm:prSet presAssocID="{2FD289BF-B87A-4C91-A3F6-A4AAC0C1A022}" presName="LevelOneTextNode" presStyleLbl="node0" presStyleIdx="0" presStyleCnt="1" custScaleX="85358" custScaleY="137820" custLinFactNeighborX="-25300" custLinFactNeighborY="-93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A732B08-8B20-449E-B7AA-36DAF4A13231}" type="pres">
      <dgm:prSet presAssocID="{2FD289BF-B87A-4C91-A3F6-A4AAC0C1A022}" presName="level2hierChild" presStyleCnt="0"/>
      <dgm:spPr/>
    </dgm:pt>
    <dgm:pt modelId="{CF341BA1-0535-438B-95F0-B17B2296AA29}" type="pres">
      <dgm:prSet presAssocID="{1C009F6A-DE48-43D9-9775-26CFBA53E9FF}" presName="conn2-1" presStyleLbl="parChTrans1D2" presStyleIdx="0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2447458"/>
              </a:moveTo>
              <a:lnTo>
                <a:pt x="256885" y="2447458"/>
              </a:lnTo>
              <a:lnTo>
                <a:pt x="256885" y="0"/>
              </a:lnTo>
              <a:lnTo>
                <a:pt x="513770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A7C1DBA-2873-450B-AC75-3621795EBE75}" type="pres">
      <dgm:prSet presAssocID="{1C009F6A-DE48-43D9-9775-26CFBA53E9FF}" presName="connTx" presStyleLbl="parChTrans1D2" presStyleIdx="0" presStyleCnt="6"/>
      <dgm:spPr/>
      <dgm:t>
        <a:bodyPr/>
        <a:lstStyle/>
        <a:p>
          <a:endParaRPr lang="ru-RU"/>
        </a:p>
      </dgm:t>
    </dgm:pt>
    <dgm:pt modelId="{296E93CC-F8BF-48EF-A523-5F389CB6CE0E}" type="pres">
      <dgm:prSet presAssocID="{AFDE8576-2767-46CD-8FC0-5C5767D8E5A4}" presName="root2" presStyleCnt="0"/>
      <dgm:spPr/>
    </dgm:pt>
    <dgm:pt modelId="{3B079718-8A14-4FE9-9B36-69D594E1B902}" type="pres">
      <dgm:prSet presAssocID="{AFDE8576-2767-46CD-8FC0-5C5767D8E5A4}" presName="LevelTwoTextNode" presStyleLbl="node2" presStyleIdx="0" presStyleCnt="6" custScaleX="223848" custLinFactNeighborX="-1723" custLinFactNeighborY="-1027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8CE2D73C-EA03-4695-8823-8BA9242B0BC1}" type="pres">
      <dgm:prSet presAssocID="{AFDE8576-2767-46CD-8FC0-5C5767D8E5A4}" presName="level3hierChild" presStyleCnt="0"/>
      <dgm:spPr/>
    </dgm:pt>
    <dgm:pt modelId="{57332FE3-BF32-4AED-94D7-086685F2FE93}" type="pres">
      <dgm:prSet presAssocID="{FC3559A0-FFE8-4CA2-B348-07967D961291}" presName="conn2-1" presStyleLbl="parChTrans1D2" presStyleIdx="1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1514048"/>
              </a:moveTo>
              <a:lnTo>
                <a:pt x="255600" y="1514048"/>
              </a:lnTo>
              <a:lnTo>
                <a:pt x="255600" y="0"/>
              </a:lnTo>
              <a:lnTo>
                <a:pt x="511201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EBE5AF00-25E5-4DC0-A76A-1CD5DA55B208}" type="pres">
      <dgm:prSet presAssocID="{FC3559A0-FFE8-4CA2-B348-07967D961291}" presName="connTx" presStyleLbl="parChTrans1D2" presStyleIdx="1" presStyleCnt="6"/>
      <dgm:spPr/>
      <dgm:t>
        <a:bodyPr/>
        <a:lstStyle/>
        <a:p>
          <a:endParaRPr lang="ru-RU"/>
        </a:p>
      </dgm:t>
    </dgm:pt>
    <dgm:pt modelId="{9FA57B7B-B260-4D01-9076-439EFDE4CC7A}" type="pres">
      <dgm:prSet presAssocID="{1E24AEA1-23D1-4BB2-9EE2-481CA3A2E4AA}" presName="root2" presStyleCnt="0"/>
      <dgm:spPr/>
    </dgm:pt>
    <dgm:pt modelId="{9FF05CA8-5CD0-490F-96F7-BF30B7E3FA60}" type="pres">
      <dgm:prSet presAssocID="{1E24AEA1-23D1-4BB2-9EE2-481CA3A2E4AA}" presName="LevelTwoTextNode" presStyleLbl="node2" presStyleIdx="1" presStyleCnt="6" custScaleX="224725" custLinFactNeighborX="-100" custLinFactNeighborY="-5819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DAB7501C-F9AB-4965-8B9B-6961CD123EC4}" type="pres">
      <dgm:prSet presAssocID="{1E24AEA1-23D1-4BB2-9EE2-481CA3A2E4AA}" presName="level3hierChild" presStyleCnt="0"/>
      <dgm:spPr/>
    </dgm:pt>
    <dgm:pt modelId="{F6B63726-E205-46C5-BB44-CA2D329D85AE}" type="pres">
      <dgm:prSet presAssocID="{0BF98D64-A9FC-495B-8D83-8F6D347957E8}" presName="conn2-1" presStyleLbl="parChTrans1D2" presStyleIdx="2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489491"/>
              </a:moveTo>
              <a:lnTo>
                <a:pt x="256885" y="489491"/>
              </a:lnTo>
              <a:lnTo>
                <a:pt x="256885" y="0"/>
              </a:lnTo>
              <a:lnTo>
                <a:pt x="513770" y="0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FE23D2CA-5C25-4E81-882C-2FB8296B6665}" type="pres">
      <dgm:prSet presAssocID="{0BF98D64-A9FC-495B-8D83-8F6D347957E8}" presName="connTx" presStyleLbl="parChTrans1D2" presStyleIdx="2" presStyleCnt="6"/>
      <dgm:spPr/>
      <dgm:t>
        <a:bodyPr/>
        <a:lstStyle/>
        <a:p>
          <a:endParaRPr lang="ru-RU"/>
        </a:p>
      </dgm:t>
    </dgm:pt>
    <dgm:pt modelId="{F8B8EABF-64A3-413F-BDDA-EFC9B5100A8D}" type="pres">
      <dgm:prSet presAssocID="{51D2F079-01ED-45A0-83A9-E9E87D88B463}" presName="root2" presStyleCnt="0"/>
      <dgm:spPr/>
    </dgm:pt>
    <dgm:pt modelId="{B82D40DA-A49A-4E1F-AF74-9B6882DD4945}" type="pres">
      <dgm:prSet presAssocID="{51D2F079-01ED-45A0-83A9-E9E87D88B463}" presName="LevelTwoTextNode" presStyleLbl="node2" presStyleIdx="2" presStyleCnt="6" custScaleX="22384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AD2EF4C-1857-4FBE-8CFC-0FBA9452E98E}" type="pres">
      <dgm:prSet presAssocID="{51D2F079-01ED-45A0-83A9-E9E87D88B463}" presName="level3hierChild" presStyleCnt="0"/>
      <dgm:spPr/>
    </dgm:pt>
    <dgm:pt modelId="{ED06DF31-776C-492B-B933-1AA6D3744994}" type="pres">
      <dgm:prSet presAssocID="{1D983DDB-F825-4F91-8CBF-693A96E3514F}" presName="conn2-1" presStyleLbl="parChTrans1D2" presStyleIdx="3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885" y="0"/>
              </a:lnTo>
              <a:lnTo>
                <a:pt x="256885" y="489491"/>
              </a:lnTo>
              <a:lnTo>
                <a:pt x="513770" y="489491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9D7529CF-C736-42F5-A4FF-48AC981715F5}" type="pres">
      <dgm:prSet presAssocID="{1D983DDB-F825-4F91-8CBF-693A96E3514F}" presName="connTx" presStyleLbl="parChTrans1D2" presStyleIdx="3" presStyleCnt="6"/>
      <dgm:spPr/>
      <dgm:t>
        <a:bodyPr/>
        <a:lstStyle/>
        <a:p>
          <a:endParaRPr lang="ru-RU"/>
        </a:p>
      </dgm:t>
    </dgm:pt>
    <dgm:pt modelId="{5BEB227D-D675-4E75-80BF-D83E9DF28AFF}" type="pres">
      <dgm:prSet presAssocID="{18CB9222-1DB1-4A86-9A2E-909BF964330C}" presName="root2" presStyleCnt="0"/>
      <dgm:spPr/>
    </dgm:pt>
    <dgm:pt modelId="{8A8925B8-730D-4AF7-BFD0-9DBAF430DD8D}" type="pres">
      <dgm:prSet presAssocID="{18CB9222-1DB1-4A86-9A2E-909BF964330C}" presName="LevelTwoTextNode" presStyleLbl="node2" presStyleIdx="3" presStyleCnt="6" custScaleX="223171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AC7B948E-1E55-48EF-BC15-5715D029EBBA}" type="pres">
      <dgm:prSet presAssocID="{18CB9222-1DB1-4A86-9A2E-909BF964330C}" presName="level3hierChild" presStyleCnt="0"/>
      <dgm:spPr/>
    </dgm:pt>
    <dgm:pt modelId="{E1AE260F-49D2-41FD-9EFC-A5BC77F207C1}" type="pres">
      <dgm:prSet presAssocID="{53735102-B0BE-4DA2-A244-FC678CDF9525}" presName="conn2-1" presStyleLbl="parChTrans1D2" presStyleIdx="4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885" y="0"/>
              </a:lnTo>
              <a:lnTo>
                <a:pt x="256885" y="1468475"/>
              </a:lnTo>
              <a:lnTo>
                <a:pt x="513770" y="1468475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77F0CC01-FAD9-4547-A1FA-FBB168AF44A1}" type="pres">
      <dgm:prSet presAssocID="{53735102-B0BE-4DA2-A244-FC678CDF9525}" presName="connTx" presStyleLbl="parChTrans1D2" presStyleIdx="4" presStyleCnt="6"/>
      <dgm:spPr/>
      <dgm:t>
        <a:bodyPr/>
        <a:lstStyle/>
        <a:p>
          <a:endParaRPr lang="ru-RU"/>
        </a:p>
      </dgm:t>
    </dgm:pt>
    <dgm:pt modelId="{6114298D-EB1A-4334-A432-585D99FDE828}" type="pres">
      <dgm:prSet presAssocID="{409BA698-721B-4874-8AD9-A20A85A40D58}" presName="root2" presStyleCnt="0"/>
      <dgm:spPr/>
    </dgm:pt>
    <dgm:pt modelId="{AB88919A-E314-470A-BE4C-C93ECC5F85DA}" type="pres">
      <dgm:prSet presAssocID="{409BA698-721B-4874-8AD9-A20A85A40D58}" presName="LevelTwoTextNode" presStyleLbl="node2" presStyleIdx="4" presStyleCnt="6" custScaleX="224726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F083FB96-8471-4D71-95A7-DDED3F8764D1}" type="pres">
      <dgm:prSet presAssocID="{409BA698-721B-4874-8AD9-A20A85A40D58}" presName="level3hierChild" presStyleCnt="0"/>
      <dgm:spPr/>
    </dgm:pt>
    <dgm:pt modelId="{799BA688-766F-4839-8C4D-2DC8EEB2B490}" type="pres">
      <dgm:prSet presAssocID="{E6DDC2D7-DCA3-4664-9257-20A18D38B54F}" presName="conn2-1" presStyleLbl="parChTrans1D2" presStyleIdx="5" presStyleCnt="6"/>
      <dgm:spPr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885" y="0"/>
              </a:lnTo>
              <a:lnTo>
                <a:pt x="256885" y="2447458"/>
              </a:lnTo>
              <a:lnTo>
                <a:pt x="513770" y="2447458"/>
              </a:lnTo>
            </a:path>
          </a:pathLst>
        </a:custGeom>
      </dgm:spPr>
      <dgm:t>
        <a:bodyPr/>
        <a:lstStyle/>
        <a:p>
          <a:endParaRPr lang="ru-RU"/>
        </a:p>
      </dgm:t>
    </dgm:pt>
    <dgm:pt modelId="{3A4290CE-09B9-48A1-8A02-2311FFFB9792}" type="pres">
      <dgm:prSet presAssocID="{E6DDC2D7-DCA3-4664-9257-20A18D38B54F}" presName="connTx" presStyleLbl="parChTrans1D2" presStyleIdx="5" presStyleCnt="6"/>
      <dgm:spPr/>
      <dgm:t>
        <a:bodyPr/>
        <a:lstStyle/>
        <a:p>
          <a:endParaRPr lang="ru-RU"/>
        </a:p>
      </dgm:t>
    </dgm:pt>
    <dgm:pt modelId="{8063A159-F684-4B12-87D4-CD059A536B5B}" type="pres">
      <dgm:prSet presAssocID="{BB121533-0578-455D-9A3B-57D3DCC65FAA}" presName="root2" presStyleCnt="0"/>
      <dgm:spPr/>
    </dgm:pt>
    <dgm:pt modelId="{FF002ED3-FA3A-4914-AA54-EAA0BAA58388}" type="pres">
      <dgm:prSet presAssocID="{BB121533-0578-455D-9A3B-57D3DCC65FAA}" presName="LevelTwoTextNode" presStyleLbl="node2" presStyleIdx="5" presStyleCnt="6" custScaleX="223848">
        <dgm:presLayoutVars>
          <dgm:chPref val="3"/>
        </dgm:presLayoutVars>
      </dgm:prSet>
      <dgm:spPr>
        <a:prstGeom prst="rect">
          <a:avLst/>
        </a:prstGeom>
      </dgm:spPr>
      <dgm:t>
        <a:bodyPr/>
        <a:lstStyle/>
        <a:p>
          <a:endParaRPr lang="ru-RU"/>
        </a:p>
      </dgm:t>
    </dgm:pt>
    <dgm:pt modelId="{E7E066C5-EB25-41F3-AB65-618A7644E4AE}" type="pres">
      <dgm:prSet presAssocID="{BB121533-0578-455D-9A3B-57D3DCC65FAA}" presName="level3hierChild" presStyleCnt="0"/>
      <dgm:spPr/>
    </dgm:pt>
  </dgm:ptLst>
  <dgm:cxnLst>
    <dgm:cxn modelId="{8C7B19EB-1B59-47A6-9E88-ECF650705096}" srcId="{2FD289BF-B87A-4C91-A3F6-A4AAC0C1A022}" destId="{51D2F079-01ED-45A0-83A9-E9E87D88B463}" srcOrd="2" destOrd="0" parTransId="{0BF98D64-A9FC-495B-8D83-8F6D347957E8}" sibTransId="{F64C431C-33BD-4F3F-B5A5-F62844D97B01}"/>
    <dgm:cxn modelId="{07330D5B-3882-49B5-BFF8-660BCAAFE061}" srcId="{64DBA38C-A82B-45AB-8E66-2EEB201AB344}" destId="{2FD289BF-B87A-4C91-A3F6-A4AAC0C1A022}" srcOrd="0" destOrd="0" parTransId="{355838F0-732F-4931-B801-AE13EC8F9366}" sibTransId="{439CFF84-C13D-4E22-8983-3B19DC1D3732}"/>
    <dgm:cxn modelId="{992D7AA1-EDD4-44C2-A580-327FBBB90E0E}" srcId="{2FD289BF-B87A-4C91-A3F6-A4AAC0C1A022}" destId="{BB121533-0578-455D-9A3B-57D3DCC65FAA}" srcOrd="5" destOrd="0" parTransId="{E6DDC2D7-DCA3-4664-9257-20A18D38B54F}" sibTransId="{CD6D303D-D547-4B46-846D-F9F5E761DFF9}"/>
    <dgm:cxn modelId="{2731B218-1A46-4131-83F7-16DE3C017C5E}" type="presOf" srcId="{18CB9222-1DB1-4A86-9A2E-909BF964330C}" destId="{8A8925B8-730D-4AF7-BFD0-9DBAF430DD8D}" srcOrd="0" destOrd="0" presId="urn:microsoft.com/office/officeart/2008/layout/HorizontalMultiLevelHierarchy"/>
    <dgm:cxn modelId="{E482343B-01A5-4A0A-AC0B-EA9BDCB06957}" type="presOf" srcId="{1E24AEA1-23D1-4BB2-9EE2-481CA3A2E4AA}" destId="{9FF05CA8-5CD0-490F-96F7-BF30B7E3FA60}" srcOrd="0" destOrd="0" presId="urn:microsoft.com/office/officeart/2008/layout/HorizontalMultiLevelHierarchy"/>
    <dgm:cxn modelId="{B0099B4C-ACF2-4A32-B758-2CAFD9C4A6EA}" type="presOf" srcId="{E6DDC2D7-DCA3-4664-9257-20A18D38B54F}" destId="{799BA688-766F-4839-8C4D-2DC8EEB2B490}" srcOrd="0" destOrd="0" presId="urn:microsoft.com/office/officeart/2008/layout/HorizontalMultiLevelHierarchy"/>
    <dgm:cxn modelId="{386EAA39-8C34-4919-9D21-008D99BAE7EF}" type="presOf" srcId="{AFDE8576-2767-46CD-8FC0-5C5767D8E5A4}" destId="{3B079718-8A14-4FE9-9B36-69D594E1B902}" srcOrd="0" destOrd="0" presId="urn:microsoft.com/office/officeart/2008/layout/HorizontalMultiLevelHierarchy"/>
    <dgm:cxn modelId="{7E9F7F74-8509-49AF-90F0-687D472AE4C0}" type="presOf" srcId="{1D983DDB-F825-4F91-8CBF-693A96E3514F}" destId="{9D7529CF-C736-42F5-A4FF-48AC981715F5}" srcOrd="1" destOrd="0" presId="urn:microsoft.com/office/officeart/2008/layout/HorizontalMultiLevelHierarchy"/>
    <dgm:cxn modelId="{B3F4E972-E21E-479B-AA7A-FC34A7882FB2}" srcId="{2FD289BF-B87A-4C91-A3F6-A4AAC0C1A022}" destId="{18CB9222-1DB1-4A86-9A2E-909BF964330C}" srcOrd="3" destOrd="0" parTransId="{1D983DDB-F825-4F91-8CBF-693A96E3514F}" sibTransId="{5F1DB4E6-1256-4362-8366-6033D9893A81}"/>
    <dgm:cxn modelId="{78DE0B56-70E8-40EF-8F3D-62E1AA9A4A40}" type="presOf" srcId="{E6DDC2D7-DCA3-4664-9257-20A18D38B54F}" destId="{3A4290CE-09B9-48A1-8A02-2311FFFB9792}" srcOrd="1" destOrd="0" presId="urn:microsoft.com/office/officeart/2008/layout/HorizontalMultiLevelHierarchy"/>
    <dgm:cxn modelId="{9550D97E-ED1F-4862-930B-83718F678D2B}" type="presOf" srcId="{2FD289BF-B87A-4C91-A3F6-A4AAC0C1A022}" destId="{AC40EC93-63FD-4051-85C0-3EACD125E7DD}" srcOrd="0" destOrd="0" presId="urn:microsoft.com/office/officeart/2008/layout/HorizontalMultiLevelHierarchy"/>
    <dgm:cxn modelId="{AA7A0FE3-41DF-49AC-BBBF-1C4A49E90AE9}" type="presOf" srcId="{53735102-B0BE-4DA2-A244-FC678CDF9525}" destId="{77F0CC01-FAD9-4547-A1FA-FBB168AF44A1}" srcOrd="1" destOrd="0" presId="urn:microsoft.com/office/officeart/2008/layout/HorizontalMultiLevelHierarchy"/>
    <dgm:cxn modelId="{1792CDA7-004E-4FFD-8197-A1FC22B620F4}" type="presOf" srcId="{FC3559A0-FFE8-4CA2-B348-07967D961291}" destId="{57332FE3-BF32-4AED-94D7-086685F2FE93}" srcOrd="0" destOrd="0" presId="urn:microsoft.com/office/officeart/2008/layout/HorizontalMultiLevelHierarchy"/>
    <dgm:cxn modelId="{786FA426-045E-4ECB-AA13-34FEF07DD4E1}" type="presOf" srcId="{1C009F6A-DE48-43D9-9775-26CFBA53E9FF}" destId="{CF341BA1-0535-438B-95F0-B17B2296AA29}" srcOrd="0" destOrd="0" presId="urn:microsoft.com/office/officeart/2008/layout/HorizontalMultiLevelHierarchy"/>
    <dgm:cxn modelId="{75220E4F-6297-450C-A218-E621C903353C}" type="presOf" srcId="{1D983DDB-F825-4F91-8CBF-693A96E3514F}" destId="{ED06DF31-776C-492B-B933-1AA6D3744994}" srcOrd="0" destOrd="0" presId="urn:microsoft.com/office/officeart/2008/layout/HorizontalMultiLevelHierarchy"/>
    <dgm:cxn modelId="{0F6AB015-90FB-452E-A7F8-2316C46FE6FB}" type="presOf" srcId="{FC3559A0-FFE8-4CA2-B348-07967D961291}" destId="{EBE5AF00-25E5-4DC0-A76A-1CD5DA55B208}" srcOrd="1" destOrd="0" presId="urn:microsoft.com/office/officeart/2008/layout/HorizontalMultiLevelHierarchy"/>
    <dgm:cxn modelId="{A283CC9E-C69B-42CB-9C58-9F6D49C908FB}" type="presOf" srcId="{409BA698-721B-4874-8AD9-A20A85A40D58}" destId="{AB88919A-E314-470A-BE4C-C93ECC5F85DA}" srcOrd="0" destOrd="0" presId="urn:microsoft.com/office/officeart/2008/layout/HorizontalMultiLevelHierarchy"/>
    <dgm:cxn modelId="{49203529-8665-4E33-B1F0-589967F9894D}" srcId="{2FD289BF-B87A-4C91-A3F6-A4AAC0C1A022}" destId="{AFDE8576-2767-46CD-8FC0-5C5767D8E5A4}" srcOrd="0" destOrd="0" parTransId="{1C009F6A-DE48-43D9-9775-26CFBA53E9FF}" sibTransId="{B184174C-F17E-4EFB-8908-7498384C189A}"/>
    <dgm:cxn modelId="{C6691BA2-2AA5-45A5-BAD1-6B3ECDACE73F}" srcId="{2FD289BF-B87A-4C91-A3F6-A4AAC0C1A022}" destId="{1E24AEA1-23D1-4BB2-9EE2-481CA3A2E4AA}" srcOrd="1" destOrd="0" parTransId="{FC3559A0-FFE8-4CA2-B348-07967D961291}" sibTransId="{B6FB04B2-D7D7-4F04-A800-C2681D0814F2}"/>
    <dgm:cxn modelId="{C8897CFC-1D19-479E-86C9-CFA0B524937F}" type="presOf" srcId="{0BF98D64-A9FC-495B-8D83-8F6D347957E8}" destId="{F6B63726-E205-46C5-BB44-CA2D329D85AE}" srcOrd="0" destOrd="0" presId="urn:microsoft.com/office/officeart/2008/layout/HorizontalMultiLevelHierarchy"/>
    <dgm:cxn modelId="{1EE8138F-8A58-4C4D-AA10-A5B5F60CB989}" type="presOf" srcId="{53735102-B0BE-4DA2-A244-FC678CDF9525}" destId="{E1AE260F-49D2-41FD-9EFC-A5BC77F207C1}" srcOrd="0" destOrd="0" presId="urn:microsoft.com/office/officeart/2008/layout/HorizontalMultiLevelHierarchy"/>
    <dgm:cxn modelId="{B83BE371-AA71-4349-B27B-08DCF27F0D45}" type="presOf" srcId="{64DBA38C-A82B-45AB-8E66-2EEB201AB344}" destId="{E125A614-0FDB-4CA9-B320-3147CDCB7E8A}" srcOrd="0" destOrd="0" presId="urn:microsoft.com/office/officeart/2008/layout/HorizontalMultiLevelHierarchy"/>
    <dgm:cxn modelId="{2EBDBA77-8536-42D6-83CA-8A6B2DA1E473}" type="presOf" srcId="{BB121533-0578-455D-9A3B-57D3DCC65FAA}" destId="{FF002ED3-FA3A-4914-AA54-EAA0BAA58388}" srcOrd="0" destOrd="0" presId="urn:microsoft.com/office/officeart/2008/layout/HorizontalMultiLevelHierarchy"/>
    <dgm:cxn modelId="{5C890B15-924E-41FB-906E-A19B2D1CF2DB}" type="presOf" srcId="{0BF98D64-A9FC-495B-8D83-8F6D347957E8}" destId="{FE23D2CA-5C25-4E81-882C-2FB8296B6665}" srcOrd="1" destOrd="0" presId="urn:microsoft.com/office/officeart/2008/layout/HorizontalMultiLevelHierarchy"/>
    <dgm:cxn modelId="{2C933BD8-1B38-49CA-A2C5-DC70A4081526}" srcId="{2FD289BF-B87A-4C91-A3F6-A4AAC0C1A022}" destId="{409BA698-721B-4874-8AD9-A20A85A40D58}" srcOrd="4" destOrd="0" parTransId="{53735102-B0BE-4DA2-A244-FC678CDF9525}" sibTransId="{A2B5314B-F0E5-40E3-B086-BEBEF5D5A80F}"/>
    <dgm:cxn modelId="{CE9923D7-CA89-4D48-9680-D3B84128C7F8}" type="presOf" srcId="{1C009F6A-DE48-43D9-9775-26CFBA53E9FF}" destId="{9A7C1DBA-2873-450B-AC75-3621795EBE75}" srcOrd="1" destOrd="0" presId="urn:microsoft.com/office/officeart/2008/layout/HorizontalMultiLevelHierarchy"/>
    <dgm:cxn modelId="{B186602A-00B0-4F51-AD66-06E24DEE3098}" type="presOf" srcId="{51D2F079-01ED-45A0-83A9-E9E87D88B463}" destId="{B82D40DA-A49A-4E1F-AF74-9B6882DD4945}" srcOrd="0" destOrd="0" presId="urn:microsoft.com/office/officeart/2008/layout/HorizontalMultiLevelHierarchy"/>
    <dgm:cxn modelId="{561112B1-9BCD-47AF-9EB2-A17FFE8C1A5A}" type="presParOf" srcId="{E125A614-0FDB-4CA9-B320-3147CDCB7E8A}" destId="{25D317CC-A22C-49DD-90C3-9CB629056829}" srcOrd="0" destOrd="0" presId="urn:microsoft.com/office/officeart/2008/layout/HorizontalMultiLevelHierarchy"/>
    <dgm:cxn modelId="{B337063D-B86B-4999-BE11-1D816E00C347}" type="presParOf" srcId="{25D317CC-A22C-49DD-90C3-9CB629056829}" destId="{AC40EC93-63FD-4051-85C0-3EACD125E7DD}" srcOrd="0" destOrd="0" presId="urn:microsoft.com/office/officeart/2008/layout/HorizontalMultiLevelHierarchy"/>
    <dgm:cxn modelId="{0B21A8EF-A73E-4D96-BF54-E690846EF850}" type="presParOf" srcId="{25D317CC-A22C-49DD-90C3-9CB629056829}" destId="{AA732B08-8B20-449E-B7AA-36DAF4A13231}" srcOrd="1" destOrd="0" presId="urn:microsoft.com/office/officeart/2008/layout/HorizontalMultiLevelHierarchy"/>
    <dgm:cxn modelId="{D0DED7F6-E1C3-4030-9497-E47AAA3AAD79}" type="presParOf" srcId="{AA732B08-8B20-449E-B7AA-36DAF4A13231}" destId="{CF341BA1-0535-438B-95F0-B17B2296AA29}" srcOrd="0" destOrd="0" presId="urn:microsoft.com/office/officeart/2008/layout/HorizontalMultiLevelHierarchy"/>
    <dgm:cxn modelId="{C98A69D6-0AFD-4B43-B337-E8C1C78887BF}" type="presParOf" srcId="{CF341BA1-0535-438B-95F0-B17B2296AA29}" destId="{9A7C1DBA-2873-450B-AC75-3621795EBE75}" srcOrd="0" destOrd="0" presId="urn:microsoft.com/office/officeart/2008/layout/HorizontalMultiLevelHierarchy"/>
    <dgm:cxn modelId="{BEB35A4B-C7A7-4B18-8D05-03656CFF76D5}" type="presParOf" srcId="{AA732B08-8B20-449E-B7AA-36DAF4A13231}" destId="{296E93CC-F8BF-48EF-A523-5F389CB6CE0E}" srcOrd="1" destOrd="0" presId="urn:microsoft.com/office/officeart/2008/layout/HorizontalMultiLevelHierarchy"/>
    <dgm:cxn modelId="{1C35BD9C-78C3-40A3-8333-FF7805CD7300}" type="presParOf" srcId="{296E93CC-F8BF-48EF-A523-5F389CB6CE0E}" destId="{3B079718-8A14-4FE9-9B36-69D594E1B902}" srcOrd="0" destOrd="0" presId="urn:microsoft.com/office/officeart/2008/layout/HorizontalMultiLevelHierarchy"/>
    <dgm:cxn modelId="{1111D2C8-FA6E-4796-9F9C-EBF667E80570}" type="presParOf" srcId="{296E93CC-F8BF-48EF-A523-5F389CB6CE0E}" destId="{8CE2D73C-EA03-4695-8823-8BA9242B0BC1}" srcOrd="1" destOrd="0" presId="urn:microsoft.com/office/officeart/2008/layout/HorizontalMultiLevelHierarchy"/>
    <dgm:cxn modelId="{32CA449D-153D-4C99-8A33-D2099D9006A7}" type="presParOf" srcId="{AA732B08-8B20-449E-B7AA-36DAF4A13231}" destId="{57332FE3-BF32-4AED-94D7-086685F2FE93}" srcOrd="2" destOrd="0" presId="urn:microsoft.com/office/officeart/2008/layout/HorizontalMultiLevelHierarchy"/>
    <dgm:cxn modelId="{3185F684-348A-42C4-BB69-16F61CF2A54D}" type="presParOf" srcId="{57332FE3-BF32-4AED-94D7-086685F2FE93}" destId="{EBE5AF00-25E5-4DC0-A76A-1CD5DA55B208}" srcOrd="0" destOrd="0" presId="urn:microsoft.com/office/officeart/2008/layout/HorizontalMultiLevelHierarchy"/>
    <dgm:cxn modelId="{7491185D-1410-41CD-8B2C-1E746DD571A9}" type="presParOf" srcId="{AA732B08-8B20-449E-B7AA-36DAF4A13231}" destId="{9FA57B7B-B260-4D01-9076-439EFDE4CC7A}" srcOrd="3" destOrd="0" presId="urn:microsoft.com/office/officeart/2008/layout/HorizontalMultiLevelHierarchy"/>
    <dgm:cxn modelId="{033E13E1-B80D-4739-ACF7-AF49F45D5831}" type="presParOf" srcId="{9FA57B7B-B260-4D01-9076-439EFDE4CC7A}" destId="{9FF05CA8-5CD0-490F-96F7-BF30B7E3FA60}" srcOrd="0" destOrd="0" presId="urn:microsoft.com/office/officeart/2008/layout/HorizontalMultiLevelHierarchy"/>
    <dgm:cxn modelId="{C983D1A9-5E57-4875-BF8E-56F8383C91D7}" type="presParOf" srcId="{9FA57B7B-B260-4D01-9076-439EFDE4CC7A}" destId="{DAB7501C-F9AB-4965-8B9B-6961CD123EC4}" srcOrd="1" destOrd="0" presId="urn:microsoft.com/office/officeart/2008/layout/HorizontalMultiLevelHierarchy"/>
    <dgm:cxn modelId="{26E21951-CB4D-4500-8785-6DA362D99D83}" type="presParOf" srcId="{AA732B08-8B20-449E-B7AA-36DAF4A13231}" destId="{F6B63726-E205-46C5-BB44-CA2D329D85AE}" srcOrd="4" destOrd="0" presId="urn:microsoft.com/office/officeart/2008/layout/HorizontalMultiLevelHierarchy"/>
    <dgm:cxn modelId="{3E8EB1E4-D438-4A8F-8ACF-B2BFC6C5DCAB}" type="presParOf" srcId="{F6B63726-E205-46C5-BB44-CA2D329D85AE}" destId="{FE23D2CA-5C25-4E81-882C-2FB8296B6665}" srcOrd="0" destOrd="0" presId="urn:microsoft.com/office/officeart/2008/layout/HorizontalMultiLevelHierarchy"/>
    <dgm:cxn modelId="{6B2B06D4-25FE-4B7D-8EE2-E01D40115ACC}" type="presParOf" srcId="{AA732B08-8B20-449E-B7AA-36DAF4A13231}" destId="{F8B8EABF-64A3-413F-BDDA-EFC9B5100A8D}" srcOrd="5" destOrd="0" presId="urn:microsoft.com/office/officeart/2008/layout/HorizontalMultiLevelHierarchy"/>
    <dgm:cxn modelId="{B3A9CB56-DB59-4C19-9BC0-871CA5243548}" type="presParOf" srcId="{F8B8EABF-64A3-413F-BDDA-EFC9B5100A8D}" destId="{B82D40DA-A49A-4E1F-AF74-9B6882DD4945}" srcOrd="0" destOrd="0" presId="urn:microsoft.com/office/officeart/2008/layout/HorizontalMultiLevelHierarchy"/>
    <dgm:cxn modelId="{1BF13FAB-3E82-4315-84E1-0D9A7D918BC9}" type="presParOf" srcId="{F8B8EABF-64A3-413F-BDDA-EFC9B5100A8D}" destId="{EAD2EF4C-1857-4FBE-8CFC-0FBA9452E98E}" srcOrd="1" destOrd="0" presId="urn:microsoft.com/office/officeart/2008/layout/HorizontalMultiLevelHierarchy"/>
    <dgm:cxn modelId="{FBDD16EE-B85D-4ED9-B9E2-23B738DD374C}" type="presParOf" srcId="{AA732B08-8B20-449E-B7AA-36DAF4A13231}" destId="{ED06DF31-776C-492B-B933-1AA6D3744994}" srcOrd="6" destOrd="0" presId="urn:microsoft.com/office/officeart/2008/layout/HorizontalMultiLevelHierarchy"/>
    <dgm:cxn modelId="{8EF9BF14-1167-4336-A53A-753BDEBF8CCB}" type="presParOf" srcId="{ED06DF31-776C-492B-B933-1AA6D3744994}" destId="{9D7529CF-C736-42F5-A4FF-48AC981715F5}" srcOrd="0" destOrd="0" presId="urn:microsoft.com/office/officeart/2008/layout/HorizontalMultiLevelHierarchy"/>
    <dgm:cxn modelId="{691C7D1E-3F0C-4B6D-9888-74ACE541111D}" type="presParOf" srcId="{AA732B08-8B20-449E-B7AA-36DAF4A13231}" destId="{5BEB227D-D675-4E75-80BF-D83E9DF28AFF}" srcOrd="7" destOrd="0" presId="urn:microsoft.com/office/officeart/2008/layout/HorizontalMultiLevelHierarchy"/>
    <dgm:cxn modelId="{B69A84D3-BC41-40A8-B8B4-625A8E0F89F9}" type="presParOf" srcId="{5BEB227D-D675-4E75-80BF-D83E9DF28AFF}" destId="{8A8925B8-730D-4AF7-BFD0-9DBAF430DD8D}" srcOrd="0" destOrd="0" presId="urn:microsoft.com/office/officeart/2008/layout/HorizontalMultiLevelHierarchy"/>
    <dgm:cxn modelId="{23E37CCE-C883-4402-B887-E40ABAEFF787}" type="presParOf" srcId="{5BEB227D-D675-4E75-80BF-D83E9DF28AFF}" destId="{AC7B948E-1E55-48EF-BC15-5715D029EBBA}" srcOrd="1" destOrd="0" presId="urn:microsoft.com/office/officeart/2008/layout/HorizontalMultiLevelHierarchy"/>
    <dgm:cxn modelId="{D91C9817-AB7E-4003-8EA3-EDB20B376C43}" type="presParOf" srcId="{AA732B08-8B20-449E-B7AA-36DAF4A13231}" destId="{E1AE260F-49D2-41FD-9EFC-A5BC77F207C1}" srcOrd="8" destOrd="0" presId="urn:microsoft.com/office/officeart/2008/layout/HorizontalMultiLevelHierarchy"/>
    <dgm:cxn modelId="{66EECD86-E5A2-4998-BEC9-349B750273E9}" type="presParOf" srcId="{E1AE260F-49D2-41FD-9EFC-A5BC77F207C1}" destId="{77F0CC01-FAD9-4547-A1FA-FBB168AF44A1}" srcOrd="0" destOrd="0" presId="urn:microsoft.com/office/officeart/2008/layout/HorizontalMultiLevelHierarchy"/>
    <dgm:cxn modelId="{59877DC0-C3CD-4673-BF9C-0BC6BC59EC9B}" type="presParOf" srcId="{AA732B08-8B20-449E-B7AA-36DAF4A13231}" destId="{6114298D-EB1A-4334-A432-585D99FDE828}" srcOrd="9" destOrd="0" presId="urn:microsoft.com/office/officeart/2008/layout/HorizontalMultiLevelHierarchy"/>
    <dgm:cxn modelId="{EBF83995-A38F-4BF6-986D-CCB1E31D3D62}" type="presParOf" srcId="{6114298D-EB1A-4334-A432-585D99FDE828}" destId="{AB88919A-E314-470A-BE4C-C93ECC5F85DA}" srcOrd="0" destOrd="0" presId="urn:microsoft.com/office/officeart/2008/layout/HorizontalMultiLevelHierarchy"/>
    <dgm:cxn modelId="{16E5FBBE-32A7-4E59-A1C3-FCB8B3CBA42F}" type="presParOf" srcId="{6114298D-EB1A-4334-A432-585D99FDE828}" destId="{F083FB96-8471-4D71-95A7-DDED3F8764D1}" srcOrd="1" destOrd="0" presId="urn:microsoft.com/office/officeart/2008/layout/HorizontalMultiLevelHierarchy"/>
    <dgm:cxn modelId="{7693F61D-1734-4B35-ADDF-24DB7B10C193}" type="presParOf" srcId="{AA732B08-8B20-449E-B7AA-36DAF4A13231}" destId="{799BA688-766F-4839-8C4D-2DC8EEB2B490}" srcOrd="10" destOrd="0" presId="urn:microsoft.com/office/officeart/2008/layout/HorizontalMultiLevelHierarchy"/>
    <dgm:cxn modelId="{2E8700D7-412A-48EA-9BEC-B2C2271924C2}" type="presParOf" srcId="{799BA688-766F-4839-8C4D-2DC8EEB2B490}" destId="{3A4290CE-09B9-48A1-8A02-2311FFFB9792}" srcOrd="0" destOrd="0" presId="urn:microsoft.com/office/officeart/2008/layout/HorizontalMultiLevelHierarchy"/>
    <dgm:cxn modelId="{49276342-7140-4F92-8C5B-3CF0FB32A5D4}" type="presParOf" srcId="{AA732B08-8B20-449E-B7AA-36DAF4A13231}" destId="{8063A159-F684-4B12-87D4-CD059A536B5B}" srcOrd="11" destOrd="0" presId="urn:microsoft.com/office/officeart/2008/layout/HorizontalMultiLevelHierarchy"/>
    <dgm:cxn modelId="{3A76E176-5DE2-47AC-86AA-DAF2E8C977C3}" type="presParOf" srcId="{8063A159-F684-4B12-87D4-CD059A536B5B}" destId="{FF002ED3-FA3A-4914-AA54-EAA0BAA58388}" srcOrd="0" destOrd="0" presId="urn:microsoft.com/office/officeart/2008/layout/HorizontalMultiLevelHierarchy"/>
    <dgm:cxn modelId="{0C296C0D-E6F4-4E66-8D58-DF4996685C8B}" type="presParOf" srcId="{8063A159-F684-4B12-87D4-CD059A536B5B}" destId="{E7E066C5-EB25-41F3-AB65-618A7644E4AE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99BA688-766F-4839-8C4D-2DC8EEB2B490}">
      <dsp:nvSpPr>
        <dsp:cNvPr id="0" name=""/>
        <dsp:cNvSpPr/>
      </dsp:nvSpPr>
      <dsp:spPr>
        <a:xfrm>
          <a:off x="801569" y="1725840"/>
          <a:ext cx="432549" cy="148935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885" y="0"/>
              </a:lnTo>
              <a:lnTo>
                <a:pt x="256885" y="2447458"/>
              </a:lnTo>
              <a:lnTo>
                <a:pt x="513770" y="2447458"/>
              </a:lnTo>
            </a:path>
          </a:pathLst>
        </a:custGeo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979072" y="2431748"/>
        <a:ext cx="77545" cy="77545"/>
      </dsp:txXfrm>
    </dsp:sp>
    <dsp:sp modelId="{E1AE260F-49D2-41FD-9EFC-A5BC77F207C1}">
      <dsp:nvSpPr>
        <dsp:cNvPr id="0" name=""/>
        <dsp:cNvSpPr/>
      </dsp:nvSpPr>
      <dsp:spPr>
        <a:xfrm>
          <a:off x="801569" y="1725840"/>
          <a:ext cx="432549" cy="8945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885" y="0"/>
              </a:lnTo>
              <a:lnTo>
                <a:pt x="256885" y="1468475"/>
              </a:lnTo>
              <a:lnTo>
                <a:pt x="513770" y="1468475"/>
              </a:lnTo>
            </a:path>
          </a:pathLst>
        </a:custGeo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993003" y="2148272"/>
        <a:ext cx="49681" cy="49681"/>
      </dsp:txXfrm>
    </dsp:sp>
    <dsp:sp modelId="{ED06DF31-776C-492B-B933-1AA6D3744994}">
      <dsp:nvSpPr>
        <dsp:cNvPr id="0" name=""/>
        <dsp:cNvSpPr/>
      </dsp:nvSpPr>
      <dsp:spPr>
        <a:xfrm>
          <a:off x="801569" y="1725840"/>
          <a:ext cx="432549" cy="2997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56885" y="0"/>
              </a:lnTo>
              <a:lnTo>
                <a:pt x="256885" y="489491"/>
              </a:lnTo>
              <a:lnTo>
                <a:pt x="513770" y="489491"/>
              </a:lnTo>
            </a:path>
          </a:pathLst>
        </a:custGeo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1004688" y="1862549"/>
        <a:ext cx="26312" cy="26312"/>
      </dsp:txXfrm>
    </dsp:sp>
    <dsp:sp modelId="{F6B63726-E205-46C5-BB44-CA2D329D85AE}">
      <dsp:nvSpPr>
        <dsp:cNvPr id="0" name=""/>
        <dsp:cNvSpPr/>
      </dsp:nvSpPr>
      <dsp:spPr>
        <a:xfrm>
          <a:off x="801569" y="1430754"/>
          <a:ext cx="432549" cy="295086"/>
        </a:xfrm>
        <a:custGeom>
          <a:avLst/>
          <a:gdLst/>
          <a:ahLst/>
          <a:cxnLst/>
          <a:rect l="0" t="0" r="0" b="0"/>
          <a:pathLst>
            <a:path>
              <a:moveTo>
                <a:pt x="0" y="489491"/>
              </a:moveTo>
              <a:lnTo>
                <a:pt x="256885" y="489491"/>
              </a:lnTo>
              <a:lnTo>
                <a:pt x="256885" y="0"/>
              </a:lnTo>
              <a:lnTo>
                <a:pt x="513770" y="0"/>
              </a:lnTo>
            </a:path>
          </a:pathLst>
        </a:custGeo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1004754" y="1565207"/>
        <a:ext cx="26180" cy="26180"/>
      </dsp:txXfrm>
    </dsp:sp>
    <dsp:sp modelId="{57332FE3-BF32-4AED-94D7-086685F2FE93}">
      <dsp:nvSpPr>
        <dsp:cNvPr id="0" name=""/>
        <dsp:cNvSpPr/>
      </dsp:nvSpPr>
      <dsp:spPr>
        <a:xfrm>
          <a:off x="801569" y="808249"/>
          <a:ext cx="430988" cy="917591"/>
        </a:xfrm>
        <a:custGeom>
          <a:avLst/>
          <a:gdLst/>
          <a:ahLst/>
          <a:cxnLst/>
          <a:rect l="0" t="0" r="0" b="0"/>
          <a:pathLst>
            <a:path>
              <a:moveTo>
                <a:pt x="0" y="1514048"/>
              </a:moveTo>
              <a:lnTo>
                <a:pt x="255600" y="1514048"/>
              </a:lnTo>
              <a:lnTo>
                <a:pt x="255600" y="0"/>
              </a:lnTo>
              <a:lnTo>
                <a:pt x="511201" y="0"/>
              </a:lnTo>
            </a:path>
          </a:pathLst>
        </a:custGeo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991720" y="1241701"/>
        <a:ext cx="50688" cy="50688"/>
      </dsp:txXfrm>
    </dsp:sp>
    <dsp:sp modelId="{CF341BA1-0535-438B-95F0-B17B2296AA29}">
      <dsp:nvSpPr>
        <dsp:cNvPr id="0" name=""/>
        <dsp:cNvSpPr/>
      </dsp:nvSpPr>
      <dsp:spPr>
        <a:xfrm>
          <a:off x="801569" y="237926"/>
          <a:ext cx="405657" cy="1487914"/>
        </a:xfrm>
        <a:custGeom>
          <a:avLst/>
          <a:gdLst/>
          <a:ahLst/>
          <a:cxnLst/>
          <a:rect l="0" t="0" r="0" b="0"/>
          <a:pathLst>
            <a:path>
              <a:moveTo>
                <a:pt x="0" y="2447458"/>
              </a:moveTo>
              <a:lnTo>
                <a:pt x="256885" y="2447458"/>
              </a:lnTo>
              <a:lnTo>
                <a:pt x="256885" y="0"/>
              </a:lnTo>
              <a:lnTo>
                <a:pt x="513770" y="0"/>
              </a:lnTo>
            </a:path>
          </a:pathLst>
        </a:custGeom>
        <a:noFill/>
        <a:ln w="19050" cap="flat" cmpd="sng" algn="ctr">
          <a:solidFill>
            <a:srgbClr val="D8B25C">
              <a:hueOff val="0"/>
              <a:satOff val="0"/>
              <a:lumOff val="0"/>
              <a:alphaOff val="0"/>
            </a:srgb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500" kern="1200">
            <a:solidFill>
              <a:sysClr val="windowText" lastClr="000000">
                <a:hueOff val="0"/>
                <a:satOff val="0"/>
                <a:lumOff val="0"/>
                <a:alphaOff val="0"/>
              </a:sysClr>
            </a:solidFill>
            <a:latin typeface="Calibri" panose="020F0502020204030204" pitchFamily="34" charset="0"/>
            <a:ea typeface="+mn-ea"/>
            <a:cs typeface="+mn-cs"/>
          </a:endParaRPr>
        </a:p>
      </dsp:txBody>
      <dsp:txXfrm>
        <a:off x="965842" y="943327"/>
        <a:ext cx="77111" cy="77111"/>
      </dsp:txXfrm>
    </dsp:sp>
    <dsp:sp modelId="{AC40EC93-63FD-4051-85C0-3EACD125E7DD}">
      <dsp:nvSpPr>
        <dsp:cNvPr id="0" name=""/>
        <dsp:cNvSpPr/>
      </dsp:nvSpPr>
      <dsp:spPr>
        <a:xfrm rot="16200000">
          <a:off x="-1127360" y="1522751"/>
          <a:ext cx="3451681" cy="406177"/>
        </a:xfrm>
        <a:prstGeom prst="rect">
          <a:avLst/>
        </a:prstGeom>
        <a:solidFill>
          <a:srgbClr val="FFFF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600" b="1" kern="1200" dirty="0">
            <a:solidFill>
              <a:srgbClr val="006666"/>
            </a:solidFill>
            <a:latin typeface="Times New Roman" panose="02020603050405020304" pitchFamily="18" charset="0"/>
            <a:ea typeface="+mn-ea"/>
            <a:cs typeface="Times New Roman" panose="02020603050405020304" pitchFamily="18" charset="0"/>
          </a:endParaRPr>
        </a:p>
      </dsp:txBody>
      <dsp:txXfrm>
        <a:off x="-1127360" y="1522751"/>
        <a:ext cx="3451681" cy="406177"/>
      </dsp:txXfrm>
    </dsp:sp>
    <dsp:sp modelId="{3B079718-8A14-4FE9-9B36-69D594E1B902}">
      <dsp:nvSpPr>
        <dsp:cNvPr id="0" name=""/>
        <dsp:cNvSpPr/>
      </dsp:nvSpPr>
      <dsp:spPr>
        <a:xfrm>
          <a:off x="1207227" y="0"/>
          <a:ext cx="3493809" cy="475852"/>
        </a:xfrm>
        <a:prstGeom prst="rect">
          <a:avLst/>
        </a:prstGeom>
        <a:solidFill>
          <a:srgbClr val="4EFA26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600" b="1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Sanoq sonlar</a:t>
          </a:r>
          <a:endParaRPr lang="ru-RU" sz="26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207227" y="0"/>
        <a:ext cx="3493809" cy="475852"/>
      </dsp:txXfrm>
    </dsp:sp>
    <dsp:sp modelId="{9FF05CA8-5CD0-490F-96F7-BF30B7E3FA60}">
      <dsp:nvSpPr>
        <dsp:cNvPr id="0" name=""/>
        <dsp:cNvSpPr/>
      </dsp:nvSpPr>
      <dsp:spPr>
        <a:xfrm>
          <a:off x="1232558" y="570323"/>
          <a:ext cx="3507497" cy="475852"/>
        </a:xfrm>
        <a:prstGeom prst="rect">
          <a:avLst/>
        </a:prstGeom>
        <a:solidFill>
          <a:srgbClr val="FFC00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500" b="1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Dona sonlar</a:t>
          </a:r>
          <a:endParaRPr lang="ru-RU" sz="25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232558" y="570323"/>
        <a:ext cx="3507497" cy="475852"/>
      </dsp:txXfrm>
    </dsp:sp>
    <dsp:sp modelId="{B82D40DA-A49A-4E1F-AF74-9B6882DD4945}">
      <dsp:nvSpPr>
        <dsp:cNvPr id="0" name=""/>
        <dsp:cNvSpPr/>
      </dsp:nvSpPr>
      <dsp:spPr>
        <a:xfrm>
          <a:off x="1234119" y="1192828"/>
          <a:ext cx="3493809" cy="475852"/>
        </a:xfrm>
        <a:prstGeom prst="rect">
          <a:avLst/>
        </a:prstGeom>
        <a:solidFill>
          <a:srgbClr val="FF7C80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875" tIns="15875" rIns="15875" bIns="1587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500" b="1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Chama sonlar</a:t>
          </a:r>
          <a:endParaRPr lang="ru-RU" sz="25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234119" y="1192828"/>
        <a:ext cx="3493809" cy="475852"/>
      </dsp:txXfrm>
    </dsp:sp>
    <dsp:sp modelId="{8A8925B8-730D-4AF7-BFD0-9DBAF430DD8D}">
      <dsp:nvSpPr>
        <dsp:cNvPr id="0" name=""/>
        <dsp:cNvSpPr/>
      </dsp:nvSpPr>
      <dsp:spPr>
        <a:xfrm>
          <a:off x="1234119" y="1787644"/>
          <a:ext cx="3483242" cy="475852"/>
        </a:xfrm>
        <a:prstGeom prst="rect">
          <a:avLst/>
        </a:prstGeom>
        <a:solidFill>
          <a:srgbClr val="B6F5FC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400" b="1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Jamlovchi </a:t>
          </a:r>
          <a:r>
            <a:rPr lang="uz-Latn-UZ" sz="2400" b="1" kern="1200" baseline="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 sonlar</a:t>
          </a:r>
          <a:endParaRPr lang="ru-RU" sz="24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234119" y="1787644"/>
        <a:ext cx="3483242" cy="475852"/>
      </dsp:txXfrm>
    </dsp:sp>
    <dsp:sp modelId="{AB88919A-E314-470A-BE4C-C93ECC5F85DA}">
      <dsp:nvSpPr>
        <dsp:cNvPr id="0" name=""/>
        <dsp:cNvSpPr/>
      </dsp:nvSpPr>
      <dsp:spPr>
        <a:xfrm>
          <a:off x="1234119" y="2382459"/>
          <a:ext cx="3507512" cy="475852"/>
        </a:xfrm>
        <a:prstGeom prst="rect">
          <a:avLst/>
        </a:prstGeom>
        <a:solidFill>
          <a:srgbClr val="F16FDE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300" b="1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Taqsim  sonlar</a:t>
          </a:r>
          <a:endParaRPr lang="ru-RU" sz="23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234119" y="2382459"/>
        <a:ext cx="3507512" cy="475852"/>
      </dsp:txXfrm>
    </dsp:sp>
    <dsp:sp modelId="{FF002ED3-FA3A-4914-AA54-EAA0BAA58388}">
      <dsp:nvSpPr>
        <dsp:cNvPr id="0" name=""/>
        <dsp:cNvSpPr/>
      </dsp:nvSpPr>
      <dsp:spPr>
        <a:xfrm>
          <a:off x="1234119" y="2977274"/>
          <a:ext cx="3493809" cy="475852"/>
        </a:xfrm>
        <a:prstGeom prst="rect">
          <a:avLst/>
        </a:prstGeom>
        <a:solidFill>
          <a:srgbClr val="D7C5E5"/>
        </a:solidFill>
        <a:ln w="1905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z-Latn-UZ" sz="2200" b="1" kern="1200" dirty="0" smtClean="0">
              <a:solidFill>
                <a:sysClr val="windowText" lastClr="000000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rPr>
            <a:t>Kasr sonlar</a:t>
          </a:r>
          <a:endParaRPr lang="ru-RU" sz="2200" b="1" kern="1200" dirty="0">
            <a:solidFill>
              <a:sysClr val="windowText" lastClr="000000"/>
            </a:solidFill>
            <a:latin typeface="Arial" panose="020B0604020202020204" pitchFamily="34" charset="0"/>
            <a:ea typeface="+mn-ea"/>
            <a:cs typeface="Arial" panose="020B0604020202020204" pitchFamily="34" charset="0"/>
          </a:endParaRPr>
        </a:p>
      </dsp:txBody>
      <dsp:txXfrm>
        <a:off x="1234119" y="2977274"/>
        <a:ext cx="3493809" cy="47585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7261DA-2E9C-433B-A2AA-31EC04CCF677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8FD3ED-3B66-4117-A4D4-CCBC856C4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93019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16.03.2021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90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3819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7072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763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4548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4145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836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5275" algn="l" defTabSz="913819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5" y="1597828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6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5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3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2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0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79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475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5567290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2196998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98010646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715411324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0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6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8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34396476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4879493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50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36516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3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7" y="350048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881875464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8962211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7" y="122984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9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7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269329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4489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0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5" y="122984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0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5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38484651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20639025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6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71726379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71161494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382" indent="-91795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208191336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1" y="1594492"/>
            <a:ext cx="777240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2" y="2880360"/>
            <a:ext cx="640080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418623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6"/>
            <a:ext cx="7826818" cy="219861"/>
          </a:xfrm>
        </p:spPr>
        <p:txBody>
          <a:bodyPr lIns="0" tIns="0" rIns="0" bIns="0"/>
          <a:lstStyle>
            <a:lvl1pPr>
              <a:defRPr sz="14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951364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5"/>
            <a:ext cx="3977640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055437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372967"/>
          </a:xfrm>
        </p:spPr>
        <p:txBody>
          <a:bodyPr lIns="0" tIns="0" rIns="0" bIns="0"/>
          <a:lstStyle>
            <a:lvl1pPr>
              <a:defRPr sz="2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0033968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4783459"/>
            <a:ext cx="2926080" cy="219861"/>
          </a:xfr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1" y="4783459"/>
            <a:ext cx="2103121" cy="219861"/>
          </a:xfr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>
                <a:solidFill>
                  <a:prstClr val="black">
                    <a:tint val="75000"/>
                  </a:prstClr>
                </a:solidFill>
              </a:rPr>
              <a:pPr/>
              <a:t>3/16/2021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1" y="4783459"/>
            <a:ext cx="2103121" cy="219861"/>
          </a:xfr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41296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9"/>
            <a:ext cx="77724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0" indent="-81590">
              <a:buFont typeface="Arial" panose="020B0604020202020204" pitchFamily="34" charset="0"/>
              <a:buChar char="•"/>
              <a:defRPr sz="800"/>
            </a:lvl2pPr>
            <a:lvl3pPr marL="163182" indent="-81590">
              <a:defRPr sz="800"/>
            </a:lvl3pPr>
            <a:lvl4pPr marL="285567" indent="-122383">
              <a:defRPr sz="800"/>
            </a:lvl4pPr>
            <a:lvl5pPr marL="407951" indent="-122383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73925405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3" y="159782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2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8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8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7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6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5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625088969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029911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60159390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56989" indent="-185633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7660278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3" y="1089315"/>
            <a:ext cx="7772401" cy="3470673"/>
          </a:xfrm>
        </p:spPr>
        <p:txBody>
          <a:bodyPr numCol="2" spcCol="274199">
            <a:normAutofit/>
          </a:bodyPr>
          <a:lstStyle>
            <a:lvl1pPr marL="0" indent="0">
              <a:spcBef>
                <a:spcPts val="900"/>
              </a:spcBef>
              <a:buNone/>
              <a:defRPr sz="1200"/>
            </a:lvl1pPr>
            <a:lvl2pPr marL="17135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2pPr>
            <a:lvl3pPr marL="34271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3pPr>
            <a:lvl4pPr marL="514065" indent="-171355">
              <a:spcBef>
                <a:spcPts val="900"/>
              </a:spcBef>
              <a:buFont typeface="Arial" panose="020B0604020202020204" pitchFamily="34" charset="0"/>
              <a:buChar char="•"/>
              <a:defRPr sz="1200"/>
            </a:lvl4pPr>
            <a:lvl5pPr marL="685420" indent="-171355">
              <a:spcBef>
                <a:spcPts val="900"/>
              </a:spcBef>
              <a:buFont typeface="Open Sans Light" panose="020B0306030504020204" pitchFamily="34" charset="0"/>
              <a:buChar char="–"/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503173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64841405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3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960084149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09676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170214"/>
            <a:ext cx="3811588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909676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170214"/>
            <a:ext cx="3813174" cy="3424408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77115134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1091989"/>
            <a:ext cx="3811588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3" y="1352530"/>
            <a:ext cx="3811588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8" y="1091989"/>
            <a:ext cx="3813174" cy="235558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500" b="1"/>
            </a:lvl1pPr>
            <a:lvl2pPr marL="456946" indent="0">
              <a:buNone/>
              <a:defRPr sz="2000" b="1"/>
            </a:lvl2pPr>
            <a:lvl3pPr marL="913893" indent="0">
              <a:buNone/>
              <a:defRPr sz="1800" b="1"/>
            </a:lvl3pPr>
            <a:lvl4pPr marL="1370838" indent="0">
              <a:buNone/>
              <a:defRPr sz="1600" b="1"/>
            </a:lvl4pPr>
            <a:lvl5pPr marL="1827785" indent="0">
              <a:buNone/>
              <a:defRPr sz="1600" b="1"/>
            </a:lvl5pPr>
            <a:lvl6pPr marL="2284731" indent="0">
              <a:buNone/>
              <a:defRPr sz="1600" b="1"/>
            </a:lvl6pPr>
            <a:lvl7pPr marL="2741678" indent="0">
              <a:buNone/>
              <a:defRPr sz="1600" b="1"/>
            </a:lvl7pPr>
            <a:lvl8pPr marL="3198625" indent="0">
              <a:buNone/>
              <a:defRPr sz="1600" b="1"/>
            </a:lvl8pPr>
            <a:lvl9pPr marL="3655572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8" y="1352530"/>
            <a:ext cx="3813174" cy="3276624"/>
          </a:xfrm>
        </p:spPr>
        <p:txBody>
          <a:bodyPr>
            <a:normAutofit/>
          </a:bodyPr>
          <a:lstStyle>
            <a:lvl1pPr>
              <a:defRPr sz="15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0929578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041557056"/>
      </p:ext>
    </p:extLst>
  </p:cSld>
  <p:clrMapOvr>
    <a:masterClrMapping/>
  </p:clrMapOvr>
  <p:transition>
    <p:wedge/>
  </p:transition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84074113"/>
      </p:ext>
    </p:extLst>
  </p:cSld>
  <p:clrMapOvr>
    <a:masterClrMapping/>
  </p:clrMapOvr>
  <p:transition>
    <p:wedge/>
  </p:transition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617372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17600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3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5"/>
            <a:ext cx="1831086" cy="1721357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6773777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1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4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8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1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4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8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1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4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8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1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4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8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800" tIns="91400" rIns="182800" bIns="91400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817573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9346907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0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10103210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107155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0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88293295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7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7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65811642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3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0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000"/>
            </a:lvl1pPr>
            <a:lvl2pPr marL="114236" indent="-114236">
              <a:buFont typeface="Arial" panose="020B0604020202020204" pitchFamily="34" charset="0"/>
              <a:buChar char="•"/>
              <a:defRPr sz="1000"/>
            </a:lvl2pPr>
            <a:lvl3pPr marL="228473" indent="-114236">
              <a:defRPr sz="1000"/>
            </a:lvl3pPr>
            <a:lvl4pPr marL="399828" indent="-171355">
              <a:defRPr sz="1000"/>
            </a:lvl4pPr>
            <a:lvl5pPr marL="571184" indent="-171355"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0549674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3576861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0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7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730196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3851234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7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61752943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96523506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1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0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2291467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79329167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740473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5820528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668383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3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2781841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249968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6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5" y="104775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528305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5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723783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50461559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16421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16421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16421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16421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40682767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25385805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3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60879962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78280908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2626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71566908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9889"/>
            <a:ext cx="1831086" cy="830916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9889"/>
            <a:ext cx="1831086" cy="830916"/>
          </a:xfrm>
          <a:solidFill>
            <a:schemeClr val="accent3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9889"/>
            <a:ext cx="1831086" cy="830916"/>
          </a:xfrm>
          <a:solidFill>
            <a:schemeClr val="accent5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9889"/>
            <a:ext cx="1831086" cy="830916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0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5477382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4593825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1"/>
            <a:ext cx="2496312" cy="840102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1"/>
            <a:ext cx="2496312" cy="840102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1"/>
            <a:ext cx="2496312" cy="840102"/>
          </a:xfrm>
          <a:solidFill>
            <a:schemeClr val="bg2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55364589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70646876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0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800" tIns="91400" rIns="182800" bIns="91400" anchor="b" anchorCtr="0">
            <a:sp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000">
                <a:solidFill>
                  <a:srgbClr val="FFFFFF"/>
                </a:solidFill>
              </a:defRPr>
            </a:lvl2pPr>
            <a:lvl3pPr marL="257040" indent="-128520">
              <a:defRPr sz="1000">
                <a:solidFill>
                  <a:srgbClr val="FFFFFF"/>
                </a:solidFill>
              </a:defRPr>
            </a:lvl3pPr>
            <a:lvl4pPr marL="385557" indent="-128520">
              <a:defRPr sz="1000">
                <a:solidFill>
                  <a:srgbClr val="FFFFFF"/>
                </a:solidFill>
              </a:defRPr>
            </a:lvl4pPr>
            <a:lvl5pPr marL="556917" indent="-171360">
              <a:defRPr sz="10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520" indent="-128520">
              <a:buFont typeface="Arial" panose="020B0604020202020204" pitchFamily="34" charset="0"/>
              <a:buChar char="•"/>
              <a:defRPr sz="1000"/>
            </a:lvl2pPr>
            <a:lvl3pPr marL="257040" indent="-128520">
              <a:defRPr sz="1000"/>
            </a:lvl3pPr>
            <a:lvl4pPr marL="385557" indent="-128520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22501643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81025510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5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5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3858706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260116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36516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3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6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8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4" y="350048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010359042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6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6384611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3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6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8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0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4" y="1229843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3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6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8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0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4" y="291493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3454725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15190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7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2" y="1229843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7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2" y="291493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900" i="1"/>
            </a:lvl2pPr>
            <a:lvl3pPr marL="0" indent="0">
              <a:buNone/>
              <a:defRPr sz="9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25723501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2978906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7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36407407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3" y="700090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603674318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3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4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5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 algn="ctr">
              <a:buNone/>
              <a:defRPr sz="1000"/>
            </a:lvl3pPr>
            <a:lvl4pPr marL="385557" indent="-128520">
              <a:defRPr sz="900"/>
            </a:lvl4pPr>
            <a:lvl5pPr>
              <a:defRPr sz="9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40598232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3" y="1594496"/>
            <a:ext cx="7772401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3" y="2880378"/>
            <a:ext cx="6400801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1C1BDBE1-9FF8-4100-A080-31AE94E09E0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9C7F27-9E43-4D14-AA39-3DAFF593CD5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916784803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613" y="1717513"/>
            <a:ext cx="7826819" cy="235558"/>
          </a:xfrm>
        </p:spPr>
        <p:txBody>
          <a:bodyPr/>
          <a:lstStyle>
            <a:lvl1pPr>
              <a:defRPr sz="15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C8E686AD-44DA-4B16-A21D-1136C21BC74F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F84A04-BA5F-453A-8738-7FF05446E9FF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7227610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3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8" y="1183026"/>
            <a:ext cx="3977639" cy="276999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A5853CA7-F64C-41F3-840C-7CD11921F163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92DA98-196D-4524-9DD5-F38A7B8CDF61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85428550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70" y="162377"/>
            <a:ext cx="8190071" cy="402412"/>
          </a:xfrm>
        </p:spPr>
        <p:txBody>
          <a:bodyPr/>
          <a:lstStyle>
            <a:lvl1pPr>
              <a:defRPr sz="26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B49E033D-3898-4A8C-8386-23D91E1316AE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69CC57-FB82-4AD7-A216-4C9D40FCB7DA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60350243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ctr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 algn="l">
              <a:defRPr>
                <a:solidFill>
                  <a:prstClr val="black">
                    <a:tint val="75000"/>
                  </a:prstClr>
                </a:solidFill>
              </a:defRPr>
            </a:lvl1pPr>
          </a:lstStyle>
          <a:p>
            <a:pPr>
              <a:defRPr/>
            </a:pPr>
            <a:fld id="{D65283EA-1369-4940-B2C0-C52E1ACC2912}" type="datetimeFigureOut">
              <a:rPr lang="en-US"/>
              <a:pPr>
                <a:defRPr/>
              </a:pPr>
              <a:t>3/16/2021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C858EE-B612-4E10-9B58-53697D68ADD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62031961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30" y="209982"/>
            <a:ext cx="7772403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10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55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99" y="2256837"/>
            <a:ext cx="2496311" cy="13740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9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10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55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99" y="3735452"/>
            <a:ext cx="2496311" cy="719138"/>
          </a:xfrm>
        </p:spPr>
        <p:txBody>
          <a:bodyPr>
            <a:noAutofit/>
          </a:bodyPr>
          <a:lstStyle>
            <a:lvl1pPr marL="0" indent="0">
              <a:buNone/>
              <a:defRPr sz="900"/>
            </a:lvl1pPr>
            <a:lvl2pPr marL="88040" indent="-88040">
              <a:buFont typeface="Arial" panose="020B0604020202020204" pitchFamily="34" charset="0"/>
              <a:buChar char="•"/>
              <a:defRPr sz="900"/>
            </a:lvl2pPr>
            <a:lvl3pPr marL="176081" indent="-88040">
              <a:defRPr sz="900"/>
            </a:lvl3pPr>
            <a:lvl4pPr marL="308141" indent="-132062">
              <a:defRPr sz="900"/>
            </a:lvl4pPr>
            <a:lvl5pPr marL="440204" indent="-132062">
              <a:defRPr sz="9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685830" y="700121"/>
            <a:ext cx="7772403" cy="13503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83790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6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6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212" indent="-114212">
              <a:buFont typeface="Arial" panose="020B0604020202020204" pitchFamily="34" charset="0"/>
              <a:buChar char="•"/>
              <a:defRPr sz="1100"/>
            </a:lvl2pPr>
            <a:lvl3pPr marL="228424" indent="-114212">
              <a:defRPr sz="1100"/>
            </a:lvl3pPr>
            <a:lvl4pPr marL="399739" indent="-171315">
              <a:defRPr sz="1100"/>
            </a:lvl4pPr>
            <a:lvl5pPr marL="571056" indent="-171315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1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1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4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7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7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7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7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7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407237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7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910" indent="-18559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6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6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6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6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6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190706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6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984" indent="-128492">
              <a:defRPr sz="1100">
                <a:solidFill>
                  <a:srgbClr val="FFFFFF"/>
                </a:solidFill>
              </a:defRPr>
            </a:lvl3pPr>
            <a:lvl4pPr marL="385471" indent="-128492">
              <a:defRPr sz="1100">
                <a:solidFill>
                  <a:srgbClr val="FFFFFF"/>
                </a:solidFill>
              </a:defRPr>
            </a:lvl4pPr>
            <a:lvl5pPr marL="556791" indent="-17132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92" indent="-128492">
              <a:buFont typeface="Arial" panose="020B0604020202020204" pitchFamily="34" charset="0"/>
              <a:buChar char="•"/>
              <a:defRPr sz="1100"/>
            </a:lvl2pPr>
            <a:lvl3pPr marL="256984" indent="-128492">
              <a:defRPr sz="1100"/>
            </a:lvl3pPr>
            <a:lvl4pPr marL="385471" indent="-128492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7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3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4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7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3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6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7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3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8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6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2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1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8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5" y="1089315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315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634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951" indent="-171315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5267" indent="-17131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4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2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1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45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4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2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1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3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38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4" y="1229845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38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4" y="291493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2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49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4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5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38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471" indent="-128492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6" y="1597828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7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91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54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1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821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4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109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3032236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530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18073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979" indent="-132590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761980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6" y="1089317"/>
            <a:ext cx="7772401" cy="3470673"/>
          </a:xfrm>
        </p:spPr>
        <p:txBody>
          <a:bodyPr numCol="2" spcCol="274147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387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778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7166" indent="-122387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555" indent="-122387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80454428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9701397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5287128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1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74231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088743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370" indent="0">
              <a:buNone/>
              <a:defRPr sz="1400" b="1"/>
            </a:lvl2pPr>
            <a:lvl3pPr marL="652737" indent="0">
              <a:buNone/>
              <a:defRPr sz="1300" b="1"/>
            </a:lvl3pPr>
            <a:lvl4pPr marL="979107" indent="0">
              <a:buNone/>
              <a:defRPr sz="1100" b="1"/>
            </a:lvl4pPr>
            <a:lvl5pPr marL="1305477" indent="0">
              <a:buNone/>
              <a:defRPr sz="1100" b="1"/>
            </a:lvl5pPr>
            <a:lvl6pPr marL="1631845" indent="0">
              <a:buNone/>
              <a:defRPr sz="1100" b="1"/>
            </a:lvl6pPr>
            <a:lvl7pPr marL="1958217" indent="0">
              <a:buNone/>
              <a:defRPr sz="1100" b="1"/>
            </a:lvl7pPr>
            <a:lvl8pPr marL="2284585" indent="0">
              <a:buNone/>
              <a:defRPr sz="1100" b="1"/>
            </a:lvl8pPr>
            <a:lvl9pPr marL="2610955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45568736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021774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9137518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45922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188191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6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0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49"/>
            <a:ext cx="1831086" cy="1721357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269910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4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11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4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11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4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11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4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11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761" tIns="91383" rIns="182761" bIns="913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677045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43649179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8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2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793668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4924836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8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5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2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6468707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4824096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8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2" y="3735432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92" indent="-81592">
              <a:buFont typeface="Arial" panose="020B0604020202020204" pitchFamily="34" charset="0"/>
              <a:buChar char="•"/>
              <a:defRPr sz="800"/>
            </a:lvl2pPr>
            <a:lvl3pPr marL="163185" indent="-81592">
              <a:defRPr sz="800"/>
            </a:lvl3pPr>
            <a:lvl4pPr marL="285571" indent="-122387">
              <a:defRPr sz="800"/>
            </a:lvl4pPr>
            <a:lvl5pPr marL="407963" indent="-122387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56204209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478657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76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925376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69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758468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932408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69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0291654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5519944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3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2291469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4226055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03538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7465625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6598831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3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5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0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54276130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969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88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0" y="1107688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845" indent="0">
              <a:buNone/>
              <a:defRPr sz="2100" b="1"/>
            </a:lvl2pPr>
            <a:lvl3pPr marL="913688" indent="0">
              <a:buNone/>
              <a:defRPr sz="1700" b="1"/>
            </a:lvl3pPr>
            <a:lvl4pPr marL="1370532" indent="0">
              <a:buNone/>
              <a:defRPr sz="1600" b="1"/>
            </a:lvl4pPr>
            <a:lvl5pPr marL="1827376" indent="0">
              <a:buNone/>
              <a:defRPr sz="1600" b="1"/>
            </a:lvl5pPr>
            <a:lvl6pPr marL="2284220" indent="0">
              <a:buNone/>
              <a:defRPr sz="1600" b="1"/>
            </a:lvl6pPr>
            <a:lvl7pPr marL="2741063" indent="0">
              <a:buNone/>
              <a:defRPr sz="1600" b="1"/>
            </a:lvl7pPr>
            <a:lvl8pPr marL="3197907" indent="0">
              <a:buNone/>
              <a:defRPr sz="1600" b="1"/>
            </a:lvl8pPr>
            <a:lvl9pPr marL="3654753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0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05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3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04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57" y="3528306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0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18701587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31930350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7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31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31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31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31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67254399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4523137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7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130485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15903957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2" y="1047757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4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57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9020186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561653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597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597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597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597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3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59812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5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9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5" y="2528599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9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761" tIns="91383" rIns="182761" bIns="913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588" indent="-91795">
              <a:defRPr sz="800">
                <a:solidFill>
                  <a:srgbClr val="FFFFFF"/>
                </a:solidFill>
              </a:defRPr>
            </a:lvl3pPr>
            <a:lvl4pPr marL="275382" indent="-91795">
              <a:defRPr sz="800">
                <a:solidFill>
                  <a:srgbClr val="FFFFFF"/>
                </a:solidFill>
              </a:defRPr>
            </a:lvl4pPr>
            <a:lvl5pPr marL="397774" indent="-122392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5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33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795" indent="-91795">
              <a:buFont typeface="Arial" panose="020B0604020202020204" pitchFamily="34" charset="0"/>
              <a:buChar char="•"/>
              <a:defRPr sz="800"/>
            </a:lvl2pPr>
            <a:lvl3pPr marL="183588" indent="-91795">
              <a:defRPr sz="800"/>
            </a:lvl3pPr>
            <a:lvl4pPr marL="275382" indent="-91795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35454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17.xml"/><Relationship Id="rId7" Type="http://schemas.openxmlformats.org/officeDocument/2006/relationships/theme" Target="../theme/theme3.xml"/><Relationship Id="rId2" Type="http://schemas.openxmlformats.org/officeDocument/2006/relationships/slideLayout" Target="../slideLayouts/slideLayout116.xm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5" Type="http://schemas.openxmlformats.org/officeDocument/2006/relationships/slideLayout" Target="../slideLayouts/slideLayout119.xml"/><Relationship Id="rId4" Type="http://schemas.openxmlformats.org/officeDocument/2006/relationships/slideLayout" Target="../slideLayouts/slideLayout118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3.xml"/><Relationship Id="rId18" Type="http://schemas.openxmlformats.org/officeDocument/2006/relationships/slideLayout" Target="../slideLayouts/slideLayout138.xml"/><Relationship Id="rId26" Type="http://schemas.openxmlformats.org/officeDocument/2006/relationships/slideLayout" Target="../slideLayouts/slideLayout146.xml"/><Relationship Id="rId39" Type="http://schemas.openxmlformats.org/officeDocument/2006/relationships/slideLayout" Target="../slideLayouts/slideLayout159.xml"/><Relationship Id="rId21" Type="http://schemas.openxmlformats.org/officeDocument/2006/relationships/slideLayout" Target="../slideLayouts/slideLayout141.xml"/><Relationship Id="rId34" Type="http://schemas.openxmlformats.org/officeDocument/2006/relationships/slideLayout" Target="../slideLayouts/slideLayout154.xml"/><Relationship Id="rId42" Type="http://schemas.openxmlformats.org/officeDocument/2006/relationships/slideLayout" Target="../slideLayouts/slideLayout162.xml"/><Relationship Id="rId47" Type="http://schemas.openxmlformats.org/officeDocument/2006/relationships/slideLayout" Target="../slideLayouts/slideLayout167.xml"/><Relationship Id="rId50" Type="http://schemas.openxmlformats.org/officeDocument/2006/relationships/slideLayout" Target="../slideLayouts/slideLayout170.xml"/><Relationship Id="rId55" Type="http://schemas.openxmlformats.org/officeDocument/2006/relationships/slideLayout" Target="../slideLayouts/slideLayout175.xml"/><Relationship Id="rId7" Type="http://schemas.openxmlformats.org/officeDocument/2006/relationships/slideLayout" Target="../slideLayouts/slideLayout127.xml"/><Relationship Id="rId2" Type="http://schemas.openxmlformats.org/officeDocument/2006/relationships/slideLayout" Target="../slideLayouts/slideLayout122.xml"/><Relationship Id="rId16" Type="http://schemas.openxmlformats.org/officeDocument/2006/relationships/slideLayout" Target="../slideLayouts/slideLayout136.xml"/><Relationship Id="rId20" Type="http://schemas.openxmlformats.org/officeDocument/2006/relationships/slideLayout" Target="../slideLayouts/slideLayout140.xml"/><Relationship Id="rId29" Type="http://schemas.openxmlformats.org/officeDocument/2006/relationships/slideLayout" Target="../slideLayouts/slideLayout149.xml"/><Relationship Id="rId41" Type="http://schemas.openxmlformats.org/officeDocument/2006/relationships/slideLayout" Target="../slideLayouts/slideLayout161.xml"/><Relationship Id="rId54" Type="http://schemas.openxmlformats.org/officeDocument/2006/relationships/slideLayout" Target="../slideLayouts/slideLayout174.xml"/><Relationship Id="rId1" Type="http://schemas.openxmlformats.org/officeDocument/2006/relationships/slideLayout" Target="../slideLayouts/slideLayout121.xml"/><Relationship Id="rId6" Type="http://schemas.openxmlformats.org/officeDocument/2006/relationships/slideLayout" Target="../slideLayouts/slideLayout126.xml"/><Relationship Id="rId11" Type="http://schemas.openxmlformats.org/officeDocument/2006/relationships/slideLayout" Target="../slideLayouts/slideLayout131.xml"/><Relationship Id="rId24" Type="http://schemas.openxmlformats.org/officeDocument/2006/relationships/slideLayout" Target="../slideLayouts/slideLayout144.xml"/><Relationship Id="rId32" Type="http://schemas.openxmlformats.org/officeDocument/2006/relationships/slideLayout" Target="../slideLayouts/slideLayout152.xml"/><Relationship Id="rId37" Type="http://schemas.openxmlformats.org/officeDocument/2006/relationships/slideLayout" Target="../slideLayouts/slideLayout157.xml"/><Relationship Id="rId40" Type="http://schemas.openxmlformats.org/officeDocument/2006/relationships/slideLayout" Target="../slideLayouts/slideLayout160.xml"/><Relationship Id="rId45" Type="http://schemas.openxmlformats.org/officeDocument/2006/relationships/slideLayout" Target="../slideLayouts/slideLayout165.xml"/><Relationship Id="rId53" Type="http://schemas.openxmlformats.org/officeDocument/2006/relationships/slideLayout" Target="../slideLayouts/slideLayout173.xml"/><Relationship Id="rId58" Type="http://schemas.openxmlformats.org/officeDocument/2006/relationships/theme" Target="../theme/theme4.xml"/><Relationship Id="rId5" Type="http://schemas.openxmlformats.org/officeDocument/2006/relationships/slideLayout" Target="../slideLayouts/slideLayout125.xml"/><Relationship Id="rId15" Type="http://schemas.openxmlformats.org/officeDocument/2006/relationships/slideLayout" Target="../slideLayouts/slideLayout135.xml"/><Relationship Id="rId23" Type="http://schemas.openxmlformats.org/officeDocument/2006/relationships/slideLayout" Target="../slideLayouts/slideLayout143.xml"/><Relationship Id="rId28" Type="http://schemas.openxmlformats.org/officeDocument/2006/relationships/slideLayout" Target="../slideLayouts/slideLayout148.xml"/><Relationship Id="rId36" Type="http://schemas.openxmlformats.org/officeDocument/2006/relationships/slideLayout" Target="../slideLayouts/slideLayout156.xml"/><Relationship Id="rId49" Type="http://schemas.openxmlformats.org/officeDocument/2006/relationships/slideLayout" Target="../slideLayouts/slideLayout169.xml"/><Relationship Id="rId57" Type="http://schemas.openxmlformats.org/officeDocument/2006/relationships/slideLayout" Target="../slideLayouts/slideLayout17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30.xml"/><Relationship Id="rId19" Type="http://schemas.openxmlformats.org/officeDocument/2006/relationships/slideLayout" Target="../slideLayouts/slideLayout139.xml"/><Relationship Id="rId31" Type="http://schemas.openxmlformats.org/officeDocument/2006/relationships/slideLayout" Target="../slideLayouts/slideLayout151.xml"/><Relationship Id="rId44" Type="http://schemas.openxmlformats.org/officeDocument/2006/relationships/slideLayout" Target="../slideLayouts/slideLayout164.xml"/><Relationship Id="rId52" Type="http://schemas.openxmlformats.org/officeDocument/2006/relationships/slideLayout" Target="../slideLayouts/slideLayout17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124.xml"/><Relationship Id="rId9" Type="http://schemas.openxmlformats.org/officeDocument/2006/relationships/slideLayout" Target="../slideLayouts/slideLayout129.xml"/><Relationship Id="rId14" Type="http://schemas.openxmlformats.org/officeDocument/2006/relationships/slideLayout" Target="../slideLayouts/slideLayout134.xml"/><Relationship Id="rId22" Type="http://schemas.openxmlformats.org/officeDocument/2006/relationships/slideLayout" Target="../slideLayouts/slideLayout142.xml"/><Relationship Id="rId27" Type="http://schemas.openxmlformats.org/officeDocument/2006/relationships/slideLayout" Target="../slideLayouts/slideLayout147.xml"/><Relationship Id="rId30" Type="http://schemas.openxmlformats.org/officeDocument/2006/relationships/slideLayout" Target="../slideLayouts/slideLayout150.xml"/><Relationship Id="rId35" Type="http://schemas.openxmlformats.org/officeDocument/2006/relationships/slideLayout" Target="../slideLayouts/slideLayout155.xml"/><Relationship Id="rId43" Type="http://schemas.openxmlformats.org/officeDocument/2006/relationships/slideLayout" Target="../slideLayouts/slideLayout163.xml"/><Relationship Id="rId48" Type="http://schemas.openxmlformats.org/officeDocument/2006/relationships/slideLayout" Target="../slideLayouts/slideLayout168.xml"/><Relationship Id="rId56" Type="http://schemas.openxmlformats.org/officeDocument/2006/relationships/slideLayout" Target="../slideLayouts/slideLayout176.xml"/><Relationship Id="rId8" Type="http://schemas.openxmlformats.org/officeDocument/2006/relationships/slideLayout" Target="../slideLayouts/slideLayout128.xml"/><Relationship Id="rId51" Type="http://schemas.openxmlformats.org/officeDocument/2006/relationships/slideLayout" Target="../slideLayouts/slideLayout171.xml"/><Relationship Id="rId3" Type="http://schemas.openxmlformats.org/officeDocument/2006/relationships/slideLayout" Target="../slideLayouts/slideLayout123.xml"/><Relationship Id="rId12" Type="http://schemas.openxmlformats.org/officeDocument/2006/relationships/slideLayout" Target="../slideLayouts/slideLayout132.xml"/><Relationship Id="rId17" Type="http://schemas.openxmlformats.org/officeDocument/2006/relationships/slideLayout" Target="../slideLayouts/slideLayout137.xml"/><Relationship Id="rId25" Type="http://schemas.openxmlformats.org/officeDocument/2006/relationships/slideLayout" Target="../slideLayouts/slideLayout145.xml"/><Relationship Id="rId33" Type="http://schemas.openxmlformats.org/officeDocument/2006/relationships/slideLayout" Target="../slideLayouts/slideLayout153.xml"/><Relationship Id="rId38" Type="http://schemas.openxmlformats.org/officeDocument/2006/relationships/slideLayout" Target="../slideLayouts/slideLayout158.xml"/><Relationship Id="rId46" Type="http://schemas.openxmlformats.org/officeDocument/2006/relationships/slideLayout" Target="../slideLayouts/slideLayout166.xml"/><Relationship Id="rId59" Type="http://schemas.openxmlformats.org/officeDocument/2006/relationships/hyperlink" Target="https://www.facebook.com/" TargetMode="Externa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0.xml"/><Relationship Id="rId7" Type="http://schemas.openxmlformats.org/officeDocument/2006/relationships/theme" Target="../theme/theme5.xml"/><Relationship Id="rId2" Type="http://schemas.openxmlformats.org/officeDocument/2006/relationships/slideLayout" Target="../slideLayouts/slideLayout179.xml"/><Relationship Id="rId1" Type="http://schemas.openxmlformats.org/officeDocument/2006/relationships/slideLayout" Target="../slideLayouts/slideLayout178.xml"/><Relationship Id="rId6" Type="http://schemas.openxmlformats.org/officeDocument/2006/relationships/slideLayout" Target="../slideLayouts/slideLayout183.xml"/><Relationship Id="rId5" Type="http://schemas.openxmlformats.org/officeDocument/2006/relationships/slideLayout" Target="../slideLayouts/slideLayout182.xml"/><Relationship Id="rId4" Type="http://schemas.openxmlformats.org/officeDocument/2006/relationships/slideLayout" Target="../slideLayouts/slideLayout1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5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5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639605"/>
            <a:ext cx="1620957" cy="406647"/>
          </a:xfrm>
          <a:prstGeom prst="rect">
            <a:avLst/>
          </a:prstGeom>
        </p:spPr>
        <p:txBody>
          <a:bodyPr vert="horz" wrap="square" lIns="91373" tIns="45686" rIns="91373" bIns="45686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0" y="4719818"/>
            <a:ext cx="104567" cy="246221"/>
          </a:xfrm>
          <a:prstGeom prst="rect">
            <a:avLst/>
          </a:prstGeom>
        </p:spPr>
        <p:txBody>
          <a:bodyPr vert="horz" wrap="none" lIns="91373" tIns="45686" rIns="91373" bIns="45686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73" tIns="45686" rIns="91373" bIns="45686" numCol="1" anchor="t" anchorCtr="0" compatLnSpc="1">
            <a:prstTxWarp prst="textNoShape">
              <a:avLst/>
            </a:prstTxWarp>
          </a:bodyPr>
          <a:lstStyle/>
          <a:p>
            <a:pPr defTabSz="913624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913624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3688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15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20" indent="-172904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536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853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8170" indent="-171315" algn="l" defTabSz="913688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264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9487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6331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3172" indent="-228424" algn="l" defTabSz="913688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845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688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532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376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220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06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7907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4753" algn="l" defTabSz="913688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6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9" y="4763792"/>
            <a:ext cx="1620957" cy="158277"/>
          </a:xfrm>
          <a:prstGeom prst="rect">
            <a:avLst/>
          </a:prstGeom>
        </p:spPr>
        <p:txBody>
          <a:bodyPr vert="horz" wrap="square" lIns="65281" tIns="32639" rIns="65281" bIns="32639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2" y="4719818"/>
            <a:ext cx="104567" cy="246221"/>
          </a:xfrm>
          <a:prstGeom prst="rect">
            <a:avLst/>
          </a:prstGeom>
        </p:spPr>
        <p:txBody>
          <a:bodyPr vert="horz" wrap="none" lIns="65281" tIns="32639" rIns="65281" bIns="32639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9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4" y="4792779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8" y="4790579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81" tIns="32639" rIns="65281" bIns="32639" numCol="1" anchor="t" anchorCtr="0" compatLnSpc="1">
            <a:prstTxWarp prst="textNoShape">
              <a:avLst/>
            </a:prstTxWarp>
          </a:bodyPr>
          <a:lstStyle/>
          <a:p>
            <a:pPr defTabSz="652693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7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6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83" tIns="45690" rIns="91383" bIns="45690" rtlCol="0" anchor="ctr"/>
          <a:lstStyle/>
          <a:p>
            <a:pPr algn="ctr" defTabSz="652693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7235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00" r:id="rId1"/>
    <p:sldLayoutId id="2147483801" r:id="rId2"/>
    <p:sldLayoutId id="2147483802" r:id="rId3"/>
    <p:sldLayoutId id="2147483803" r:id="rId4"/>
    <p:sldLayoutId id="2147483804" r:id="rId5"/>
    <p:sldLayoutId id="2147483805" r:id="rId6"/>
    <p:sldLayoutId id="2147483806" r:id="rId7"/>
    <p:sldLayoutId id="2147483807" r:id="rId8"/>
    <p:sldLayoutId id="2147483808" r:id="rId9"/>
    <p:sldLayoutId id="2147483809" r:id="rId10"/>
    <p:sldLayoutId id="2147483810" r:id="rId11"/>
    <p:sldLayoutId id="2147483811" r:id="rId12"/>
    <p:sldLayoutId id="2147483812" r:id="rId13"/>
    <p:sldLayoutId id="2147483813" r:id="rId14"/>
    <p:sldLayoutId id="2147483814" r:id="rId15"/>
    <p:sldLayoutId id="2147483815" r:id="rId16"/>
    <p:sldLayoutId id="2147483816" r:id="rId17"/>
    <p:sldLayoutId id="2147483817" r:id="rId18"/>
    <p:sldLayoutId id="2147483818" r:id="rId19"/>
    <p:sldLayoutId id="2147483819" r:id="rId20"/>
    <p:sldLayoutId id="2147483820" r:id="rId21"/>
    <p:sldLayoutId id="2147483821" r:id="rId22"/>
    <p:sldLayoutId id="2147483822" r:id="rId23"/>
    <p:sldLayoutId id="2147483823" r:id="rId24"/>
    <p:sldLayoutId id="2147483824" r:id="rId25"/>
    <p:sldLayoutId id="2147483825" r:id="rId26"/>
    <p:sldLayoutId id="2147483826" r:id="rId27"/>
    <p:sldLayoutId id="2147483827" r:id="rId28"/>
    <p:sldLayoutId id="2147483828" r:id="rId29"/>
    <p:sldLayoutId id="2147483829" r:id="rId30"/>
    <p:sldLayoutId id="2147483830" r:id="rId31"/>
    <p:sldLayoutId id="2147483831" r:id="rId32"/>
    <p:sldLayoutId id="2147483832" r:id="rId33"/>
    <p:sldLayoutId id="2147483833" r:id="rId34"/>
    <p:sldLayoutId id="2147483834" r:id="rId35"/>
    <p:sldLayoutId id="2147483835" r:id="rId36"/>
    <p:sldLayoutId id="2147483836" r:id="rId37"/>
    <p:sldLayoutId id="2147483837" r:id="rId38"/>
    <p:sldLayoutId id="2147483838" r:id="rId39"/>
    <p:sldLayoutId id="2147483839" r:id="rId40"/>
    <p:sldLayoutId id="2147483840" r:id="rId41"/>
    <p:sldLayoutId id="2147483841" r:id="rId42"/>
    <p:sldLayoutId id="2147483842" r:id="rId43"/>
    <p:sldLayoutId id="2147483843" r:id="rId44"/>
    <p:sldLayoutId id="2147483844" r:id="rId45"/>
    <p:sldLayoutId id="2147483845" r:id="rId46"/>
    <p:sldLayoutId id="2147483846" r:id="rId47"/>
    <p:sldLayoutId id="2147483847" r:id="rId48"/>
    <p:sldLayoutId id="2147483848" r:id="rId49"/>
    <p:sldLayoutId id="2147483849" r:id="rId50"/>
    <p:sldLayoutId id="2147483850" r:id="rId51"/>
    <p:sldLayoutId id="2147483851" r:id="rId52"/>
    <p:sldLayoutId id="2147483852" r:id="rId53"/>
    <p:sldLayoutId id="2147483853" r:id="rId54"/>
    <p:sldLayoutId id="2147483854" r:id="rId55"/>
    <p:sldLayoutId id="2147483855" r:id="rId56"/>
    <p:sldLayoutId id="2147483856" r:id="rId57"/>
  </p:sldLayoutIdLst>
  <p:txStyles>
    <p:titleStyle>
      <a:lvl1pPr algn="ctr" defTabSz="652737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387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911" indent="-123520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829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690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3078" indent="-122387" algn="l" defTabSz="65273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503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21400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7772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4139" indent="-163185" algn="l" defTabSz="652737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370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73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910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547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184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8217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458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10955" algn="l" defTabSz="652737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0" y="849898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9" y="112805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1034793"/>
            <a:endParaRPr sz="2100">
              <a:solidFill>
                <a:prstClr val="black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8" y="162362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58593" y="1717492"/>
            <a:ext cx="7826818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7"/>
            <a:ext cx="2926080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1D8BD707-D9CF-40AE-B4C6-C98DA3205C09}" type="datetimeFigureOut">
              <a:rPr lang="en-US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3/16/2021</a:t>
            </a:fld>
            <a:endParaRPr lang="en-US" sz="130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1" y="4783457"/>
            <a:ext cx="2103121" cy="19819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1034793"/>
            <a:fld id="{B6F15528-21DE-4FAA-801E-634DDDAF4B2B}" type="slidenum">
              <a:rPr lang="ru-RU" sz="1300" smtClean="0">
                <a:solidFill>
                  <a:prstClr val="black">
                    <a:tint val="75000"/>
                  </a:prstClr>
                </a:solidFill>
              </a:rPr>
              <a:pPr defTabSz="1034793"/>
              <a:t>‹#›</a:t>
            </a:fld>
            <a:endParaRPr lang="ru-RU" sz="130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3289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8" r:id="rId1"/>
    <p:sldLayoutId id="2147483859" r:id="rId2"/>
    <p:sldLayoutId id="2147483860" r:id="rId3"/>
    <p:sldLayoutId id="2147483861" r:id="rId4"/>
    <p:sldLayoutId id="2147483862" r:id="rId5"/>
    <p:sldLayoutId id="2147483863" r:id="rId6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17397">
        <a:defRPr>
          <a:latin typeface="+mn-lt"/>
          <a:ea typeface="+mn-ea"/>
          <a:cs typeface="+mn-cs"/>
        </a:defRPr>
      </a:lvl2pPr>
      <a:lvl3pPr marL="1034793">
        <a:defRPr>
          <a:latin typeface="+mn-lt"/>
          <a:ea typeface="+mn-ea"/>
          <a:cs typeface="+mn-cs"/>
        </a:defRPr>
      </a:lvl3pPr>
      <a:lvl4pPr marL="1552193">
        <a:defRPr>
          <a:latin typeface="+mn-lt"/>
          <a:ea typeface="+mn-ea"/>
          <a:cs typeface="+mn-cs"/>
        </a:defRPr>
      </a:lvl4pPr>
      <a:lvl5pPr marL="2069592">
        <a:defRPr>
          <a:latin typeface="+mn-lt"/>
          <a:ea typeface="+mn-ea"/>
          <a:cs typeface="+mn-cs"/>
        </a:defRPr>
      </a:lvl5pPr>
      <a:lvl6pPr marL="2586987">
        <a:defRPr>
          <a:latin typeface="+mn-lt"/>
          <a:ea typeface="+mn-ea"/>
          <a:cs typeface="+mn-cs"/>
        </a:defRPr>
      </a:lvl6pPr>
      <a:lvl7pPr marL="3104384">
        <a:defRPr>
          <a:latin typeface="+mn-lt"/>
          <a:ea typeface="+mn-ea"/>
          <a:cs typeface="+mn-cs"/>
        </a:defRPr>
      </a:lvl7pPr>
      <a:lvl8pPr marL="3621781">
        <a:defRPr>
          <a:latin typeface="+mn-lt"/>
          <a:ea typeface="+mn-ea"/>
          <a:cs typeface="+mn-cs"/>
        </a:defRPr>
      </a:lvl8pPr>
      <a:lvl9pPr marL="4139178">
        <a:defRPr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3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3" y="914401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7" y="4727518"/>
            <a:ext cx="1620957" cy="230820"/>
          </a:xfrm>
          <a:prstGeom prst="rect">
            <a:avLst/>
          </a:prstGeom>
        </p:spPr>
        <p:txBody>
          <a:bodyPr vert="horz" wrap="square" lIns="91390" tIns="45694" rIns="91390" bIns="45694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9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29" y="4719816"/>
            <a:ext cx="104567" cy="246221"/>
          </a:xfrm>
          <a:prstGeom prst="rect">
            <a:avLst/>
          </a:prstGeom>
        </p:spPr>
        <p:txBody>
          <a:bodyPr vert="horz" wrap="none" lIns="91390" tIns="45694" rIns="91390" bIns="45694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9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9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2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9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2" y="4792778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7" y="4790577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9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90" tIns="45694" rIns="91390" bIns="45694" numCol="1" anchor="t" anchorCtr="0" compatLnSpc="1">
            <a:prstTxWarp prst="textNoShape">
              <a:avLst/>
            </a:prstTxWarp>
          </a:bodyPr>
          <a:lstStyle/>
          <a:p>
            <a:pPr defTabSz="913828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5" y="4717983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200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9" y="4690890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5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5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400" tIns="45700" rIns="91400" bIns="45700" rtlCol="0" anchor="ctr"/>
          <a:lstStyle/>
          <a:p>
            <a:pPr algn="ctr" defTabSz="913828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251447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  <p:sldLayoutId id="2147483876" r:id="rId12"/>
    <p:sldLayoutId id="2147483877" r:id="rId13"/>
    <p:sldLayoutId id="2147483878" r:id="rId14"/>
    <p:sldLayoutId id="2147483879" r:id="rId15"/>
    <p:sldLayoutId id="2147483880" r:id="rId16"/>
    <p:sldLayoutId id="2147483881" r:id="rId17"/>
    <p:sldLayoutId id="2147483882" r:id="rId18"/>
    <p:sldLayoutId id="2147483883" r:id="rId19"/>
    <p:sldLayoutId id="2147483884" r:id="rId20"/>
    <p:sldLayoutId id="2147483885" r:id="rId21"/>
    <p:sldLayoutId id="2147483886" r:id="rId22"/>
    <p:sldLayoutId id="2147483887" r:id="rId23"/>
    <p:sldLayoutId id="2147483888" r:id="rId24"/>
    <p:sldLayoutId id="2147483889" r:id="rId25"/>
    <p:sldLayoutId id="2147483890" r:id="rId26"/>
    <p:sldLayoutId id="2147483891" r:id="rId27"/>
    <p:sldLayoutId id="2147483892" r:id="rId28"/>
    <p:sldLayoutId id="2147483893" r:id="rId29"/>
    <p:sldLayoutId id="2147483894" r:id="rId30"/>
    <p:sldLayoutId id="2147483895" r:id="rId31"/>
    <p:sldLayoutId id="2147483896" r:id="rId32"/>
    <p:sldLayoutId id="2147483897" r:id="rId33"/>
    <p:sldLayoutId id="2147483898" r:id="rId34"/>
    <p:sldLayoutId id="2147483899" r:id="rId35"/>
    <p:sldLayoutId id="2147483900" r:id="rId36"/>
    <p:sldLayoutId id="2147483901" r:id="rId37"/>
    <p:sldLayoutId id="2147483902" r:id="rId38"/>
    <p:sldLayoutId id="2147483903" r:id="rId39"/>
    <p:sldLayoutId id="2147483904" r:id="rId40"/>
    <p:sldLayoutId id="2147483905" r:id="rId41"/>
    <p:sldLayoutId id="2147483906" r:id="rId42"/>
    <p:sldLayoutId id="2147483907" r:id="rId43"/>
    <p:sldLayoutId id="2147483908" r:id="rId44"/>
    <p:sldLayoutId id="2147483909" r:id="rId45"/>
    <p:sldLayoutId id="2147483910" r:id="rId46"/>
    <p:sldLayoutId id="2147483911" r:id="rId47"/>
    <p:sldLayoutId id="2147483912" r:id="rId48"/>
    <p:sldLayoutId id="2147483913" r:id="rId49"/>
    <p:sldLayoutId id="2147483914" r:id="rId50"/>
    <p:sldLayoutId id="2147483915" r:id="rId51"/>
    <p:sldLayoutId id="2147483916" r:id="rId52"/>
    <p:sldLayoutId id="2147483917" r:id="rId53"/>
    <p:sldLayoutId id="2147483918" r:id="rId54"/>
    <p:sldLayoutId id="2147483919" r:id="rId55"/>
    <p:sldLayoutId id="2147483920" r:id="rId56"/>
    <p:sldLayoutId id="2147483921" r:id="rId57"/>
  </p:sldLayoutIdLst>
  <p:transition>
    <p:wedge/>
  </p:transition>
  <p:txStyles>
    <p:titleStyle>
      <a:lvl1pPr algn="ctr" defTabSz="913893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355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5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4297" indent="-172942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2pPr>
      <a:lvl3pPr marL="51565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200" kern="800">
          <a:solidFill>
            <a:schemeClr val="tx1"/>
          </a:solidFill>
          <a:latin typeface="+mn-lt"/>
          <a:ea typeface="+mn-ea"/>
          <a:cs typeface="+mn-cs"/>
        </a:defRPr>
      </a:lvl3pPr>
      <a:lvl4pPr marL="687007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200" kern="800">
          <a:solidFill>
            <a:schemeClr val="tx1"/>
          </a:solidFill>
          <a:latin typeface="+mn-lt"/>
          <a:ea typeface="+mn-ea"/>
          <a:cs typeface="+mn-cs"/>
        </a:defRPr>
      </a:lvl4pPr>
      <a:lvl5pPr marL="858362" indent="-171355" algn="l" defTabSz="913893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200" kern="800">
          <a:solidFill>
            <a:schemeClr val="tx1"/>
          </a:solidFill>
          <a:latin typeface="+mn-lt"/>
          <a:ea typeface="+mn-ea"/>
          <a:cs typeface="+mn-cs"/>
        </a:defRPr>
      </a:lvl5pPr>
      <a:lvl6pPr marL="2513205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149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097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042" indent="-228473" algn="l" defTabSz="913893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46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893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83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78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731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678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625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572" algn="l" defTabSz="91389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bg object 16"/>
          <p:cNvSpPr>
            <a:spLocks/>
          </p:cNvSpPr>
          <p:nvPr/>
        </p:nvSpPr>
        <p:spPr bwMode="auto">
          <a:xfrm>
            <a:off x="105511" y="850108"/>
            <a:ext cx="8962292" cy="4200525"/>
          </a:xfrm>
          <a:custGeom>
            <a:avLst/>
            <a:gdLst>
              <a:gd name="T0" fmla="*/ 16693591 w 5650865"/>
              <a:gd name="T1" fmla="*/ 109269 h 2649220"/>
              <a:gd name="T2" fmla="*/ 16621555 w 5650865"/>
              <a:gd name="T3" fmla="*/ 109269 h 2649220"/>
              <a:gd name="T4" fmla="*/ 16621555 w 5650865"/>
              <a:gd name="T5" fmla="*/ 11738619 h 2649220"/>
              <a:gd name="T6" fmla="*/ 16693591 w 5650865"/>
              <a:gd name="T7" fmla="*/ 11738619 h 2649220"/>
              <a:gd name="T8" fmla="*/ 16693591 w 5650865"/>
              <a:gd name="T9" fmla="*/ 109269 h 2649220"/>
              <a:gd name="T10" fmla="*/ 16693591 w 5650865"/>
              <a:gd name="T11" fmla="*/ 0 h 2649220"/>
              <a:gd name="T12" fmla="*/ 0 w 5650865"/>
              <a:gd name="T13" fmla="*/ 0 h 2649220"/>
              <a:gd name="T14" fmla="*/ 0 w 5650865"/>
              <a:gd name="T15" fmla="*/ 107910 h 2649220"/>
              <a:gd name="T16" fmla="*/ 0 w 5650865"/>
              <a:gd name="T17" fmla="*/ 11739132 h 2649220"/>
              <a:gd name="T18" fmla="*/ 0 w 5650865"/>
              <a:gd name="T19" fmla="*/ 11847042 h 2649220"/>
              <a:gd name="T20" fmla="*/ 16693591 w 5650865"/>
              <a:gd name="T21" fmla="*/ 11847042 h 2649220"/>
              <a:gd name="T22" fmla="*/ 16693591 w 5650865"/>
              <a:gd name="T23" fmla="*/ 11739132 h 2649220"/>
              <a:gd name="T24" fmla="*/ 72041 w 5650865"/>
              <a:gd name="T25" fmla="*/ 11739132 h 2649220"/>
              <a:gd name="T26" fmla="*/ 72041 w 5650865"/>
              <a:gd name="T27" fmla="*/ 107910 h 2649220"/>
              <a:gd name="T28" fmla="*/ 16693591 w 5650865"/>
              <a:gd name="T29" fmla="*/ 107910 h 2649220"/>
              <a:gd name="T30" fmla="*/ 16693591 w 5650865"/>
              <a:gd name="T31" fmla="*/ 0 h 2649220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051" name="bg object 17"/>
          <p:cNvSpPr>
            <a:spLocks/>
          </p:cNvSpPr>
          <p:nvPr/>
        </p:nvSpPr>
        <p:spPr bwMode="auto">
          <a:xfrm>
            <a:off x="105511" y="113116"/>
            <a:ext cx="8962292" cy="679846"/>
          </a:xfrm>
          <a:custGeom>
            <a:avLst/>
            <a:gdLst>
              <a:gd name="T0" fmla="*/ 16693584 w 5650865"/>
              <a:gd name="T1" fmla="*/ 0 h 429259"/>
              <a:gd name="T2" fmla="*/ 0 w 5650865"/>
              <a:gd name="T3" fmla="*/ 0 h 429259"/>
              <a:gd name="T4" fmla="*/ 0 w 5650865"/>
              <a:gd name="T5" fmla="*/ 1894374 h 429259"/>
              <a:gd name="T6" fmla="*/ 16693584 w 5650865"/>
              <a:gd name="T7" fmla="*/ 1894374 h 429259"/>
              <a:gd name="T8" fmla="*/ 16693584 w 5650865"/>
              <a:gd name="T9" fmla="*/ 0 h 42925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533565" fontAlgn="base">
              <a:spcBef>
                <a:spcPct val="0"/>
              </a:spcBef>
              <a:spcAft>
                <a:spcPct val="0"/>
              </a:spcAft>
            </a:pPr>
            <a:endParaRPr lang="ru-RU" sz="1200" smtClean="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256" y="163123"/>
            <a:ext cx="8191498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2053" name="Holder 3"/>
          <p:cNvSpPr>
            <a:spLocks noGrp="1"/>
          </p:cNvSpPr>
          <p:nvPr>
            <p:ph type="body" idx="1"/>
          </p:nvPr>
        </p:nvSpPr>
        <p:spPr bwMode="auto">
          <a:xfrm>
            <a:off x="659424" y="1719269"/>
            <a:ext cx="7825156" cy="2769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alt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9549" y="4783932"/>
            <a:ext cx="2924909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sz="120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8668" y="4783932"/>
            <a:ext cx="2101363" cy="18648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defTabSz="1127278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EA1A797-8ABA-4BFD-B31A-A893BA3536F9}" type="datetimeFigureOut">
              <a:rPr lang="en-US" sz="1200"/>
              <a:pPr>
                <a:defRPr/>
              </a:pPr>
              <a:t>3/16/2021</a:t>
            </a:fld>
            <a:endParaRPr lang="en-US" sz="120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975" y="4783932"/>
            <a:ext cx="2101363" cy="186484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defTabSz="1126043" eaLnBrk="1" hangingPunct="1">
              <a:defRPr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4B7EBE-0C08-4EA3-9668-5B7D5C9965EB}" type="slidenum">
              <a:rPr lang="ru-RU" altLang="ru-RU" sz="1200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 altLang="ru-RU" sz="1200"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63810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23" r:id="rId1"/>
    <p:sldLayoutId id="2147483924" r:id="rId2"/>
    <p:sldLayoutId id="2147483925" r:id="rId3"/>
    <p:sldLayoutId id="2147483926" r:id="rId4"/>
    <p:sldLayoutId id="2147483927" r:id="rId5"/>
    <p:sldLayoutId id="2147483928" r:id="rId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5pPr>
      <a:lvl6pPr marL="564003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11280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691998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2255997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55870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2pPr>
      <a:lvl3pPr marL="1123735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3pPr>
      <a:lvl4pPr marL="1687711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4pPr>
      <a:lvl5pPr marL="2252739" algn="l" rtl="0" eaLnBrk="0" fontAlgn="base" hangingPunct="0">
        <a:spcBef>
          <a:spcPct val="20000"/>
        </a:spcBef>
        <a:spcAft>
          <a:spcPct val="0"/>
        </a:spcAft>
        <a:defRPr>
          <a:solidFill>
            <a:schemeClr val="tx1"/>
          </a:solidFill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63641">
        <a:defRPr>
          <a:latin typeface="+mn-lt"/>
          <a:ea typeface="+mn-ea"/>
          <a:cs typeface="+mn-cs"/>
        </a:defRPr>
      </a:lvl2pPr>
      <a:lvl3pPr marL="1127278">
        <a:defRPr>
          <a:latin typeface="+mn-lt"/>
          <a:ea typeface="+mn-ea"/>
          <a:cs typeface="+mn-cs"/>
        </a:defRPr>
      </a:lvl3pPr>
      <a:lvl4pPr marL="1690910">
        <a:defRPr>
          <a:latin typeface="+mn-lt"/>
          <a:ea typeface="+mn-ea"/>
          <a:cs typeface="+mn-cs"/>
        </a:defRPr>
      </a:lvl4pPr>
      <a:lvl5pPr marL="2254551">
        <a:defRPr>
          <a:latin typeface="+mn-lt"/>
          <a:ea typeface="+mn-ea"/>
          <a:cs typeface="+mn-cs"/>
        </a:defRPr>
      </a:lvl5pPr>
      <a:lvl6pPr marL="2818190">
        <a:defRPr>
          <a:latin typeface="+mn-lt"/>
          <a:ea typeface="+mn-ea"/>
          <a:cs typeface="+mn-cs"/>
        </a:defRPr>
      </a:lvl6pPr>
      <a:lvl7pPr marL="3381828">
        <a:defRPr>
          <a:latin typeface="+mn-lt"/>
          <a:ea typeface="+mn-ea"/>
          <a:cs typeface="+mn-cs"/>
        </a:defRPr>
      </a:lvl7pPr>
      <a:lvl8pPr marL="3945466">
        <a:defRPr>
          <a:latin typeface="+mn-lt"/>
          <a:ea typeface="+mn-ea"/>
          <a:cs typeface="+mn-cs"/>
        </a:defRPr>
      </a:lvl8pPr>
      <a:lvl9pPr marL="450910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1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1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15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7.gif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1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1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1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object 2"/>
          <p:cNvSpPr>
            <a:spLocks/>
          </p:cNvSpPr>
          <p:nvPr/>
        </p:nvSpPr>
        <p:spPr bwMode="auto">
          <a:xfrm>
            <a:off x="2" y="2386"/>
            <a:ext cx="9133744" cy="1579960"/>
          </a:xfrm>
          <a:custGeom>
            <a:avLst/>
            <a:gdLst>
              <a:gd name="T0" fmla="*/ 16968737 w 5760085"/>
              <a:gd name="T1" fmla="*/ 0 h 1021080"/>
              <a:gd name="T2" fmla="*/ 0 w 5760085"/>
              <a:gd name="T3" fmla="*/ 0 h 1021080"/>
              <a:gd name="T4" fmla="*/ 0 w 5760085"/>
              <a:gd name="T5" fmla="*/ 3036341 h 1021080"/>
              <a:gd name="T6" fmla="*/ 16968737 w 5760085"/>
              <a:gd name="T7" fmla="*/ 3036341 h 1021080"/>
              <a:gd name="T8" fmla="*/ 16968737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5760085"/>
              <a:gd name="T16" fmla="*/ 0 h 1021080"/>
              <a:gd name="T17" fmla="*/ 5760085 w 5760085"/>
              <a:gd name="T18" fmla="*/ 1021080 h 102108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43" name="object 5"/>
          <p:cNvSpPr>
            <a:spLocks/>
          </p:cNvSpPr>
          <p:nvPr/>
        </p:nvSpPr>
        <p:spPr bwMode="auto">
          <a:xfrm>
            <a:off x="269638" y="1703790"/>
            <a:ext cx="448407" cy="1383507"/>
          </a:xfrm>
          <a:custGeom>
            <a:avLst/>
            <a:gdLst>
              <a:gd name="T0" fmla="*/ 35549 w 344170"/>
              <a:gd name="T1" fmla="*/ 0 h 680719"/>
              <a:gd name="T2" fmla="*/ 0 w 344170"/>
              <a:gd name="T3" fmla="*/ 0 h 680719"/>
              <a:gd name="T4" fmla="*/ 0 w 344170"/>
              <a:gd name="T5" fmla="*/ 209169093 h 680719"/>
              <a:gd name="T6" fmla="*/ 35549 w 344170"/>
              <a:gd name="T7" fmla="*/ 209169093 h 680719"/>
              <a:gd name="T8" fmla="*/ 35549 w 344170"/>
              <a:gd name="T9" fmla="*/ 0 h 680719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344170"/>
              <a:gd name="T16" fmla="*/ 0 h 680719"/>
              <a:gd name="T17" fmla="*/ 344170 w 344170"/>
              <a:gd name="T18" fmla="*/ 680719 h 680719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7" name="object 6">
            <a:extLst/>
          </p:cNvPr>
          <p:cNvSpPr/>
          <p:nvPr/>
        </p:nvSpPr>
        <p:spPr>
          <a:xfrm>
            <a:off x="272564" y="3208736"/>
            <a:ext cx="446944" cy="138588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txBody>
          <a:bodyPr lIns="0" tIns="0" rIns="0" bIns="0"/>
          <a:lstStyle/>
          <a:p>
            <a:pPr defTabSz="1126941">
              <a:defRPr/>
            </a:pPr>
            <a:endParaRPr sz="1600" dirty="0">
              <a:solidFill>
                <a:prstClr val="black"/>
              </a:solidFill>
              <a:cs typeface="Arial" charset="0"/>
            </a:endParaRPr>
          </a:p>
        </p:txBody>
      </p:sp>
      <p:sp>
        <p:nvSpPr>
          <p:cNvPr id="46" name="object 2">
            <a:extLst/>
          </p:cNvPr>
          <p:cNvSpPr txBox="1">
            <a:spLocks/>
          </p:cNvSpPr>
          <p:nvPr/>
        </p:nvSpPr>
        <p:spPr>
          <a:xfrm>
            <a:off x="1234110" y="346027"/>
            <a:ext cx="5615354" cy="943541"/>
          </a:xfrm>
          <a:prstGeom prst="rect">
            <a:avLst/>
          </a:prstGeom>
        </p:spPr>
        <p:txBody>
          <a:bodyPr lIns="0" tIns="20016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17411" algn="ctr" defTabSz="1253359">
              <a:spcBef>
                <a:spcPts val="157"/>
              </a:spcBef>
              <a:defRPr/>
            </a:pPr>
            <a:r>
              <a:rPr lang="en-US" sz="5400" kern="2000" spc="13" dirty="0">
                <a:solidFill>
                  <a:sysClr val="window" lastClr="FFFFFF"/>
                </a:solidFill>
              </a:rPr>
              <a:t>  </a:t>
            </a:r>
            <a:r>
              <a:rPr lang="uz-Latn-UZ" sz="6000" kern="2000" spc="13" dirty="0">
                <a:solidFill>
                  <a:sysClr val="window" lastClr="FFFFFF"/>
                </a:solidFill>
              </a:rPr>
              <a:t>ONA TILI</a:t>
            </a:r>
            <a:endParaRPr lang="en-US" sz="6000" kern="2000" spc="13" dirty="0">
              <a:solidFill>
                <a:prstClr val="white"/>
              </a:solidFill>
            </a:endParaRPr>
          </a:p>
        </p:txBody>
      </p:sp>
      <p:sp>
        <p:nvSpPr>
          <p:cNvPr id="10251" name="object 12"/>
          <p:cNvSpPr>
            <a:spLocks/>
          </p:cNvSpPr>
          <p:nvPr/>
        </p:nvSpPr>
        <p:spPr bwMode="auto">
          <a:xfrm>
            <a:off x="820620" y="875109"/>
            <a:ext cx="246184" cy="0"/>
          </a:xfrm>
          <a:custGeom>
            <a:avLst/>
            <a:gdLst>
              <a:gd name="T0" fmla="*/ 0 w 155575"/>
              <a:gd name="T1" fmla="*/ 457587 w 155575"/>
              <a:gd name="T2" fmla="*/ 0 60000 65536"/>
              <a:gd name="T3" fmla="*/ 0 60000 65536"/>
              <a:gd name="T4" fmla="*/ 0 w 155575"/>
              <a:gd name="T5" fmla="*/ 155575 w 155575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noFill/>
          <a:ln w="12956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2" name="object 13"/>
          <p:cNvSpPr>
            <a:spLocks/>
          </p:cNvSpPr>
          <p:nvPr/>
        </p:nvSpPr>
        <p:spPr bwMode="auto">
          <a:xfrm>
            <a:off x="926128" y="1089427"/>
            <a:ext cx="68875" cy="20239"/>
          </a:xfrm>
          <a:custGeom>
            <a:avLst/>
            <a:gdLst>
              <a:gd name="T0" fmla="*/ 132932 w 42545"/>
              <a:gd name="T1" fmla="*/ 0 h 13334"/>
              <a:gd name="T2" fmla="*/ 9851 w 42545"/>
              <a:gd name="T3" fmla="*/ 0 h 13334"/>
              <a:gd name="T4" fmla="*/ 0 w 42545"/>
              <a:gd name="T5" fmla="*/ 5691 h 13334"/>
              <a:gd name="T6" fmla="*/ 0 w 42545"/>
              <a:gd name="T7" fmla="*/ 19727 h 13334"/>
              <a:gd name="T8" fmla="*/ 9851 w 42545"/>
              <a:gd name="T9" fmla="*/ 25427 h 13334"/>
              <a:gd name="T10" fmla="*/ 132932 w 42545"/>
              <a:gd name="T11" fmla="*/ 25427 h 13334"/>
              <a:gd name="T12" fmla="*/ 142769 w 42545"/>
              <a:gd name="T13" fmla="*/ 19727 h 13334"/>
              <a:gd name="T14" fmla="*/ 142769 w 42545"/>
              <a:gd name="T15" fmla="*/ 5691 h 13334"/>
              <a:gd name="T16" fmla="*/ 132932 w 42545"/>
              <a:gd name="T17" fmla="*/ 0 h 13334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42545"/>
              <a:gd name="T28" fmla="*/ 0 h 13334"/>
              <a:gd name="T29" fmla="*/ 42545 w 42545"/>
              <a:gd name="T30" fmla="*/ 13334 h 13334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3" name="object 14"/>
          <p:cNvSpPr>
            <a:spLocks/>
          </p:cNvSpPr>
          <p:nvPr/>
        </p:nvSpPr>
        <p:spPr bwMode="auto">
          <a:xfrm>
            <a:off x="704855" y="1100138"/>
            <a:ext cx="196363" cy="0"/>
          </a:xfrm>
          <a:custGeom>
            <a:avLst/>
            <a:gdLst>
              <a:gd name="T0" fmla="*/ 0 w 123190"/>
              <a:gd name="T1" fmla="*/ 396305 w 123190"/>
              <a:gd name="T2" fmla="*/ 0 60000 65536"/>
              <a:gd name="T3" fmla="*/ 0 60000 65536"/>
              <a:gd name="T4" fmla="*/ 0 w 123190"/>
              <a:gd name="T5" fmla="*/ 123190 w 123190"/>
            </a:gdLst>
            <a:ahLst/>
            <a:cxnLst>
              <a:cxn ang="T2">
                <a:pos x="T0" y="0"/>
              </a:cxn>
              <a:cxn ang="T3">
                <a:pos x="T1" y="0"/>
              </a:cxn>
            </a:cxnLst>
            <a:rect l="T4" t="0" r="T5" b="0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noFill/>
          <a:ln w="12960">
            <a:solidFill>
              <a:srgbClr val="00AEE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4" name="object 15"/>
          <p:cNvSpPr>
            <a:spLocks/>
          </p:cNvSpPr>
          <p:nvPr/>
        </p:nvSpPr>
        <p:spPr bwMode="auto">
          <a:xfrm>
            <a:off x="855788" y="651275"/>
            <a:ext cx="48360" cy="22621"/>
          </a:xfrm>
          <a:custGeom>
            <a:avLst/>
            <a:gdLst>
              <a:gd name="T0" fmla="*/ 95406 w 29845"/>
              <a:gd name="T1" fmla="*/ 0 h 13335"/>
              <a:gd name="T2" fmla="*/ 10356 w 29845"/>
              <a:gd name="T3" fmla="*/ 0 h 13335"/>
              <a:gd name="T4" fmla="*/ 0 w 29845"/>
              <a:gd name="T5" fmla="*/ 41763 h 13335"/>
              <a:gd name="T6" fmla="*/ 0 w 29845"/>
              <a:gd name="T7" fmla="*/ 144875 h 13335"/>
              <a:gd name="T8" fmla="*/ 10356 w 29845"/>
              <a:gd name="T9" fmla="*/ 186618 h 13335"/>
              <a:gd name="T10" fmla="*/ 95406 w 29845"/>
              <a:gd name="T11" fmla="*/ 186618 h 13335"/>
              <a:gd name="T12" fmla="*/ 105784 w 29845"/>
              <a:gd name="T13" fmla="*/ 144875 h 13335"/>
              <a:gd name="T14" fmla="*/ 105784 w 29845"/>
              <a:gd name="T15" fmla="*/ 41763 h 13335"/>
              <a:gd name="T16" fmla="*/ 95406 w 29845"/>
              <a:gd name="T17" fmla="*/ 0 h 13335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29845"/>
              <a:gd name="T28" fmla="*/ 0 h 13335"/>
              <a:gd name="T29" fmla="*/ 29845 w 29845"/>
              <a:gd name="T30" fmla="*/ 13335 h 13335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5" name="object 16"/>
          <p:cNvSpPr>
            <a:spLocks/>
          </p:cNvSpPr>
          <p:nvPr/>
        </p:nvSpPr>
        <p:spPr bwMode="auto">
          <a:xfrm>
            <a:off x="641845" y="825107"/>
            <a:ext cx="191965" cy="128588"/>
          </a:xfrm>
          <a:custGeom>
            <a:avLst/>
            <a:gdLst>
              <a:gd name="T0" fmla="*/ 237841 w 120650"/>
              <a:gd name="T1" fmla="*/ 159024 h 83820"/>
              <a:gd name="T2" fmla="*/ 172815 w 120650"/>
              <a:gd name="T3" fmla="*/ 159024 h 83820"/>
              <a:gd name="T4" fmla="*/ 233358 w 120650"/>
              <a:gd name="T5" fmla="*/ 196135 h 83820"/>
              <a:gd name="T6" fmla="*/ 248123 w 120650"/>
              <a:gd name="T7" fmla="*/ 206783 h 83820"/>
              <a:gd name="T8" fmla="*/ 280267 w 120650"/>
              <a:gd name="T9" fmla="*/ 197795 h 83820"/>
              <a:gd name="T10" fmla="*/ 280022 w 120650"/>
              <a:gd name="T11" fmla="*/ 161364 h 83820"/>
              <a:gd name="T12" fmla="*/ 241652 w 120650"/>
              <a:gd name="T13" fmla="*/ 161364 h 83820"/>
              <a:gd name="T14" fmla="*/ 237841 w 120650"/>
              <a:gd name="T15" fmla="*/ 159024 h 83820"/>
              <a:gd name="T16" fmla="*/ 103978 w 120650"/>
              <a:gd name="T17" fmla="*/ 32157 h 83820"/>
              <a:gd name="T18" fmla="*/ 65616 w 120650"/>
              <a:gd name="T19" fmla="*/ 32157 h 83820"/>
              <a:gd name="T20" fmla="*/ 65616 w 120650"/>
              <a:gd name="T21" fmla="*/ 185586 h 83820"/>
              <a:gd name="T22" fmla="*/ 71757 w 120650"/>
              <a:gd name="T23" fmla="*/ 193989 h 83820"/>
              <a:gd name="T24" fmla="*/ 91590 w 120650"/>
              <a:gd name="T25" fmla="*/ 202426 h 83820"/>
              <a:gd name="T26" fmla="*/ 103318 w 120650"/>
              <a:gd name="T27" fmla="*/ 201633 h 83820"/>
              <a:gd name="T28" fmla="*/ 168996 w 120650"/>
              <a:gd name="T29" fmla="*/ 161364 h 83820"/>
              <a:gd name="T30" fmla="*/ 103978 w 120650"/>
              <a:gd name="T31" fmla="*/ 161364 h 83820"/>
              <a:gd name="T32" fmla="*/ 103978 w 120650"/>
              <a:gd name="T33" fmla="*/ 32157 h 83820"/>
              <a:gd name="T34" fmla="*/ 176790 w 120650"/>
              <a:gd name="T35" fmla="*/ 123018 h 83820"/>
              <a:gd name="T36" fmla="*/ 168847 w 120650"/>
              <a:gd name="T37" fmla="*/ 123018 h 83820"/>
              <a:gd name="T38" fmla="*/ 164860 w 120650"/>
              <a:gd name="T39" fmla="*/ 124065 h 83820"/>
              <a:gd name="T40" fmla="*/ 103978 w 120650"/>
              <a:gd name="T41" fmla="*/ 161364 h 83820"/>
              <a:gd name="T42" fmla="*/ 169008 w 120650"/>
              <a:gd name="T43" fmla="*/ 161354 h 83820"/>
              <a:gd name="T44" fmla="*/ 172815 w 120650"/>
              <a:gd name="T45" fmla="*/ 159024 h 83820"/>
              <a:gd name="T46" fmla="*/ 237841 w 120650"/>
              <a:gd name="T47" fmla="*/ 159024 h 83820"/>
              <a:gd name="T48" fmla="*/ 180779 w 120650"/>
              <a:gd name="T49" fmla="*/ 124065 h 83820"/>
              <a:gd name="T50" fmla="*/ 176790 w 120650"/>
              <a:gd name="T51" fmla="*/ 123018 h 83820"/>
              <a:gd name="T52" fmla="*/ 280022 w 120650"/>
              <a:gd name="T53" fmla="*/ 32157 h 83820"/>
              <a:gd name="T54" fmla="*/ 241652 w 120650"/>
              <a:gd name="T55" fmla="*/ 32157 h 83820"/>
              <a:gd name="T56" fmla="*/ 241665 w 120650"/>
              <a:gd name="T57" fmla="*/ 161364 h 83820"/>
              <a:gd name="T58" fmla="*/ 280022 w 120650"/>
              <a:gd name="T59" fmla="*/ 161364 h 83820"/>
              <a:gd name="T60" fmla="*/ 280022 w 120650"/>
              <a:gd name="T61" fmla="*/ 32157 h 83820"/>
              <a:gd name="T62" fmla="*/ 347037 w 120650"/>
              <a:gd name="T63" fmla="*/ 0 h 83820"/>
              <a:gd name="T64" fmla="*/ 8591 w 120650"/>
              <a:gd name="T65" fmla="*/ 0 h 83820"/>
              <a:gd name="T66" fmla="*/ 0 w 120650"/>
              <a:gd name="T67" fmla="*/ 7198 h 83820"/>
              <a:gd name="T68" fmla="*/ 0 w 120650"/>
              <a:gd name="T69" fmla="*/ 24971 h 83820"/>
              <a:gd name="T70" fmla="*/ 8591 w 120650"/>
              <a:gd name="T71" fmla="*/ 32157 h 83820"/>
              <a:gd name="T72" fmla="*/ 347037 w 120650"/>
              <a:gd name="T73" fmla="*/ 32157 h 83820"/>
              <a:gd name="T74" fmla="*/ 355618 w 120650"/>
              <a:gd name="T75" fmla="*/ 24971 h 83820"/>
              <a:gd name="T76" fmla="*/ 355618 w 120650"/>
              <a:gd name="T77" fmla="*/ 7198 h 83820"/>
              <a:gd name="T78" fmla="*/ 347037 w 120650"/>
              <a:gd name="T79" fmla="*/ 0 h 83820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w 120650"/>
              <a:gd name="T121" fmla="*/ 0 h 83820"/>
              <a:gd name="T122" fmla="*/ 120650 w 120650"/>
              <a:gd name="T123" fmla="*/ 83820 h 83820"/>
            </a:gdLst>
            <a:ahLst/>
            <a:cxnLst>
              <a:cxn ang="T80">
                <a:pos x="T0" y="T1"/>
              </a:cxn>
              <a:cxn ang="T81">
                <a:pos x="T2" y="T3"/>
              </a:cxn>
              <a:cxn ang="T82">
                <a:pos x="T4" y="T5"/>
              </a:cxn>
              <a:cxn ang="T83">
                <a:pos x="T6" y="T7"/>
              </a:cxn>
              <a:cxn ang="T84">
                <a:pos x="T8" y="T9"/>
              </a:cxn>
              <a:cxn ang="T85">
                <a:pos x="T10" y="T11"/>
              </a:cxn>
              <a:cxn ang="T86">
                <a:pos x="T12" y="T13"/>
              </a:cxn>
              <a:cxn ang="T87">
                <a:pos x="T14" y="T15"/>
              </a:cxn>
              <a:cxn ang="T88">
                <a:pos x="T16" y="T17"/>
              </a:cxn>
              <a:cxn ang="T89">
                <a:pos x="T18" y="T19"/>
              </a:cxn>
              <a:cxn ang="T90">
                <a:pos x="T20" y="T21"/>
              </a:cxn>
              <a:cxn ang="T91">
                <a:pos x="T22" y="T23"/>
              </a:cxn>
              <a:cxn ang="T92">
                <a:pos x="T24" y="T25"/>
              </a:cxn>
              <a:cxn ang="T93">
                <a:pos x="T26" y="T27"/>
              </a:cxn>
              <a:cxn ang="T94">
                <a:pos x="T28" y="T29"/>
              </a:cxn>
              <a:cxn ang="T95">
                <a:pos x="T30" y="T31"/>
              </a:cxn>
              <a:cxn ang="T96">
                <a:pos x="T32" y="T33"/>
              </a:cxn>
              <a:cxn ang="T97">
                <a:pos x="T34" y="T35"/>
              </a:cxn>
              <a:cxn ang="T98">
                <a:pos x="T36" y="T37"/>
              </a:cxn>
              <a:cxn ang="T99">
                <a:pos x="T38" y="T39"/>
              </a:cxn>
              <a:cxn ang="T100">
                <a:pos x="T40" y="T41"/>
              </a:cxn>
              <a:cxn ang="T101">
                <a:pos x="T42" y="T43"/>
              </a:cxn>
              <a:cxn ang="T102">
                <a:pos x="T44" y="T45"/>
              </a:cxn>
              <a:cxn ang="T103">
                <a:pos x="T46" y="T47"/>
              </a:cxn>
              <a:cxn ang="T104">
                <a:pos x="T48" y="T49"/>
              </a:cxn>
              <a:cxn ang="T105">
                <a:pos x="T50" y="T51"/>
              </a:cxn>
              <a:cxn ang="T106">
                <a:pos x="T52" y="T53"/>
              </a:cxn>
              <a:cxn ang="T107">
                <a:pos x="T54" y="T55"/>
              </a:cxn>
              <a:cxn ang="T108">
                <a:pos x="T56" y="T57"/>
              </a:cxn>
              <a:cxn ang="T109">
                <a:pos x="T58" y="T59"/>
              </a:cxn>
              <a:cxn ang="T110">
                <a:pos x="T60" y="T61"/>
              </a:cxn>
              <a:cxn ang="T111">
                <a:pos x="T62" y="T63"/>
              </a:cxn>
              <a:cxn ang="T112">
                <a:pos x="T64" y="T65"/>
              </a:cxn>
              <a:cxn ang="T113">
                <a:pos x="T66" y="T67"/>
              </a:cxn>
              <a:cxn ang="T114">
                <a:pos x="T68" y="T69"/>
              </a:cxn>
              <a:cxn ang="T115">
                <a:pos x="T70" y="T71"/>
              </a:cxn>
              <a:cxn ang="T116">
                <a:pos x="T72" y="T73"/>
              </a:cxn>
              <a:cxn ang="T117">
                <a:pos x="T74" y="T75"/>
              </a:cxn>
              <a:cxn ang="T118">
                <a:pos x="T76" y="T77"/>
              </a:cxn>
              <a:cxn ang="T119">
                <a:pos x="T78" y="T79"/>
              </a:cxn>
            </a:cxnLst>
            <a:rect l="T120" t="T121" r="T122" b="T123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10256" name="object 11"/>
          <p:cNvSpPr>
            <a:spLocks/>
          </p:cNvSpPr>
          <p:nvPr/>
        </p:nvSpPr>
        <p:spPr bwMode="auto">
          <a:xfrm>
            <a:off x="529009" y="510780"/>
            <a:ext cx="701919" cy="657226"/>
          </a:xfrm>
          <a:custGeom>
            <a:avLst/>
            <a:gdLst>
              <a:gd name="T0" fmla="*/ 45641 w 442595"/>
              <a:gd name="T1" fmla="*/ 1003702 h 424180"/>
              <a:gd name="T2" fmla="*/ 45641 w 442595"/>
              <a:gd name="T3" fmla="*/ 1224709 h 424180"/>
              <a:gd name="T4" fmla="*/ 988921 w 442595"/>
              <a:gd name="T5" fmla="*/ 1261859 h 424180"/>
              <a:gd name="T6" fmla="*/ 110201 w 442595"/>
              <a:gd name="T7" fmla="*/ 1222453 h 424180"/>
              <a:gd name="T8" fmla="*/ 47909 w 442595"/>
              <a:gd name="T9" fmla="*/ 1068519 h 424180"/>
              <a:gd name="T10" fmla="*/ 1312437 w 442595"/>
              <a:gd name="T11" fmla="*/ 996715 h 424180"/>
              <a:gd name="T12" fmla="*/ 1312437 w 442595"/>
              <a:gd name="T13" fmla="*/ 1231700 h 424180"/>
              <a:gd name="T14" fmla="*/ 1058040 w 442595"/>
              <a:gd name="T15" fmla="*/ 1270556 h 424180"/>
              <a:gd name="T16" fmla="*/ 1312437 w 442595"/>
              <a:gd name="T17" fmla="*/ 1231700 h 424180"/>
              <a:gd name="T18" fmla="*/ 1236517 w 442595"/>
              <a:gd name="T19" fmla="*/ 1050023 h 424180"/>
              <a:gd name="T20" fmla="*/ 1236517 w 442595"/>
              <a:gd name="T21" fmla="*/ 1178388 h 424180"/>
              <a:gd name="T22" fmla="*/ 1284405 w 442595"/>
              <a:gd name="T23" fmla="*/ 1209901 h 424180"/>
              <a:gd name="T24" fmla="*/ 1270475 w 442595"/>
              <a:gd name="T25" fmla="*/ 1080495 h 424180"/>
              <a:gd name="T26" fmla="*/ 1305793 w 442595"/>
              <a:gd name="T27" fmla="*/ 182926 h 424180"/>
              <a:gd name="T28" fmla="*/ 140542 w 442595"/>
              <a:gd name="T29" fmla="*/ 270676 h 424180"/>
              <a:gd name="T30" fmla="*/ 216658 w 442595"/>
              <a:gd name="T31" fmla="*/ 458800 h 424180"/>
              <a:gd name="T32" fmla="*/ 72371 w 442595"/>
              <a:gd name="T33" fmla="*/ 822639 h 424180"/>
              <a:gd name="T34" fmla="*/ 206990 w 442595"/>
              <a:gd name="T35" fmla="*/ 957850 h 424180"/>
              <a:gd name="T36" fmla="*/ 1166467 w 442595"/>
              <a:gd name="T37" fmla="*/ 918995 h 424180"/>
              <a:gd name="T38" fmla="*/ 118623 w 442595"/>
              <a:gd name="T39" fmla="*/ 860106 h 424180"/>
              <a:gd name="T40" fmla="*/ 139195 w 442595"/>
              <a:gd name="T41" fmla="*/ 537210 h 424180"/>
              <a:gd name="T42" fmla="*/ 812368 w 442595"/>
              <a:gd name="T43" fmla="*/ 431238 h 424180"/>
              <a:gd name="T44" fmla="*/ 176196 w 442595"/>
              <a:gd name="T45" fmla="*/ 367233 h 424180"/>
              <a:gd name="T46" fmla="*/ 231708 w 442595"/>
              <a:gd name="T47" fmla="*/ 230024 h 424180"/>
              <a:gd name="T48" fmla="*/ 1314466 w 442595"/>
              <a:gd name="T49" fmla="*/ 191630 h 424180"/>
              <a:gd name="T50" fmla="*/ 1066434 w 442595"/>
              <a:gd name="T51" fmla="*/ 859184 h 424180"/>
              <a:gd name="T52" fmla="*/ 1153680 w 442595"/>
              <a:gd name="T53" fmla="*/ 918995 h 424180"/>
              <a:gd name="T54" fmla="*/ 1105718 w 442595"/>
              <a:gd name="T55" fmla="*/ 850937 h 424180"/>
              <a:gd name="T56" fmla="*/ 1102950 w 442595"/>
              <a:gd name="T57" fmla="*/ 508960 h 424180"/>
              <a:gd name="T58" fmla="*/ 1034086 w 442595"/>
              <a:gd name="T59" fmla="*/ 713974 h 424180"/>
              <a:gd name="T60" fmla="*/ 1049075 w 442595"/>
              <a:gd name="T61" fmla="*/ 789308 h 424180"/>
              <a:gd name="T62" fmla="*/ 1079213 w 442595"/>
              <a:gd name="T63" fmla="*/ 777056 h 424180"/>
              <a:gd name="T64" fmla="*/ 1078076 w 442595"/>
              <a:gd name="T65" fmla="*/ 657374 h 424180"/>
              <a:gd name="T66" fmla="*/ 911604 w 442595"/>
              <a:gd name="T67" fmla="*/ 573105 h 424180"/>
              <a:gd name="T68" fmla="*/ 904650 w 442595"/>
              <a:gd name="T69" fmla="*/ 600744 h 424180"/>
              <a:gd name="T70" fmla="*/ 773657 w 442595"/>
              <a:gd name="T71" fmla="*/ 508960 h 424180"/>
              <a:gd name="T72" fmla="*/ 798854 w 442595"/>
              <a:gd name="T73" fmla="*/ 608055 h 424180"/>
              <a:gd name="T74" fmla="*/ 911604 w 442595"/>
              <a:gd name="T75" fmla="*/ 573105 h 424180"/>
              <a:gd name="T76" fmla="*/ 849682 w 442595"/>
              <a:gd name="T77" fmla="*/ 526912 h 424180"/>
              <a:gd name="T78" fmla="*/ 872908 w 442595"/>
              <a:gd name="T79" fmla="*/ 548854 h 424180"/>
              <a:gd name="T80" fmla="*/ 872908 w 442595"/>
              <a:gd name="T81" fmla="*/ 313723 h 424180"/>
              <a:gd name="T82" fmla="*/ 1166467 w 442595"/>
              <a:gd name="T83" fmla="*/ 508960 h 424180"/>
              <a:gd name="T84" fmla="*/ 1305793 w 442595"/>
              <a:gd name="T85" fmla="*/ 470099 h 424180"/>
              <a:gd name="T86" fmla="*/ 911580 w 442595"/>
              <a:gd name="T87" fmla="*/ 431238 h 424180"/>
              <a:gd name="T88" fmla="*/ 756342 w 442595"/>
              <a:gd name="T89" fmla="*/ 274876 h 424180"/>
              <a:gd name="T90" fmla="*/ 773657 w 442595"/>
              <a:gd name="T91" fmla="*/ 313727 h 424180"/>
              <a:gd name="T92" fmla="*/ 1097595 w 442595"/>
              <a:gd name="T93" fmla="*/ 313723 h 424180"/>
              <a:gd name="T94" fmla="*/ 1287026 w 442595"/>
              <a:gd name="T95" fmla="*/ 221783 h 424180"/>
              <a:gd name="T96" fmla="*/ 1229320 w 442595"/>
              <a:gd name="T97" fmla="*/ 297830 h 424180"/>
              <a:gd name="T98" fmla="*/ 1239893 w 442595"/>
              <a:gd name="T99" fmla="*/ 409242 h 424180"/>
              <a:gd name="T100" fmla="*/ 1273926 w 442595"/>
              <a:gd name="T101" fmla="*/ 385547 h 424180"/>
              <a:gd name="T102" fmla="*/ 1273926 w 442595"/>
              <a:gd name="T103" fmla="*/ 267478 h 424180"/>
              <a:gd name="T104" fmla="*/ 91783 w 442595"/>
              <a:gd name="T105" fmla="*/ 357 h 424180"/>
              <a:gd name="T106" fmla="*/ 904 w 442595"/>
              <a:gd name="T107" fmla="*/ 91636 h 424180"/>
              <a:gd name="T108" fmla="*/ 91783 w 442595"/>
              <a:gd name="T109" fmla="*/ 182926 h 424180"/>
              <a:gd name="T110" fmla="*/ 1172316 w 442595"/>
              <a:gd name="T111" fmla="*/ 155093 h 424180"/>
              <a:gd name="T112" fmla="*/ 39626 w 442595"/>
              <a:gd name="T113" fmla="*/ 62745 h 424180"/>
              <a:gd name="T114" fmla="*/ 201426 w 442595"/>
              <a:gd name="T115" fmla="*/ 9067 h 424180"/>
              <a:gd name="T116" fmla="*/ 269719 w 442595"/>
              <a:gd name="T117" fmla="*/ 357 h 424180"/>
              <a:gd name="T118" fmla="*/ 1115566 w 442595"/>
              <a:gd name="T119" fmla="*/ 39221 h 424180"/>
              <a:gd name="T120" fmla="*/ 1107723 w 442595"/>
              <a:gd name="T121" fmla="*/ 127960 h 424180"/>
              <a:gd name="T122" fmla="*/ 1142266 w 442595"/>
              <a:gd name="T123" fmla="*/ 113629 h 424180"/>
              <a:gd name="T124" fmla="*/ 1177887 w 442595"/>
              <a:gd name="T125" fmla="*/ 23367 h 424180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  <a:gd name="T189" fmla="*/ 0 w 442595"/>
              <a:gd name="T190" fmla="*/ 0 h 424180"/>
              <a:gd name="T191" fmla="*/ 442595 w 442595"/>
              <a:gd name="T192" fmla="*/ 424180 h 424180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T189" t="T190" r="T191" b="T192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pPr defTabSz="607129" fontAlgn="base">
              <a:spcBef>
                <a:spcPct val="0"/>
              </a:spcBef>
              <a:spcAft>
                <a:spcPct val="0"/>
              </a:spcAft>
            </a:pPr>
            <a:endParaRPr lang="ru-RU" sz="1200">
              <a:solidFill>
                <a:prstClr val="black"/>
              </a:solidFill>
              <a:latin typeface="Arial" charset="0"/>
              <a:cs typeface="Arial" charset="0"/>
            </a:endParaRPr>
          </a:p>
        </p:txBody>
      </p:sp>
      <p:sp>
        <p:nvSpPr>
          <p:cNvPr id="23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4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123872" y="300662"/>
            <a:ext cx="1519796" cy="98340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533227"/>
            <a:endParaRPr sz="1200">
              <a:solidFill>
                <a:srgbClr val="57565A"/>
              </a:solidFill>
            </a:endParaRPr>
          </a:p>
        </p:txBody>
      </p:sp>
      <p:sp>
        <p:nvSpPr>
          <p:cNvPr id="25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7230209" y="601822"/>
            <a:ext cx="1226554" cy="565262"/>
          </a:xfrm>
          <a:prstGeom prst="rect">
            <a:avLst/>
          </a:prstGeom>
        </p:spPr>
        <p:txBody>
          <a:bodyPr vert="horz" wrap="square" lIns="0" tIns="11155" rIns="0" bIns="0" rtlCol="0">
            <a:spAutoFit/>
          </a:bodyPr>
          <a:lstStyle/>
          <a:p>
            <a:pPr algn="ctr" defTabSz="533227">
              <a:spcBef>
                <a:spcPts val="88"/>
              </a:spcBef>
            </a:pPr>
            <a:r>
              <a:rPr lang="uz-Latn-UZ" sz="3600" b="1" spc="-4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600" b="1" spc="-4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sz="3600" b="1" spc="-4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3600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27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689338" y="1703790"/>
            <a:ext cx="8143537" cy="1133860"/>
          </a:xfrm>
          <a:prstGeom prst="rect">
            <a:avLst/>
          </a:prstGeom>
        </p:spPr>
        <p:txBody>
          <a:bodyPr vert="horz" wrap="square" lIns="0" tIns="12914" rIns="0" bIns="0" rtlCol="0">
            <a:spAutoFit/>
          </a:bodyPr>
          <a:lstStyle/>
          <a:p>
            <a:pPr marL="17025" algn="ctr" defTabSz="533227">
              <a:spcBef>
                <a:spcPts val="103"/>
              </a:spcBef>
            </a:pPr>
            <a:r>
              <a:rPr lang="en-US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MAVZU:</a:t>
            </a: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 JAMLOVCHI SON VA </a:t>
            </a:r>
          </a:p>
          <a:p>
            <a:pPr marL="17025" algn="ctr" defTabSz="533227">
              <a:spcBef>
                <a:spcPts val="103"/>
              </a:spcBef>
            </a:pPr>
            <a:r>
              <a:rPr lang="uz-Latn-UZ" sz="3600" b="1" dirty="0" smtClean="0">
                <a:solidFill>
                  <a:srgbClr val="1F497D">
                    <a:lumMod val="75000"/>
                  </a:srgbClr>
                </a:solidFill>
                <a:latin typeface="Arial"/>
                <a:cs typeface="Arial"/>
              </a:rPr>
              <a:t>TAQSIM SON</a:t>
            </a:r>
            <a:endParaRPr lang="en-US" sz="3600" b="1" dirty="0">
              <a:solidFill>
                <a:srgbClr val="1F497D">
                  <a:lumMod val="75000"/>
                </a:srgbClr>
              </a:solidFill>
              <a:latin typeface="Arial"/>
              <a:cs typeface="Arial"/>
            </a:endParaRPr>
          </a:p>
        </p:txBody>
      </p:sp>
      <p:pic>
        <p:nvPicPr>
          <p:cNvPr id="7170" name="Picture 2" descr="Урок 44. названия и последовательность чисел второго десятка - Математика -  1 класс - Российская электронная школ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92207" y="2852427"/>
            <a:ext cx="3737797" cy="20985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885758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5301" y="948569"/>
            <a:ext cx="7228108" cy="4093428"/>
          </a:xfrm>
        </p:spPr>
        <p:txBody>
          <a:bodyPr/>
          <a:lstStyle/>
          <a:p>
            <a:pPr algn="just"/>
            <a:r>
              <a:rPr lang="uz-Latn-UZ" sz="2800" dirty="0" smtClean="0"/>
              <a:t>   </a:t>
            </a:r>
            <a:r>
              <a:rPr lang="en-US" sz="2800" dirty="0" err="1" smtClean="0"/>
              <a:t>Narsalarning</a:t>
            </a:r>
            <a:r>
              <a:rPr lang="en-US" sz="2800" dirty="0" smtClean="0"/>
              <a:t> </a:t>
            </a:r>
            <a:r>
              <a:rPr lang="en-US" sz="2800" dirty="0" err="1"/>
              <a:t>miqdorini</a:t>
            </a:r>
            <a:r>
              <a:rPr lang="en-US" sz="2800" dirty="0"/>
              <a:t> </a:t>
            </a:r>
            <a:r>
              <a:rPr lang="en-US" sz="2800" dirty="0" err="1"/>
              <a:t>taqsimlab</a:t>
            </a:r>
            <a:r>
              <a:rPr lang="en-US" sz="2800" dirty="0"/>
              <a:t> </a:t>
            </a:r>
            <a:r>
              <a:rPr lang="en-US" sz="2800" dirty="0" err="1" smtClean="0"/>
              <a:t>ko‘rsata</a:t>
            </a:r>
            <a:r>
              <a:rPr lang="uz-Latn-UZ" sz="2800" dirty="0" smtClean="0"/>
              <a:t>-</a:t>
            </a:r>
            <a:r>
              <a:rPr lang="en-US" sz="2800" dirty="0" err="1" smtClean="0"/>
              <a:t>digan</a:t>
            </a:r>
            <a:r>
              <a:rPr lang="en-US" sz="2800" dirty="0" smtClean="0"/>
              <a:t> </a:t>
            </a:r>
            <a:r>
              <a:rPr lang="en-US" sz="2800" dirty="0" err="1"/>
              <a:t>sonlarga</a:t>
            </a:r>
            <a:r>
              <a:rPr lang="en-US" sz="2800" dirty="0"/>
              <a:t> </a:t>
            </a:r>
            <a:r>
              <a:rPr lang="en-US" sz="2800" dirty="0" err="1"/>
              <a:t>taqsim</a:t>
            </a:r>
            <a:r>
              <a:rPr lang="en-US" sz="2800" dirty="0"/>
              <a:t> son </a:t>
            </a:r>
            <a:r>
              <a:rPr lang="en-US" sz="2800" dirty="0" err="1"/>
              <a:t>deyiladi</a:t>
            </a:r>
            <a:r>
              <a:rPr lang="en-US" sz="2800" dirty="0"/>
              <a:t>. </a:t>
            </a:r>
            <a:r>
              <a:rPr lang="en-US" sz="2800" dirty="0" err="1"/>
              <a:t>Ular</a:t>
            </a:r>
            <a:r>
              <a:rPr lang="en-US" sz="2800" dirty="0"/>
              <a:t> </a:t>
            </a:r>
            <a:r>
              <a:rPr lang="uz-Latn-UZ" sz="2800" dirty="0" smtClean="0"/>
              <a:t>        </a:t>
            </a:r>
            <a:r>
              <a:rPr lang="en-US" sz="2800" dirty="0" smtClean="0"/>
              <a:t>-</a:t>
            </a:r>
            <a:r>
              <a:rPr lang="en-US" sz="2800" dirty="0" err="1"/>
              <a:t>tadan</a:t>
            </a:r>
            <a:r>
              <a:rPr lang="en-US" sz="2800" dirty="0"/>
              <a:t> </a:t>
            </a:r>
            <a:r>
              <a:rPr lang="en-US" sz="2800" dirty="0" err="1"/>
              <a:t>qo‘shimchasi</a:t>
            </a:r>
            <a:r>
              <a:rPr lang="en-US" sz="2800" dirty="0"/>
              <a:t> </a:t>
            </a:r>
            <a:r>
              <a:rPr lang="en-US" sz="2800" dirty="0" err="1"/>
              <a:t>yordamida</a:t>
            </a:r>
            <a:r>
              <a:rPr lang="en-US" sz="2800" dirty="0"/>
              <a:t> </a:t>
            </a:r>
            <a:r>
              <a:rPr lang="en-US" sz="2800" dirty="0" err="1"/>
              <a:t>hosil</a:t>
            </a:r>
            <a:r>
              <a:rPr lang="en-US" sz="2800" dirty="0"/>
              <a:t> </a:t>
            </a:r>
            <a:r>
              <a:rPr lang="en-US" sz="2800" dirty="0" err="1"/>
              <a:t>qilinadi</a:t>
            </a:r>
            <a:r>
              <a:rPr lang="en-US" sz="2800" dirty="0"/>
              <a:t>.</a:t>
            </a:r>
          </a:p>
          <a:p>
            <a:pPr algn="just"/>
            <a:r>
              <a:rPr lang="en-US" sz="2800" dirty="0"/>
              <a:t>   </a:t>
            </a:r>
            <a:r>
              <a:rPr lang="en-US" sz="2800" dirty="0" err="1"/>
              <a:t>Ba’zan</a:t>
            </a:r>
            <a:r>
              <a:rPr lang="en-US" sz="2800" dirty="0"/>
              <a:t> </a:t>
            </a:r>
            <a:r>
              <a:rPr lang="en-US" sz="2800" dirty="0" err="1"/>
              <a:t>dona</a:t>
            </a:r>
            <a:r>
              <a:rPr lang="en-US" sz="2800" dirty="0"/>
              <a:t> </a:t>
            </a:r>
            <a:r>
              <a:rPr lang="en-US" sz="2800" dirty="0" err="1"/>
              <a:t>sonni</a:t>
            </a:r>
            <a:r>
              <a:rPr lang="en-US" sz="2800" dirty="0"/>
              <a:t> </a:t>
            </a:r>
            <a:r>
              <a:rPr lang="en-US" sz="2800" dirty="0" err="1"/>
              <a:t>takrorlash</a:t>
            </a:r>
            <a:r>
              <a:rPr lang="en-US" sz="2800" dirty="0"/>
              <a:t> </a:t>
            </a:r>
            <a:r>
              <a:rPr lang="en-US" sz="2800" dirty="0" err="1"/>
              <a:t>yo‘li</a:t>
            </a:r>
            <a:r>
              <a:rPr lang="en-US" sz="2800" dirty="0"/>
              <a:t> </a:t>
            </a:r>
            <a:r>
              <a:rPr lang="en-US" sz="2800" dirty="0" err="1"/>
              <a:t>bilan</a:t>
            </a:r>
            <a:r>
              <a:rPr lang="en-US" sz="2800" dirty="0"/>
              <a:t> ham </a:t>
            </a:r>
            <a:r>
              <a:rPr lang="en-US" sz="2800" dirty="0" err="1"/>
              <a:t>hosil</a:t>
            </a:r>
            <a:r>
              <a:rPr lang="en-US" sz="2800" dirty="0"/>
              <a:t> </a:t>
            </a:r>
            <a:r>
              <a:rPr lang="en-US" sz="2800" dirty="0" err="1"/>
              <a:t>qilinadi</a:t>
            </a:r>
            <a:r>
              <a:rPr lang="en-US" sz="2800" dirty="0"/>
              <a:t>: </a:t>
            </a:r>
            <a:r>
              <a:rPr lang="en-US" sz="2800" dirty="0" err="1"/>
              <a:t>ikkita-ikkita</a:t>
            </a:r>
            <a:r>
              <a:rPr lang="en-US" sz="2800" dirty="0"/>
              <a:t>, </a:t>
            </a:r>
            <a:r>
              <a:rPr lang="en-US" sz="2800" dirty="0" err="1"/>
              <a:t>beshta-beshtadan</a:t>
            </a:r>
            <a:endParaRPr lang="en-US" sz="2800" dirty="0"/>
          </a:p>
          <a:p>
            <a:pPr algn="just"/>
            <a:r>
              <a:rPr lang="en-US" sz="2800" dirty="0"/>
              <a:t>  </a:t>
            </a:r>
            <a:r>
              <a:rPr lang="en-US" sz="2800" dirty="0" err="1"/>
              <a:t>Ayrim</a:t>
            </a:r>
            <a:r>
              <a:rPr lang="en-US" sz="2800" dirty="0"/>
              <a:t> </a:t>
            </a:r>
            <a:r>
              <a:rPr lang="en-US" sz="2800" dirty="0" err="1"/>
              <a:t>hollarda</a:t>
            </a:r>
            <a:r>
              <a:rPr lang="en-US" sz="2800" dirty="0"/>
              <a:t> </a:t>
            </a:r>
            <a:r>
              <a:rPr lang="en-US" sz="2800" dirty="0" err="1"/>
              <a:t>taqsim</a:t>
            </a:r>
            <a:r>
              <a:rPr lang="en-US" sz="2800" dirty="0"/>
              <a:t> son </a:t>
            </a:r>
            <a:r>
              <a:rPr lang="en-US" sz="2800" dirty="0" err="1"/>
              <a:t>qo‘shimchasi</a:t>
            </a:r>
            <a:r>
              <a:rPr lang="en-US" sz="2800" dirty="0"/>
              <a:t> </a:t>
            </a:r>
            <a:r>
              <a:rPr lang="en-US" sz="2800" dirty="0" err="1"/>
              <a:t>hisob</a:t>
            </a:r>
            <a:r>
              <a:rPr lang="en-US" sz="2800" dirty="0"/>
              <a:t> </a:t>
            </a:r>
            <a:r>
              <a:rPr lang="en-US" sz="2800" dirty="0" err="1"/>
              <a:t>so‘zlarga</a:t>
            </a:r>
            <a:r>
              <a:rPr lang="en-US" sz="2800" dirty="0"/>
              <a:t> </a:t>
            </a:r>
            <a:r>
              <a:rPr lang="en-US" sz="2800" dirty="0" err="1"/>
              <a:t>qo‘shiladi</a:t>
            </a:r>
            <a:r>
              <a:rPr lang="en-US" sz="2800" dirty="0"/>
              <a:t>: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qopdan</a:t>
            </a:r>
            <a:r>
              <a:rPr lang="en-US" sz="2800" dirty="0"/>
              <a:t>, </a:t>
            </a:r>
            <a:r>
              <a:rPr lang="en-US" sz="2800" dirty="0" err="1"/>
              <a:t>ikki</a:t>
            </a:r>
            <a:r>
              <a:rPr lang="en-US" sz="2800" dirty="0"/>
              <a:t> </a:t>
            </a:r>
            <a:r>
              <a:rPr lang="en-US" sz="2800" dirty="0" err="1"/>
              <a:t>litrdan</a:t>
            </a:r>
            <a:r>
              <a:rPr lang="en-US" sz="2800" dirty="0"/>
              <a:t>.</a:t>
            </a:r>
          </a:p>
          <a:p>
            <a:endParaRPr lang="ru-RU" dirty="0"/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0837" y="1103152"/>
            <a:ext cx="1139124" cy="2576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84316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3347" y="948569"/>
            <a:ext cx="8610098" cy="1292662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en-US" sz="2800" dirty="0" err="1" smtClean="0"/>
              <a:t>Taqsim</a:t>
            </a:r>
            <a:r>
              <a:rPr lang="en-US" sz="2800" dirty="0" smtClean="0"/>
              <a:t> </a:t>
            </a:r>
            <a:r>
              <a:rPr lang="en-US" sz="2800" dirty="0" err="1"/>
              <a:t>sonlar</a:t>
            </a:r>
            <a:r>
              <a:rPr lang="en-US" sz="2800" dirty="0"/>
              <a:t> </a:t>
            </a:r>
            <a:r>
              <a:rPr lang="en-US" sz="2800" dirty="0" err="1"/>
              <a:t>gapda</a:t>
            </a:r>
            <a:r>
              <a:rPr lang="en-US" sz="2800" dirty="0"/>
              <a:t> </a:t>
            </a:r>
            <a:r>
              <a:rPr lang="en-US" sz="2800" dirty="0" err="1"/>
              <a:t>otga</a:t>
            </a:r>
            <a:r>
              <a:rPr lang="en-US" sz="2800" dirty="0"/>
              <a:t> </a:t>
            </a:r>
            <a:r>
              <a:rPr lang="en-US" sz="2800" dirty="0" err="1"/>
              <a:t>bog‘lanib</a:t>
            </a:r>
            <a:r>
              <a:rPr lang="en-US" sz="2800" dirty="0"/>
              <a:t> </a:t>
            </a:r>
            <a:r>
              <a:rPr lang="en-US" sz="2800" dirty="0" err="1"/>
              <a:t>aniqlovchi</a:t>
            </a:r>
            <a:r>
              <a:rPr lang="en-US" sz="2800" dirty="0"/>
              <a:t>, </a:t>
            </a:r>
            <a:r>
              <a:rPr lang="en-US" sz="2800" dirty="0" err="1"/>
              <a:t>fe’lga</a:t>
            </a:r>
            <a:r>
              <a:rPr lang="en-US" sz="2800" dirty="0"/>
              <a:t> </a:t>
            </a:r>
            <a:r>
              <a:rPr lang="en-US" sz="2800" dirty="0" err="1"/>
              <a:t>bog‘lanib</a:t>
            </a:r>
            <a:r>
              <a:rPr lang="en-US" sz="2800" dirty="0"/>
              <a:t>  </a:t>
            </a:r>
            <a:r>
              <a:rPr lang="en-US" sz="2800" dirty="0" err="1"/>
              <a:t>hol</a:t>
            </a:r>
            <a:r>
              <a:rPr lang="en-US" sz="2800" dirty="0"/>
              <a:t> </a:t>
            </a:r>
            <a:r>
              <a:rPr lang="en-US" sz="2800" dirty="0" err="1"/>
              <a:t>va</a:t>
            </a:r>
            <a:r>
              <a:rPr lang="en-US" sz="2800" dirty="0"/>
              <a:t> </a:t>
            </a:r>
            <a:r>
              <a:rPr lang="en-US" sz="2800" dirty="0" err="1"/>
              <a:t>ot</a:t>
            </a:r>
            <a:r>
              <a:rPr lang="en-US" sz="2800" dirty="0"/>
              <a:t> </a:t>
            </a:r>
            <a:r>
              <a:rPr lang="en-US" sz="2800" dirty="0" err="1"/>
              <a:t>kesim</a:t>
            </a:r>
            <a:r>
              <a:rPr lang="en-US" sz="2800" dirty="0"/>
              <a:t> </a:t>
            </a:r>
            <a:r>
              <a:rPr lang="en-US" sz="2800" dirty="0" err="1"/>
              <a:t>vazifalarini</a:t>
            </a:r>
            <a:r>
              <a:rPr lang="en-US" sz="2800" dirty="0"/>
              <a:t> </a:t>
            </a:r>
            <a:r>
              <a:rPr lang="en-US" sz="2800" dirty="0" err="1"/>
              <a:t>bajaradi</a:t>
            </a:r>
            <a:r>
              <a:rPr lang="en-US" sz="2800" dirty="0"/>
              <a:t>.</a:t>
            </a:r>
            <a:br>
              <a:rPr lang="en-US" sz="2800" dirty="0"/>
            </a:b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290944" y="1983161"/>
            <a:ext cx="7190510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Buvim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uchovimizga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olma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Maydonchada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guruhlar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to‘rttadan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saflana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boshlashdi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sinfda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o‘quvchilar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o‘ttiztadan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4090746" y="2656154"/>
            <a:ext cx="153118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342900"/>
            <a:r>
              <a:rPr lang="uz-Latn-UZ" sz="54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.......</a:t>
            </a:r>
            <a:endParaRPr lang="ru-RU" sz="54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object 21"/>
          <p:cNvSpPr/>
          <p:nvPr/>
        </p:nvSpPr>
        <p:spPr>
          <a:xfrm>
            <a:off x="3576483" y="2410356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7" name="object 21"/>
          <p:cNvSpPr/>
          <p:nvPr/>
        </p:nvSpPr>
        <p:spPr>
          <a:xfrm>
            <a:off x="4174561" y="2416725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212772" y="4722484"/>
            <a:ext cx="142701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>
            <a:off x="5212773" y="4594330"/>
            <a:ext cx="1427018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7318" y="1397219"/>
            <a:ext cx="1035627" cy="25178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8394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6186" y="166255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426-mashq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8201" y="979741"/>
            <a:ext cx="7826818" cy="615553"/>
          </a:xfrm>
        </p:spPr>
        <p:txBody>
          <a:bodyPr/>
          <a:lstStyle/>
          <a:p>
            <a:pPr algn="ctr"/>
            <a:r>
              <a:rPr lang="en-US" sz="2000" dirty="0" err="1" smtClean="0"/>
              <a:t>Gaplarni</a:t>
            </a:r>
            <a:r>
              <a:rPr lang="en-US" sz="2000" dirty="0" smtClean="0"/>
              <a:t> </a:t>
            </a:r>
            <a:r>
              <a:rPr lang="en-US" sz="2000" dirty="0" err="1"/>
              <a:t>ko‘chiring</a:t>
            </a:r>
            <a:r>
              <a:rPr lang="en-US" sz="2000" dirty="0"/>
              <a:t>. </a:t>
            </a:r>
            <a:r>
              <a:rPr lang="en-US" sz="2000" dirty="0" err="1"/>
              <a:t>Taqsim</a:t>
            </a:r>
            <a:r>
              <a:rPr lang="en-US" sz="2000" dirty="0"/>
              <a:t> </a:t>
            </a:r>
            <a:r>
              <a:rPr lang="en-US" sz="2000" dirty="0" err="1"/>
              <a:t>sonlarning</a:t>
            </a:r>
            <a:r>
              <a:rPr lang="en-US" sz="2000" dirty="0"/>
              <a:t> </a:t>
            </a:r>
            <a:r>
              <a:rPr lang="en-US" sz="2000" dirty="0" err="1"/>
              <a:t>tagiga</a:t>
            </a:r>
            <a:r>
              <a:rPr lang="en-US" sz="2000" dirty="0"/>
              <a:t> </a:t>
            </a:r>
            <a:r>
              <a:rPr lang="en-US" sz="2000" dirty="0" err="1"/>
              <a:t>chizib</a:t>
            </a:r>
            <a:r>
              <a:rPr lang="en-US" sz="2000" dirty="0"/>
              <a:t>, </a:t>
            </a:r>
            <a:r>
              <a:rPr lang="en-US" sz="2000" dirty="0" err="1"/>
              <a:t>hosil</a:t>
            </a:r>
            <a:r>
              <a:rPr lang="en-US" sz="2000" dirty="0"/>
              <a:t> </a:t>
            </a:r>
            <a:r>
              <a:rPr lang="en-US" sz="2000" dirty="0" err="1"/>
              <a:t>bo‘lishini</a:t>
            </a:r>
            <a:r>
              <a:rPr lang="en-US" sz="2000" dirty="0"/>
              <a:t> </a:t>
            </a:r>
            <a:r>
              <a:rPr lang="en-US" sz="2000" dirty="0" err="1"/>
              <a:t>tushuntiring</a:t>
            </a:r>
            <a:r>
              <a:rPr lang="en-US" sz="2000" dirty="0"/>
              <a:t>.</a:t>
            </a:r>
            <a:endParaRPr lang="ru-RU" sz="20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22117" y="1819672"/>
            <a:ext cx="756458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Men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ikkoviga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ezilgan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shaftoli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beraman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 (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Oybek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birining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siqimdan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mayiz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non,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choynakdan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choy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chiqdim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M.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Abdullayev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object 21"/>
          <p:cNvSpPr/>
          <p:nvPr/>
        </p:nvSpPr>
        <p:spPr>
          <a:xfrm>
            <a:off x="2869901" y="2223320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6" name="object 21"/>
          <p:cNvSpPr/>
          <p:nvPr/>
        </p:nvSpPr>
        <p:spPr>
          <a:xfrm>
            <a:off x="3467657" y="2226224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7" name="object 21"/>
          <p:cNvSpPr/>
          <p:nvPr/>
        </p:nvSpPr>
        <p:spPr>
          <a:xfrm>
            <a:off x="4337924" y="3511345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8" name="object 21"/>
          <p:cNvSpPr/>
          <p:nvPr/>
        </p:nvSpPr>
        <p:spPr>
          <a:xfrm>
            <a:off x="3728883" y="3518719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9" name="object 21"/>
          <p:cNvSpPr/>
          <p:nvPr/>
        </p:nvSpPr>
        <p:spPr>
          <a:xfrm>
            <a:off x="4957356" y="3518719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0" name="object 21"/>
          <p:cNvSpPr/>
          <p:nvPr/>
        </p:nvSpPr>
        <p:spPr>
          <a:xfrm>
            <a:off x="1018307" y="3955137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1" name="object 21"/>
          <p:cNvSpPr/>
          <p:nvPr/>
        </p:nvSpPr>
        <p:spPr>
          <a:xfrm>
            <a:off x="403793" y="3955137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2" name="object 21"/>
          <p:cNvSpPr/>
          <p:nvPr/>
        </p:nvSpPr>
        <p:spPr>
          <a:xfrm>
            <a:off x="3319615" y="3955137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3" name="object 21"/>
          <p:cNvSpPr/>
          <p:nvPr/>
        </p:nvSpPr>
        <p:spPr>
          <a:xfrm>
            <a:off x="2700183" y="3955137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4" name="object 21"/>
          <p:cNvSpPr/>
          <p:nvPr/>
        </p:nvSpPr>
        <p:spPr>
          <a:xfrm>
            <a:off x="3939047" y="3933907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sp>
        <p:nvSpPr>
          <p:cNvPr id="15" name="object 21"/>
          <p:cNvSpPr/>
          <p:nvPr/>
        </p:nvSpPr>
        <p:spPr>
          <a:xfrm>
            <a:off x="4532779" y="3933907"/>
            <a:ext cx="619432" cy="110613"/>
          </a:xfrm>
          <a:custGeom>
            <a:avLst/>
            <a:gdLst/>
            <a:ahLst/>
            <a:cxnLst/>
            <a:rect l="l" t="t" r="r" b="b"/>
            <a:pathLst>
              <a:path w="533400" h="37464">
                <a:moveTo>
                  <a:pt x="437123" y="0"/>
                </a:moveTo>
                <a:lnTo>
                  <a:pt x="420235" y="1245"/>
                </a:lnTo>
                <a:lnTo>
                  <a:pt x="406999" y="4469"/>
                </a:lnTo>
                <a:lnTo>
                  <a:pt x="396388" y="8905"/>
                </a:lnTo>
                <a:lnTo>
                  <a:pt x="379922" y="17854"/>
                </a:lnTo>
                <a:lnTo>
                  <a:pt x="372215" y="21151"/>
                </a:lnTo>
                <a:lnTo>
                  <a:pt x="363192" y="23360"/>
                </a:lnTo>
                <a:lnTo>
                  <a:pt x="351792" y="24166"/>
                </a:lnTo>
                <a:lnTo>
                  <a:pt x="340391" y="23360"/>
                </a:lnTo>
                <a:lnTo>
                  <a:pt x="331368" y="21151"/>
                </a:lnTo>
                <a:lnTo>
                  <a:pt x="323660" y="17854"/>
                </a:lnTo>
                <a:lnTo>
                  <a:pt x="307194" y="8903"/>
                </a:lnTo>
                <a:lnTo>
                  <a:pt x="296584" y="4468"/>
                </a:lnTo>
                <a:lnTo>
                  <a:pt x="283349" y="1244"/>
                </a:lnTo>
                <a:lnTo>
                  <a:pt x="266461" y="0"/>
                </a:lnTo>
                <a:lnTo>
                  <a:pt x="249571" y="1245"/>
                </a:lnTo>
                <a:lnTo>
                  <a:pt x="236335" y="4470"/>
                </a:lnTo>
                <a:lnTo>
                  <a:pt x="225725" y="8906"/>
                </a:lnTo>
                <a:lnTo>
                  <a:pt x="209260" y="17855"/>
                </a:lnTo>
                <a:lnTo>
                  <a:pt x="201553" y="21152"/>
                </a:lnTo>
                <a:lnTo>
                  <a:pt x="192530" y="23360"/>
                </a:lnTo>
                <a:lnTo>
                  <a:pt x="181131" y="24166"/>
                </a:lnTo>
                <a:lnTo>
                  <a:pt x="169733" y="23360"/>
                </a:lnTo>
                <a:lnTo>
                  <a:pt x="160711" y="21152"/>
                </a:lnTo>
                <a:lnTo>
                  <a:pt x="153004" y="17855"/>
                </a:lnTo>
                <a:lnTo>
                  <a:pt x="136541" y="8906"/>
                </a:lnTo>
                <a:lnTo>
                  <a:pt x="125931" y="4470"/>
                </a:lnTo>
                <a:lnTo>
                  <a:pt x="112695" y="1245"/>
                </a:lnTo>
                <a:lnTo>
                  <a:pt x="95807" y="0"/>
                </a:lnTo>
                <a:lnTo>
                  <a:pt x="78919" y="1245"/>
                </a:lnTo>
                <a:lnTo>
                  <a:pt x="65683" y="4469"/>
                </a:lnTo>
                <a:lnTo>
                  <a:pt x="55072" y="8905"/>
                </a:lnTo>
                <a:lnTo>
                  <a:pt x="38608" y="17854"/>
                </a:lnTo>
                <a:lnTo>
                  <a:pt x="30902" y="21151"/>
                </a:lnTo>
                <a:lnTo>
                  <a:pt x="21879" y="23360"/>
                </a:lnTo>
                <a:lnTo>
                  <a:pt x="10480" y="24166"/>
                </a:lnTo>
                <a:lnTo>
                  <a:pt x="4691" y="24166"/>
                </a:lnTo>
                <a:lnTo>
                  <a:pt x="0" y="27067"/>
                </a:lnTo>
                <a:lnTo>
                  <a:pt x="0" y="34217"/>
                </a:lnTo>
                <a:lnTo>
                  <a:pt x="4691" y="37115"/>
                </a:lnTo>
                <a:lnTo>
                  <a:pt x="10480" y="37115"/>
                </a:lnTo>
                <a:lnTo>
                  <a:pt x="27367" y="35869"/>
                </a:lnTo>
                <a:lnTo>
                  <a:pt x="40603" y="32644"/>
                </a:lnTo>
                <a:lnTo>
                  <a:pt x="51213" y="28207"/>
                </a:lnTo>
                <a:lnTo>
                  <a:pt x="67679" y="19258"/>
                </a:lnTo>
                <a:lnTo>
                  <a:pt x="75385" y="15963"/>
                </a:lnTo>
                <a:lnTo>
                  <a:pt x="84407" y="13754"/>
                </a:lnTo>
                <a:lnTo>
                  <a:pt x="95807" y="12948"/>
                </a:lnTo>
                <a:lnTo>
                  <a:pt x="107206" y="13754"/>
                </a:lnTo>
                <a:lnTo>
                  <a:pt x="116227" y="15963"/>
                </a:lnTo>
                <a:lnTo>
                  <a:pt x="123934" y="19258"/>
                </a:lnTo>
                <a:lnTo>
                  <a:pt x="140398" y="28207"/>
                </a:lnTo>
                <a:lnTo>
                  <a:pt x="151008" y="32644"/>
                </a:lnTo>
                <a:lnTo>
                  <a:pt x="164243" y="35869"/>
                </a:lnTo>
                <a:lnTo>
                  <a:pt x="181131" y="37115"/>
                </a:lnTo>
                <a:lnTo>
                  <a:pt x="198019" y="35870"/>
                </a:lnTo>
                <a:lnTo>
                  <a:pt x="211255" y="32646"/>
                </a:lnTo>
                <a:lnTo>
                  <a:pt x="221866" y="28209"/>
                </a:lnTo>
                <a:lnTo>
                  <a:pt x="238332" y="19258"/>
                </a:lnTo>
                <a:lnTo>
                  <a:pt x="246039" y="15963"/>
                </a:lnTo>
                <a:lnTo>
                  <a:pt x="255062" y="13754"/>
                </a:lnTo>
                <a:lnTo>
                  <a:pt x="266461" y="12948"/>
                </a:lnTo>
                <a:lnTo>
                  <a:pt x="277860" y="13754"/>
                </a:lnTo>
                <a:lnTo>
                  <a:pt x="286882" y="15963"/>
                </a:lnTo>
                <a:lnTo>
                  <a:pt x="294588" y="19258"/>
                </a:lnTo>
                <a:lnTo>
                  <a:pt x="311053" y="28207"/>
                </a:lnTo>
                <a:lnTo>
                  <a:pt x="321664" y="32644"/>
                </a:lnTo>
                <a:lnTo>
                  <a:pt x="334900" y="35869"/>
                </a:lnTo>
                <a:lnTo>
                  <a:pt x="351788" y="37115"/>
                </a:lnTo>
                <a:lnTo>
                  <a:pt x="368678" y="35870"/>
                </a:lnTo>
                <a:lnTo>
                  <a:pt x="381914" y="32646"/>
                </a:lnTo>
                <a:lnTo>
                  <a:pt x="392524" y="28209"/>
                </a:lnTo>
                <a:lnTo>
                  <a:pt x="408992" y="19258"/>
                </a:lnTo>
                <a:lnTo>
                  <a:pt x="416700" y="15963"/>
                </a:lnTo>
                <a:lnTo>
                  <a:pt x="425724" y="13754"/>
                </a:lnTo>
                <a:lnTo>
                  <a:pt x="437123" y="12948"/>
                </a:lnTo>
                <a:lnTo>
                  <a:pt x="448524" y="13754"/>
                </a:lnTo>
                <a:lnTo>
                  <a:pt x="457547" y="15963"/>
                </a:lnTo>
                <a:lnTo>
                  <a:pt x="465255" y="19258"/>
                </a:lnTo>
                <a:lnTo>
                  <a:pt x="481722" y="28209"/>
                </a:lnTo>
                <a:lnTo>
                  <a:pt x="492333" y="32646"/>
                </a:lnTo>
                <a:lnTo>
                  <a:pt x="505569" y="35870"/>
                </a:lnTo>
                <a:lnTo>
                  <a:pt x="522457" y="37115"/>
                </a:lnTo>
                <a:lnTo>
                  <a:pt x="528246" y="37115"/>
                </a:lnTo>
                <a:lnTo>
                  <a:pt x="532937" y="34217"/>
                </a:lnTo>
                <a:lnTo>
                  <a:pt x="532937" y="27067"/>
                </a:lnTo>
                <a:lnTo>
                  <a:pt x="528246" y="24166"/>
                </a:lnTo>
                <a:lnTo>
                  <a:pt x="522457" y="24166"/>
                </a:lnTo>
                <a:lnTo>
                  <a:pt x="511058" y="23360"/>
                </a:lnTo>
                <a:lnTo>
                  <a:pt x="502035" y="21151"/>
                </a:lnTo>
                <a:lnTo>
                  <a:pt x="494326" y="17854"/>
                </a:lnTo>
                <a:lnTo>
                  <a:pt x="477860" y="8903"/>
                </a:lnTo>
                <a:lnTo>
                  <a:pt x="467250" y="4468"/>
                </a:lnTo>
                <a:lnTo>
                  <a:pt x="454013" y="1244"/>
                </a:lnTo>
                <a:lnTo>
                  <a:pt x="437123" y="0"/>
                </a:lnTo>
                <a:close/>
              </a:path>
            </a:pathLst>
          </a:custGeom>
          <a:solidFill>
            <a:srgbClr val="FF0000"/>
          </a:solidFill>
        </p:spPr>
        <p:txBody>
          <a:bodyPr wrap="square" lIns="0" tIns="0" rIns="0" bIns="0" rtlCol="0"/>
          <a:lstStyle/>
          <a:p>
            <a:endParaRPr sz="1013" b="1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6602" y="1819672"/>
            <a:ext cx="1431925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97812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27275" y="124102"/>
            <a:ext cx="8521770" cy="661659"/>
          </a:xfrm>
          <a:prstGeom prst="rect">
            <a:avLst/>
          </a:prstGeom>
          <a:noFill/>
        </p:spPr>
        <p:txBody>
          <a:bodyPr wrap="none" lIns="91383" tIns="45690" rIns="91383" bIns="45690" rtlCol="0">
            <a:spAutoFit/>
          </a:bodyPr>
          <a:lstStyle/>
          <a:p>
            <a:r>
              <a:rPr lang="uz-Latn-UZ" sz="3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uz-Latn-UZ" sz="37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topshiriqlar:</a:t>
            </a:r>
            <a:endParaRPr lang="ru-RU" sz="37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82881" y="1374611"/>
            <a:ext cx="6206489" cy="584775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3757" y="1062884"/>
            <a:ext cx="6482680" cy="2246729"/>
          </a:xfrm>
          <a:prstGeom prst="rect">
            <a:avLst/>
          </a:prstGeom>
        </p:spPr>
        <p:txBody>
          <a:bodyPr wrap="square" lIns="91400" tIns="45700" rIns="91400" bIns="45700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423-mashq</a:t>
            </a:r>
            <a:r>
              <a:rPr lang="uz-Latn-UZ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“Oltovlon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ola bo‘lsa, og‘zidagin oldirar, To‘rtovlon tugal bo‘lsa, unmaganni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undirar”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maqoli asosida hikoya tuzing. Unda sonlardan foydalaning.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09154" y="2555709"/>
            <a:ext cx="5569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04206" y="3411576"/>
            <a:ext cx="598516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b="1" dirty="0" smtClean="0">
                <a:solidFill>
                  <a:srgbClr val="005D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800" b="1" dirty="0" smtClean="0">
                <a:solidFill>
                  <a:srgbClr val="005D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427-mashq</a:t>
            </a:r>
            <a:r>
              <a:rPr lang="en-US" sz="2800" b="1" dirty="0">
                <a:solidFill>
                  <a:srgbClr val="005DA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ajratib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ularni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taqsim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aylantirib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6437" y="1062883"/>
            <a:ext cx="1983077" cy="25565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4309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type="subTitle" idx="4"/>
          </p:nvPr>
        </p:nvSpPr>
        <p:spPr>
          <a:xfrm>
            <a:off x="384464" y="1347696"/>
            <a:ext cx="4181839" cy="3018094"/>
          </a:xfrm>
        </p:spPr>
        <p:txBody>
          <a:bodyPr>
            <a:normAutofit/>
          </a:bodyPr>
          <a:lstStyle/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“Uch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og‘ayni </a:t>
            </a: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botirlar” 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“Bo‘ri va yetti uloqcha”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“Uch tulki”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“Alibobo va qirq qaroqchi”</a:t>
            </a:r>
          </a:p>
          <a:p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“Beshning sarguzashtlari”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6" descr="D:\1.   Jamoliddinxon-TEGMANG\FOTOLAR   -   2\0. SLAYDLAR UCHUN RASM\Raqamlar\images (3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113" y="2877474"/>
            <a:ext cx="810090" cy="1144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10" y="2981433"/>
            <a:ext cx="1065098" cy="160055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98409" y="2164767"/>
            <a:ext cx="1064579" cy="1383952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2991" y="1071583"/>
            <a:ext cx="1040334" cy="156334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8810" y="1071583"/>
            <a:ext cx="1065097" cy="1651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765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47364" y="194175"/>
            <a:ext cx="7869848" cy="618826"/>
          </a:xfrm>
        </p:spPr>
        <p:txBody>
          <a:bodyPr>
            <a:noAutofit/>
          </a:bodyPr>
          <a:lstStyle/>
          <a:p>
            <a:r>
              <a:rPr lang="uz-Latn-UZ" sz="3200" b="1" dirty="0">
                <a:latin typeface="Arial" panose="020B0604020202020204" pitchFamily="34" charset="0"/>
                <a:cs typeface="Arial" panose="020B0604020202020204" pitchFamily="34" charset="0"/>
              </a:rPr>
              <a:t>Miqdor  sonning  qanday  turlari  </a:t>
            </a:r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bor?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839388276"/>
              </p:ext>
            </p:extLst>
          </p:nvPr>
        </p:nvGraphicFramePr>
        <p:xfrm>
          <a:off x="228601" y="1109482"/>
          <a:ext cx="5257415" cy="3456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2" descr="D:\1.   Jamoliddinxon-TEGMANG\0.   SLAYDLAR - 5-9 ADABIYOT\rasm\1.  gif\savol\smailiki-87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9958">
            <a:off x="5671761" y="1160961"/>
            <a:ext cx="2610371" cy="25921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3959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58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TOPSHIRIQ </a:t>
            </a:r>
            <a:endParaRPr lang="ru-RU" sz="40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064" y="2474664"/>
            <a:ext cx="1392382" cy="151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01336" y="842869"/>
            <a:ext cx="84582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Bu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bo‘lmasligini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Sanoq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qo‘shilgan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yuqoridagi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qo‘shimchalarning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ma’no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ifodalashini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latin typeface="Arial" panose="020B0604020202020204" pitchFamily="34" charset="0"/>
                <a:cs typeface="Arial" panose="020B0604020202020204" pitchFamily="34" charset="0"/>
              </a:rPr>
              <a:t>tushuntiring</a:t>
            </a:r>
            <a:r>
              <a:rPr lang="en-US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949333" y="2610094"/>
            <a:ext cx="4518609" cy="523220"/>
          </a:xfrm>
          <a:prstGeom prst="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it-IT" sz="2800" dirty="0">
                <a:latin typeface="Arial" panose="020B0604020202020204" pitchFamily="34" charset="0"/>
                <a:cs typeface="Arial" panose="020B0604020202020204" pitchFamily="34" charset="0"/>
              </a:rPr>
              <a:t>Bir, ikki, uch, besh, olti, o‘n.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640617" y="3654380"/>
            <a:ext cx="5118709" cy="95410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beshala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beshovi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oltovi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0172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067834" y="126807"/>
            <a:ext cx="2809566" cy="615553"/>
          </a:xfrm>
        </p:spPr>
        <p:txBody>
          <a:bodyPr/>
          <a:lstStyle/>
          <a:p>
            <a:r>
              <a:rPr lang="uz-Latn-UZ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2-topshiriq</a:t>
            </a:r>
            <a:endParaRPr lang="ru-RU" sz="4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Овал 5"/>
          <p:cNvSpPr/>
          <p:nvPr/>
        </p:nvSpPr>
        <p:spPr>
          <a:xfrm>
            <a:off x="508821" y="1410313"/>
            <a:ext cx="2134829" cy="80747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342892"/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508821" y="2446388"/>
            <a:ext cx="2134829" cy="807474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342892"/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Olti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508821" y="3482462"/>
            <a:ext cx="2134829" cy="80747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342892"/>
            <a:r>
              <a:rPr lang="uz-Latn-UZ" sz="32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Yetti </a:t>
            </a:r>
            <a:endParaRPr lang="ru-RU" sz="32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608747" y="1900328"/>
            <a:ext cx="1791929" cy="1791929"/>
          </a:xfrm>
          <a:prstGeom prst="ellipse">
            <a:avLst/>
          </a:prstGeom>
          <a:solidFill>
            <a:srgbClr val="C6E6A2"/>
          </a:solidFill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algn="ctr" defTabSz="342892"/>
            <a:r>
              <a:rPr lang="uz-Latn-UZ" sz="41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-ala, -ov</a:t>
            </a:r>
            <a:endParaRPr lang="ru-RU" sz="41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люс 12"/>
          <p:cNvSpPr/>
          <p:nvPr/>
        </p:nvSpPr>
        <p:spPr>
          <a:xfrm>
            <a:off x="2870405" y="2453393"/>
            <a:ext cx="685800" cy="685800"/>
          </a:xfrm>
          <a:prstGeom prst="math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342892"/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6641382" y="1494043"/>
            <a:ext cx="1653664" cy="222439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68579" tIns="34289" rIns="68579" bIns="34289" rtlCol="0" anchor="ctr"/>
          <a:lstStyle/>
          <a:p>
            <a:pPr defTabSz="342892"/>
            <a:r>
              <a:rPr lang="uz-Latn-UZ" sz="3300" dirty="0" smtClean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z-Latn-UZ" sz="33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uz-Latn-UZ" sz="33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</a:p>
          <a:p>
            <a:pPr defTabSz="342892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3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ikkovi,</a:t>
            </a:r>
          </a:p>
          <a:p>
            <a:pPr defTabSz="342892"/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3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oltovi</a:t>
            </a:r>
            <a:r>
              <a:rPr lang="uz-Latn-UZ" sz="3300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defTabSz="342892"/>
            <a:r>
              <a:rPr lang="uz-Latn-UZ" sz="3300" dirty="0" smtClean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yettovi</a:t>
            </a:r>
            <a:endParaRPr lang="ru-RU" sz="3300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трелка вправо 15"/>
          <p:cNvSpPr/>
          <p:nvPr/>
        </p:nvSpPr>
        <p:spPr>
          <a:xfrm>
            <a:off x="5516771" y="2580267"/>
            <a:ext cx="733806" cy="3634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79" tIns="34289" rIns="68579" bIns="34289" rtlCol="0" anchor="ctr"/>
          <a:lstStyle/>
          <a:p>
            <a:pPr algn="ctr" defTabSz="342892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882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367646" y="1114823"/>
            <a:ext cx="5305790" cy="3877985"/>
          </a:xfrm>
        </p:spPr>
        <p:txBody>
          <a:bodyPr/>
          <a:lstStyle/>
          <a:p>
            <a:r>
              <a:rPr lang="uz-Latn-UZ" sz="2800" dirty="0" smtClean="0"/>
              <a:t>   </a:t>
            </a:r>
            <a:r>
              <a:rPr lang="en-US" sz="3600" dirty="0" err="1" smtClean="0"/>
              <a:t>Narsalarning</a:t>
            </a:r>
            <a:r>
              <a:rPr lang="en-US" sz="3600" dirty="0" smtClean="0"/>
              <a:t>  </a:t>
            </a:r>
            <a:r>
              <a:rPr lang="en-US" sz="3600" dirty="0" err="1"/>
              <a:t>miqdorini</a:t>
            </a:r>
            <a:r>
              <a:rPr lang="en-US" sz="3600" dirty="0"/>
              <a:t> </a:t>
            </a:r>
            <a:r>
              <a:rPr lang="en-US" sz="3600" dirty="0" err="1"/>
              <a:t>jamlab</a:t>
            </a:r>
            <a:r>
              <a:rPr lang="en-US" sz="3600" dirty="0"/>
              <a:t> </a:t>
            </a:r>
            <a:r>
              <a:rPr lang="en-US" sz="3600" dirty="0" err="1"/>
              <a:t>ko‘rsatadigan</a:t>
            </a:r>
            <a:r>
              <a:rPr lang="en-US" sz="3600" dirty="0"/>
              <a:t> </a:t>
            </a:r>
            <a:r>
              <a:rPr lang="en-US" sz="3600" dirty="0" err="1"/>
              <a:t>sonlar</a:t>
            </a:r>
            <a:r>
              <a:rPr lang="en-US" sz="3600" dirty="0"/>
              <a:t>  </a:t>
            </a:r>
            <a:r>
              <a:rPr lang="en-US" sz="3600" b="1" dirty="0" err="1">
                <a:solidFill>
                  <a:srgbClr val="FF0000"/>
                </a:solidFill>
              </a:rPr>
              <a:t>jamlovchi</a:t>
            </a:r>
            <a:r>
              <a:rPr lang="en-US" sz="3600" b="1" dirty="0">
                <a:solidFill>
                  <a:srgbClr val="FF0000"/>
                </a:solidFill>
              </a:rPr>
              <a:t>  </a:t>
            </a:r>
            <a:r>
              <a:rPr lang="en-US" sz="3600" b="1" dirty="0" err="1">
                <a:solidFill>
                  <a:srgbClr val="FF0000"/>
                </a:solidFill>
              </a:rPr>
              <a:t>sonlar</a:t>
            </a:r>
            <a:r>
              <a:rPr lang="en-US" sz="3600" b="1" dirty="0">
                <a:solidFill>
                  <a:srgbClr val="FF0000"/>
                </a:solidFill>
              </a:rPr>
              <a:t>  </a:t>
            </a:r>
            <a:r>
              <a:rPr lang="en-US" sz="3600" dirty="0" err="1"/>
              <a:t>deyiladi</a:t>
            </a:r>
            <a:r>
              <a:rPr lang="en-US" sz="3600" dirty="0"/>
              <a:t>. </a:t>
            </a:r>
            <a:r>
              <a:rPr lang="en-US" sz="3600" dirty="0" err="1"/>
              <a:t>Ular</a:t>
            </a:r>
            <a:r>
              <a:rPr lang="en-US" sz="3600" dirty="0"/>
              <a:t> </a:t>
            </a:r>
            <a:r>
              <a:rPr lang="en-US" sz="3600" b="1" dirty="0">
                <a:solidFill>
                  <a:srgbClr val="7030A0"/>
                </a:solidFill>
              </a:rPr>
              <a:t>-</a:t>
            </a:r>
            <a:r>
              <a:rPr lang="en-US" sz="3600" b="1" dirty="0" err="1">
                <a:solidFill>
                  <a:srgbClr val="7030A0"/>
                </a:solidFill>
              </a:rPr>
              <a:t>ov</a:t>
            </a:r>
            <a:r>
              <a:rPr lang="en-US" sz="3600" b="1" dirty="0">
                <a:solidFill>
                  <a:srgbClr val="7030A0"/>
                </a:solidFill>
              </a:rPr>
              <a:t>, -</a:t>
            </a:r>
            <a:r>
              <a:rPr lang="en-US" sz="3600" b="1" dirty="0" err="1">
                <a:solidFill>
                  <a:srgbClr val="7030A0"/>
                </a:solidFill>
              </a:rPr>
              <a:t>ala</a:t>
            </a:r>
            <a:r>
              <a:rPr lang="en-US" sz="3600" b="1" dirty="0">
                <a:solidFill>
                  <a:srgbClr val="7030A0"/>
                </a:solidFill>
              </a:rPr>
              <a:t>, </a:t>
            </a:r>
            <a:r>
              <a:rPr lang="uz-Latn-UZ" sz="3600" b="1" dirty="0" smtClean="0">
                <a:solidFill>
                  <a:srgbClr val="7030A0"/>
                </a:solidFill>
              </a:rPr>
              <a:t>    </a:t>
            </a:r>
            <a:r>
              <a:rPr lang="en-US" sz="3600" b="1" dirty="0" smtClean="0">
                <a:solidFill>
                  <a:srgbClr val="7030A0"/>
                </a:solidFill>
              </a:rPr>
              <a:t>-</a:t>
            </a:r>
            <a:r>
              <a:rPr lang="en-US" sz="3600" b="1" dirty="0" err="1">
                <a:solidFill>
                  <a:srgbClr val="7030A0"/>
                </a:solidFill>
              </a:rPr>
              <a:t>ovlon</a:t>
            </a:r>
            <a:r>
              <a:rPr lang="en-US" sz="3600" dirty="0"/>
              <a:t> </a:t>
            </a:r>
            <a:r>
              <a:rPr lang="en-US" sz="3600" dirty="0" err="1"/>
              <a:t>kabi</a:t>
            </a:r>
            <a:r>
              <a:rPr lang="en-US" sz="3600" dirty="0"/>
              <a:t> </a:t>
            </a:r>
            <a:r>
              <a:rPr lang="en-US" sz="3600" dirty="0" err="1"/>
              <a:t>qo‘shimchalar</a:t>
            </a:r>
            <a:r>
              <a:rPr lang="en-US" sz="3600" dirty="0"/>
              <a:t> </a:t>
            </a:r>
            <a:r>
              <a:rPr lang="en-US" sz="3600" dirty="0" err="1"/>
              <a:t>yordamida</a:t>
            </a:r>
            <a:r>
              <a:rPr lang="en-US" sz="3600" dirty="0"/>
              <a:t> </a:t>
            </a:r>
            <a:r>
              <a:rPr lang="en-US" sz="3600" dirty="0" err="1"/>
              <a:t>hosil</a:t>
            </a:r>
            <a:r>
              <a:rPr lang="en-US" sz="3600" dirty="0"/>
              <a:t> </a:t>
            </a:r>
            <a:r>
              <a:rPr lang="en-US" sz="3600" dirty="0" err="1"/>
              <a:t>qilinadi</a:t>
            </a:r>
            <a:r>
              <a:rPr lang="en-US" sz="3600" dirty="0"/>
              <a:t>.</a:t>
            </a:r>
          </a:p>
          <a:p>
            <a:r>
              <a:rPr lang="uz-Latn-UZ" sz="3600" dirty="0" smtClean="0"/>
              <a:t> </a:t>
            </a:r>
            <a:endParaRPr lang="ru-RU" sz="3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11026" y="1102736"/>
            <a:ext cx="2037688" cy="24613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88803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uz-Latn-UZ" sz="4000" dirty="0" smtClean="0"/>
              <a:t>BILIB OLING!</a:t>
            </a:r>
            <a:endParaRPr lang="ru-RU" sz="4000" dirty="0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274130" y="1237897"/>
            <a:ext cx="6874815" cy="2954655"/>
          </a:xfrm>
        </p:spPr>
        <p:txBody>
          <a:bodyPr/>
          <a:lstStyle/>
          <a:p>
            <a:r>
              <a:rPr lang="uz-Latn-UZ" sz="2800" dirty="0" smtClean="0"/>
              <a:t>  </a:t>
            </a:r>
            <a:r>
              <a:rPr lang="uz-Latn-UZ" sz="3200" b="1" dirty="0" smtClean="0">
                <a:solidFill>
                  <a:srgbClr val="FF0000"/>
                </a:solidFill>
              </a:rPr>
              <a:t>-</a:t>
            </a:r>
            <a:r>
              <a:rPr lang="en-US" sz="3200" b="1" dirty="0" err="1" smtClean="0">
                <a:solidFill>
                  <a:srgbClr val="FF0000"/>
                </a:solidFill>
              </a:rPr>
              <a:t>ov</a:t>
            </a:r>
            <a:r>
              <a:rPr lang="en-US" sz="3200" b="1" dirty="0">
                <a:solidFill>
                  <a:srgbClr val="FF0000"/>
                </a:solidFill>
              </a:rPr>
              <a:t>, -</a:t>
            </a:r>
            <a:r>
              <a:rPr lang="en-US" sz="3200" b="1" dirty="0" err="1">
                <a:solidFill>
                  <a:srgbClr val="FF0000"/>
                </a:solidFill>
              </a:rPr>
              <a:t>ala</a:t>
            </a:r>
            <a:r>
              <a:rPr lang="en-US" sz="3200" b="1" dirty="0">
                <a:solidFill>
                  <a:srgbClr val="FF0000"/>
                </a:solidFill>
              </a:rPr>
              <a:t> </a:t>
            </a:r>
            <a:r>
              <a:rPr lang="en-US" sz="3200" dirty="0" err="1"/>
              <a:t>qo‘shimchalari</a:t>
            </a:r>
            <a:r>
              <a:rPr lang="en-US" sz="3200" dirty="0"/>
              <a:t>  </a:t>
            </a:r>
            <a:r>
              <a:rPr lang="en-US" sz="3200" dirty="0" err="1"/>
              <a:t>faqat</a:t>
            </a:r>
            <a:r>
              <a:rPr lang="en-US" sz="3200" dirty="0"/>
              <a:t>  </a:t>
            </a:r>
            <a:r>
              <a:rPr lang="en-US" sz="3200" dirty="0" err="1"/>
              <a:t>ikkidan</a:t>
            </a:r>
            <a:r>
              <a:rPr lang="en-US" sz="3200" dirty="0"/>
              <a:t> </a:t>
            </a:r>
            <a:r>
              <a:rPr lang="en-US" sz="3200" dirty="0" err="1"/>
              <a:t>o‘ngacha</a:t>
            </a:r>
            <a:r>
              <a:rPr lang="en-US" sz="3200" dirty="0"/>
              <a:t>  </a:t>
            </a:r>
            <a:r>
              <a:rPr lang="en-US" sz="3200" dirty="0" err="1"/>
              <a:t>bo‘lgan</a:t>
            </a:r>
            <a:r>
              <a:rPr lang="en-US" sz="3200" dirty="0"/>
              <a:t>  </a:t>
            </a:r>
            <a:r>
              <a:rPr lang="en-US" sz="3200" dirty="0" err="1"/>
              <a:t>sonlarga</a:t>
            </a:r>
            <a:r>
              <a:rPr lang="en-US" sz="3200" dirty="0"/>
              <a:t>  </a:t>
            </a:r>
            <a:r>
              <a:rPr lang="en-US" sz="3200" dirty="0" err="1"/>
              <a:t>qo‘shilib</a:t>
            </a:r>
            <a:r>
              <a:rPr lang="en-US" sz="3200" dirty="0"/>
              <a:t>,  </a:t>
            </a:r>
            <a:r>
              <a:rPr lang="en-US" sz="3200" dirty="0" err="1"/>
              <a:t>jamlik</a:t>
            </a:r>
            <a:r>
              <a:rPr lang="en-US" sz="3200" dirty="0"/>
              <a:t>  </a:t>
            </a:r>
            <a:r>
              <a:rPr lang="en-US" sz="3200" dirty="0" err="1"/>
              <a:t>ma’nosini</a:t>
            </a:r>
            <a:r>
              <a:rPr lang="en-US" sz="3200" dirty="0"/>
              <a:t> </a:t>
            </a:r>
            <a:r>
              <a:rPr lang="en-US" sz="3200" dirty="0" err="1"/>
              <a:t>ifodalaydi</a:t>
            </a:r>
            <a:r>
              <a:rPr lang="en-US" sz="3200" dirty="0"/>
              <a:t>. Bu </a:t>
            </a:r>
            <a:r>
              <a:rPr lang="en-US" sz="3200" dirty="0" err="1"/>
              <a:t>qo‘shimchalar</a:t>
            </a:r>
            <a:r>
              <a:rPr lang="en-US" sz="3200" dirty="0"/>
              <a:t>   </a:t>
            </a:r>
            <a:r>
              <a:rPr lang="en-US" sz="3200" dirty="0" err="1"/>
              <a:t>unli</a:t>
            </a:r>
            <a:r>
              <a:rPr lang="en-US" sz="3200" dirty="0"/>
              <a:t> </a:t>
            </a:r>
            <a:r>
              <a:rPr lang="en-US" sz="3200" dirty="0" err="1"/>
              <a:t>bilan</a:t>
            </a:r>
            <a:r>
              <a:rPr lang="en-US" sz="3200" dirty="0"/>
              <a:t>  </a:t>
            </a:r>
            <a:r>
              <a:rPr lang="en-US" sz="3200" dirty="0" err="1"/>
              <a:t>tugagan</a:t>
            </a:r>
            <a:r>
              <a:rPr lang="en-US" sz="3200" dirty="0"/>
              <a:t>  </a:t>
            </a:r>
            <a:r>
              <a:rPr lang="en-US" sz="3200" dirty="0" err="1"/>
              <a:t>sanoq</a:t>
            </a:r>
            <a:r>
              <a:rPr lang="en-US" sz="3200" dirty="0"/>
              <a:t> </a:t>
            </a:r>
            <a:r>
              <a:rPr lang="en-US" sz="3200" dirty="0" err="1"/>
              <a:t>sonlarga</a:t>
            </a:r>
            <a:r>
              <a:rPr lang="en-US" sz="3200" dirty="0"/>
              <a:t> </a:t>
            </a:r>
            <a:r>
              <a:rPr lang="en-US" sz="3200" dirty="0" err="1"/>
              <a:t>qo‘shilganda</a:t>
            </a:r>
            <a:r>
              <a:rPr lang="en-US" sz="3200" dirty="0"/>
              <a:t>, </a:t>
            </a:r>
            <a:r>
              <a:rPr lang="en-US" sz="3200" dirty="0" err="1"/>
              <a:t>asos</a:t>
            </a:r>
            <a:r>
              <a:rPr lang="en-US" sz="3200" dirty="0"/>
              <a:t> </a:t>
            </a:r>
            <a:r>
              <a:rPr lang="en-US" sz="3200" dirty="0" err="1"/>
              <a:t>qismdagi</a:t>
            </a:r>
            <a:r>
              <a:rPr lang="en-US" sz="3200" dirty="0"/>
              <a:t> </a:t>
            </a:r>
            <a:r>
              <a:rPr lang="uz-Latn-UZ" sz="3200" dirty="0" smtClean="0"/>
              <a:t> </a:t>
            </a:r>
            <a:r>
              <a:rPr lang="en-US" sz="3200" b="1" dirty="0" smtClean="0">
                <a:solidFill>
                  <a:srgbClr val="FF0000"/>
                </a:solidFill>
              </a:rPr>
              <a:t>i</a:t>
            </a:r>
            <a:r>
              <a:rPr lang="en-US" sz="3200" dirty="0" smtClean="0"/>
              <a:t> </a:t>
            </a:r>
            <a:r>
              <a:rPr lang="en-US" sz="3200" dirty="0" err="1"/>
              <a:t>unlisi</a:t>
            </a:r>
            <a:r>
              <a:rPr lang="en-US" sz="3200" dirty="0"/>
              <a:t> </a:t>
            </a:r>
            <a:r>
              <a:rPr lang="en-US" sz="3200" dirty="0" err="1"/>
              <a:t>tushib</a:t>
            </a:r>
            <a:r>
              <a:rPr lang="en-US" sz="3200" dirty="0"/>
              <a:t> </a:t>
            </a:r>
            <a:r>
              <a:rPr lang="en-US" sz="3200" dirty="0" err="1"/>
              <a:t>qoladi</a:t>
            </a:r>
            <a:r>
              <a:rPr lang="en-US" sz="3200" dirty="0" smtClean="0"/>
              <a:t>.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9337" y="1154976"/>
            <a:ext cx="1658217" cy="24287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8060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5864" y="255878"/>
            <a:ext cx="8790709" cy="430887"/>
          </a:xfrm>
        </p:spPr>
        <p:txBody>
          <a:bodyPr/>
          <a:lstStyle/>
          <a:p>
            <a:pPr algn="ctr"/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, -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ala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qo‘shiladimi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28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0736" y="1574594"/>
            <a:ext cx="1891147" cy="21737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18786" y="1117615"/>
            <a:ext cx="6258660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son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qo‘shimchalari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ikkidan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o‘ngacha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bo‘lgan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sonlarga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qo‘shiladi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jamlik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Jamlash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ifodalash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jamlanayotgan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narsa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yoki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shaxs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Birov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so‘zi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gumon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ifodalovchi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800" dirty="0" err="1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olmosh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2905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6968" y="162360"/>
            <a:ext cx="8190071" cy="615553"/>
          </a:xfrm>
        </p:spPr>
        <p:txBody>
          <a:bodyPr/>
          <a:lstStyle/>
          <a:p>
            <a:pPr algn="ctr"/>
            <a:r>
              <a:rPr lang="en-US" sz="4000" dirty="0" smtClean="0"/>
              <a:t>TOPSHIRIQ </a:t>
            </a:r>
            <a:endParaRPr lang="ru-RU" sz="4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63737" y="1000524"/>
            <a:ext cx="8454235" cy="830997"/>
          </a:xfrm>
        </p:spPr>
        <p:txBody>
          <a:bodyPr/>
          <a:lstStyle/>
          <a:p>
            <a:r>
              <a:rPr lang="uz-Latn-UZ" sz="2000" dirty="0" smtClean="0"/>
              <a:t>  </a:t>
            </a:r>
            <a:r>
              <a:rPr lang="en-US" sz="2000" dirty="0" err="1" smtClean="0"/>
              <a:t>Berilgan</a:t>
            </a:r>
            <a:r>
              <a:rPr lang="en-US" sz="2000" dirty="0" smtClean="0"/>
              <a:t> </a:t>
            </a:r>
            <a:r>
              <a:rPr lang="en-US" sz="2000" dirty="0" err="1"/>
              <a:t>sanoq</a:t>
            </a:r>
            <a:r>
              <a:rPr lang="en-US" sz="2000" dirty="0"/>
              <a:t> </a:t>
            </a:r>
            <a:r>
              <a:rPr lang="en-US" sz="2000" dirty="0" err="1"/>
              <a:t>sonlarga</a:t>
            </a:r>
            <a:r>
              <a:rPr lang="en-US" sz="2000" dirty="0"/>
              <a:t> -</a:t>
            </a:r>
            <a:r>
              <a:rPr lang="en-US" sz="2000" dirty="0" err="1"/>
              <a:t>tadan</a:t>
            </a:r>
            <a:r>
              <a:rPr lang="en-US" sz="2000" dirty="0"/>
              <a:t> </a:t>
            </a:r>
            <a:r>
              <a:rPr lang="en-US" sz="2000" dirty="0" err="1"/>
              <a:t>qo‘shimchasini</a:t>
            </a:r>
            <a:r>
              <a:rPr lang="en-US" sz="2000" dirty="0"/>
              <a:t> </a:t>
            </a:r>
            <a:r>
              <a:rPr lang="en-US" sz="2000" dirty="0" err="1"/>
              <a:t>qo‘shing</a:t>
            </a:r>
            <a:r>
              <a:rPr lang="en-US" sz="2000" dirty="0"/>
              <a:t>. </a:t>
            </a:r>
            <a:r>
              <a:rPr lang="en-US" sz="2000" dirty="0" err="1"/>
              <a:t>Ma’noda</a:t>
            </a:r>
            <a:r>
              <a:rPr lang="en-US" sz="2000" dirty="0"/>
              <a:t> </a:t>
            </a:r>
            <a:r>
              <a:rPr lang="en-US" sz="2000" dirty="0" err="1"/>
              <a:t>qanday</a:t>
            </a:r>
            <a:r>
              <a:rPr lang="en-US" sz="2000" dirty="0"/>
              <a:t> </a:t>
            </a:r>
            <a:r>
              <a:rPr lang="en-US" sz="2000" dirty="0" err="1"/>
              <a:t>o‘zgarish</a:t>
            </a:r>
            <a:r>
              <a:rPr lang="en-US" sz="2000" dirty="0"/>
              <a:t> </a:t>
            </a:r>
            <a:r>
              <a:rPr lang="en-US" sz="2000" dirty="0" err="1"/>
              <a:t>bo‘lganini</a:t>
            </a:r>
            <a:r>
              <a:rPr lang="en-US" sz="2000" dirty="0"/>
              <a:t> </a:t>
            </a:r>
            <a:r>
              <a:rPr lang="en-US" sz="2000" dirty="0" err="1"/>
              <a:t>ayting</a:t>
            </a:r>
            <a:r>
              <a:rPr lang="en-US" sz="2000" dirty="0"/>
              <a:t>.</a:t>
            </a:r>
            <a:r>
              <a:rPr lang="en-US" dirty="0"/>
              <a:t/>
            </a:r>
            <a:br>
              <a:rPr lang="en-US" dirty="0"/>
            </a:br>
            <a:endParaRPr lang="ru-RU" dirty="0"/>
          </a:p>
        </p:txBody>
      </p:sp>
      <p:sp>
        <p:nvSpPr>
          <p:cNvPr id="5" name="Параллелограмм 4"/>
          <p:cNvSpPr/>
          <p:nvPr/>
        </p:nvSpPr>
        <p:spPr>
          <a:xfrm>
            <a:off x="218208" y="1783773"/>
            <a:ext cx="1901538" cy="523008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араллелограмм 5"/>
          <p:cNvSpPr/>
          <p:nvPr/>
        </p:nvSpPr>
        <p:spPr>
          <a:xfrm>
            <a:off x="218207" y="2583876"/>
            <a:ext cx="1901538" cy="540327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араллелограмм 6"/>
          <p:cNvSpPr/>
          <p:nvPr/>
        </p:nvSpPr>
        <p:spPr>
          <a:xfrm>
            <a:off x="218208" y="3411683"/>
            <a:ext cx="1901537" cy="540327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араллелограмм 7"/>
          <p:cNvSpPr/>
          <p:nvPr/>
        </p:nvSpPr>
        <p:spPr>
          <a:xfrm>
            <a:off x="218208" y="4281055"/>
            <a:ext cx="1901537" cy="540327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yuz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араллелограмм 9"/>
          <p:cNvSpPr/>
          <p:nvPr/>
        </p:nvSpPr>
        <p:spPr>
          <a:xfrm>
            <a:off x="2980433" y="1783773"/>
            <a:ext cx="2682611" cy="523008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bittadan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араллелограмм 10"/>
          <p:cNvSpPr/>
          <p:nvPr/>
        </p:nvSpPr>
        <p:spPr>
          <a:xfrm>
            <a:off x="2976091" y="2592535"/>
            <a:ext cx="2682611" cy="523008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ikkitadan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араллелограмм 11"/>
          <p:cNvSpPr/>
          <p:nvPr/>
        </p:nvSpPr>
        <p:spPr>
          <a:xfrm>
            <a:off x="2980433" y="3411683"/>
            <a:ext cx="2682611" cy="523008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o‘ntadan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араллелограмм 12"/>
          <p:cNvSpPr/>
          <p:nvPr/>
        </p:nvSpPr>
        <p:spPr>
          <a:xfrm>
            <a:off x="2980433" y="4277592"/>
            <a:ext cx="2682611" cy="523008"/>
          </a:xfrm>
          <a:prstGeom prst="parallelogram">
            <a:avLst>
              <a:gd name="adj" fmla="val 59615"/>
            </a:avLst>
          </a:prstGeom>
          <a:solidFill>
            <a:srgbClr val="005DA2"/>
          </a:solidFill>
          <a:ln>
            <a:solidFill>
              <a:srgbClr val="005DA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yuztadan</a:t>
            </a:r>
            <a:endParaRPr lang="ru-RU" sz="32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 flipV="1">
            <a:off x="1747380" y="1783773"/>
            <a:ext cx="1536147" cy="507426"/>
          </a:xfrm>
          <a:prstGeom prst="line">
            <a:avLst/>
          </a:prstGeom>
          <a:ln w="38100">
            <a:solidFill>
              <a:srgbClr val="005D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flipV="1">
            <a:off x="1747380" y="2614181"/>
            <a:ext cx="1536147" cy="507426"/>
          </a:xfrm>
          <a:prstGeom prst="line">
            <a:avLst/>
          </a:prstGeom>
          <a:ln w="38100">
            <a:solidFill>
              <a:srgbClr val="005D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flipV="1">
            <a:off x="1779406" y="3444584"/>
            <a:ext cx="1536147" cy="507426"/>
          </a:xfrm>
          <a:prstGeom prst="line">
            <a:avLst/>
          </a:prstGeom>
          <a:ln w="38100">
            <a:solidFill>
              <a:srgbClr val="005D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flipV="1">
            <a:off x="1779406" y="4289714"/>
            <a:ext cx="1536147" cy="507426"/>
          </a:xfrm>
          <a:prstGeom prst="line">
            <a:avLst/>
          </a:prstGeom>
          <a:ln w="38100">
            <a:solidFill>
              <a:srgbClr val="005DA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99757" y="1545504"/>
            <a:ext cx="1850688" cy="23095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4164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</p:bld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2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8445</TotalTime>
  <Words>460</Words>
  <Application>Microsoft Office PowerPoint</Application>
  <PresentationFormat>Экран (16:9)</PresentationFormat>
  <Paragraphs>73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5</vt:i4>
      </vt:variant>
      <vt:variant>
        <vt:lpstr>Заголовки слайдов</vt:lpstr>
      </vt:variant>
      <vt:variant>
        <vt:i4>13</vt:i4>
      </vt:variant>
    </vt:vector>
  </HeadingPairs>
  <TitlesOfParts>
    <vt:vector size="23" baseType="lpstr">
      <vt:lpstr>Arial</vt:lpstr>
      <vt:lpstr>Calibri</vt:lpstr>
      <vt:lpstr>Open Sans</vt:lpstr>
      <vt:lpstr>Open Sans Light</vt:lpstr>
      <vt:lpstr>Times New Roman</vt:lpstr>
      <vt:lpstr>1_Office Theme</vt:lpstr>
      <vt:lpstr>2_Office Theme</vt:lpstr>
      <vt:lpstr>3_Office Theme</vt:lpstr>
      <vt:lpstr>4_Office Theme</vt:lpstr>
      <vt:lpstr>5_Office Theme</vt:lpstr>
      <vt:lpstr>Презентация PowerPoint</vt:lpstr>
      <vt:lpstr>Презентация PowerPoint</vt:lpstr>
      <vt:lpstr>Miqdor  sonning  qanday  turlari  bor?</vt:lpstr>
      <vt:lpstr>TOPSHIRIQ </vt:lpstr>
      <vt:lpstr>2-topshiriq</vt:lpstr>
      <vt:lpstr>BILIB OLING!</vt:lpstr>
      <vt:lpstr>BILIB OLING!</vt:lpstr>
      <vt:lpstr>Bir so‘ziga  -ov, -ala qo‘shimchalari qo‘shiladimi?</vt:lpstr>
      <vt:lpstr>TOPSHIRIQ </vt:lpstr>
      <vt:lpstr>BILIB OLING!</vt:lpstr>
      <vt:lpstr>Презентация PowerPoint</vt:lpstr>
      <vt:lpstr>426-mashq 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796</cp:revision>
  <cp:lastPrinted>2020-08-26T14:48:01Z</cp:lastPrinted>
  <dcterms:created xsi:type="dcterms:W3CDTF">2020-04-11T16:25:36Z</dcterms:created>
  <dcterms:modified xsi:type="dcterms:W3CDTF">2021-03-16T06:59:48Z</dcterms:modified>
</cp:coreProperties>
</file>