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  <p:sldMasterId id="2147483929" r:id="rId6"/>
  </p:sldMasterIdLst>
  <p:notesMasterIdLst>
    <p:notesMasterId r:id="rId19"/>
  </p:notesMasterIdLst>
  <p:handoutMasterIdLst>
    <p:handoutMasterId r:id="rId20"/>
  </p:handoutMasterIdLst>
  <p:sldIdLst>
    <p:sldId id="519" r:id="rId7"/>
    <p:sldId id="511" r:id="rId8"/>
    <p:sldId id="529" r:id="rId9"/>
    <p:sldId id="525" r:id="rId10"/>
    <p:sldId id="526" r:id="rId11"/>
    <p:sldId id="528" r:id="rId12"/>
    <p:sldId id="527" r:id="rId13"/>
    <p:sldId id="530" r:id="rId14"/>
    <p:sldId id="531" r:id="rId15"/>
    <p:sldId id="532" r:id="rId16"/>
    <p:sldId id="533" r:id="rId17"/>
    <p:sldId id="401" r:id="rId18"/>
  </p:sldIdLst>
  <p:sldSz cx="9144000" cy="5143500" type="screen16x9"/>
  <p:notesSz cx="6735763" cy="9866313"/>
  <p:defaultTextStyle>
    <a:defPPr>
      <a:defRPr lang="en-US"/>
    </a:defPPr>
    <a:lvl1pPr marL="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681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36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046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728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41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093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77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1455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CC3399"/>
    <a:srgbClr val="008E40"/>
    <a:srgbClr val="008A3E"/>
    <a:srgbClr val="004F8A"/>
    <a:srgbClr val="005DA2"/>
    <a:srgbClr val="66FFFF"/>
    <a:srgbClr val="391A05"/>
    <a:srgbClr val="C75F0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0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81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72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63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54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45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36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27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8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92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9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989" indent="-18563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1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6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6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89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89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3" y="1594496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78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3" y="1717513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8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09982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10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5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9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10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5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9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1"/>
            <a:ext cx="7772403" cy="13503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4352549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454294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917933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7363216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68494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40136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76247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41" y="159786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4286327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57518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954119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20850412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5508" indent="-18487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958137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41" y="1089314"/>
            <a:ext cx="7772401" cy="3470673"/>
          </a:xfrm>
        </p:spPr>
        <p:txBody>
          <a:bodyPr numCol="2" spcCol="43347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0634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1289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1921" indent="-17063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2562" indent="-17063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824414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87682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7496183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41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41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6137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2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2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5038" indent="0">
              <a:buNone/>
              <a:defRPr sz="2100" b="1"/>
            </a:lvl2pPr>
            <a:lvl3pPr marL="910082" indent="0">
              <a:buNone/>
              <a:defRPr sz="1700" b="1"/>
            </a:lvl3pPr>
            <a:lvl4pPr marL="1365131" indent="0">
              <a:buNone/>
              <a:defRPr sz="1600" b="1"/>
            </a:lvl4pPr>
            <a:lvl5pPr marL="1820167" indent="0">
              <a:buNone/>
              <a:defRPr sz="1600" b="1"/>
            </a:lvl5pPr>
            <a:lvl6pPr marL="2275210" indent="0">
              <a:buNone/>
              <a:defRPr sz="1600" b="1"/>
            </a:lvl6pPr>
            <a:lvl7pPr marL="2730251" indent="0">
              <a:buNone/>
              <a:defRPr sz="1600" b="1"/>
            </a:lvl7pPr>
            <a:lvl8pPr marL="3185287" indent="0">
              <a:buNone/>
              <a:defRPr sz="1600" b="1"/>
            </a:lvl8pPr>
            <a:lvl9pPr marL="364033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72378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062394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552768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91356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095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1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11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83"/>
            <a:ext cx="1831086" cy="1721357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5128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88989" tIns="144507" rIns="288989" bIns="14450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6702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13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64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60843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2103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64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083813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7923540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64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19382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608751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501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058178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244376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501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32128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967770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2291501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8231335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759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18421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2276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081474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20122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528343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605345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9371698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89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118768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118768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118768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118768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7429457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41013618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89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38631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38631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38631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638358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54326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89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3558493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3558493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059434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853720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902235"/>
            <a:ext cx="1831086" cy="1128568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902235"/>
            <a:ext cx="1831086" cy="1128568"/>
          </a:xfrm>
          <a:solidFill>
            <a:schemeClr val="accent3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902235"/>
            <a:ext cx="1831086" cy="1128568"/>
          </a:xfrm>
          <a:solidFill>
            <a:schemeClr val="accent5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902235"/>
            <a:ext cx="1831086" cy="1128568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6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9795797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07696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22098"/>
            <a:ext cx="2496312" cy="908705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22098"/>
            <a:ext cx="2496312" cy="908705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22098"/>
            <a:ext cx="2496312" cy="908705"/>
          </a:xfrm>
          <a:solidFill>
            <a:schemeClr val="bg2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67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0300909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872944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41" y="2341961"/>
            <a:ext cx="3813049" cy="688844"/>
          </a:xfrm>
          <a:solidFill>
            <a:schemeClr val="accent1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91" y="2341961"/>
            <a:ext cx="3813049" cy="688844"/>
          </a:xfrm>
          <a:solidFill>
            <a:schemeClr val="accent4">
              <a:alpha val="80000"/>
            </a:schemeClr>
          </a:solidFill>
        </p:spPr>
        <p:txBody>
          <a:bodyPr lIns="288989" tIns="144507" rIns="288989" bIns="144507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5972" indent="-127991">
              <a:defRPr sz="1000">
                <a:solidFill>
                  <a:srgbClr val="FFFFFF"/>
                </a:solidFill>
              </a:defRPr>
            </a:lvl3pPr>
            <a:lvl4pPr marL="383964" indent="-127991">
              <a:defRPr sz="1000">
                <a:solidFill>
                  <a:srgbClr val="FFFFFF"/>
                </a:solidFill>
              </a:defRPr>
            </a:lvl4pPr>
            <a:lvl5pPr marL="554587" indent="-170639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4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9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7991" indent="-127991">
              <a:buFont typeface="Arial" panose="020B0604020202020204" pitchFamily="34" charset="0"/>
              <a:buChar char="•"/>
              <a:defRPr sz="1000"/>
            </a:lvl2pPr>
            <a:lvl3pPr marL="255972" indent="-127991"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932017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4437633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20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51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869340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0215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20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51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30351332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0981303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8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7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78225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40549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71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16" y="122988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71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16" y="291497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373764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6467201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8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8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8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8066557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41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4123941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7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7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7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7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3964" indent="-127991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118264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61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61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2581" indent="-112581">
              <a:defRPr sz="1000"/>
            </a:lvl3pPr>
            <a:lvl4pPr marL="299818" indent="-155235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64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64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3754" indent="-113754">
              <a:buFont typeface="Arial" panose="020B0604020202020204" pitchFamily="34" charset="0"/>
              <a:buChar char="•"/>
              <a:defRPr sz="1000"/>
            </a:lvl2pPr>
            <a:lvl3pPr marL="227521" indent="-113754">
              <a:defRPr sz="1000"/>
            </a:lvl3pPr>
            <a:lvl4pPr marL="398158" indent="-170634">
              <a:defRPr sz="1000"/>
            </a:lvl4pPr>
            <a:lvl5pPr marL="568806" indent="-170634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4287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0017"/>
            <a:endParaRPr sz="17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42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1D8BD707-D9CF-40AE-B4C6-C98DA3205C09}" type="datetimeFigureOut">
              <a:rPr lang="en-US" sz="1700">
                <a:solidFill>
                  <a:srgbClr val="FFFFFF">
                    <a:tint val="75000"/>
                  </a:srgbClr>
                </a:solidFill>
              </a:rPr>
              <a:pPr defTabSz="910017"/>
              <a:t>3/16/2021</a:t>
            </a:fld>
            <a:endParaRPr lang="en-US" sz="17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0017"/>
            <a:fld id="{B6F15528-21DE-4FAA-801E-634DDDAF4B2B}" type="slidenum">
              <a:rPr sz="1700">
                <a:solidFill>
                  <a:srgbClr val="FFFFFF">
                    <a:tint val="75000"/>
                  </a:srgbClr>
                </a:solidFill>
              </a:rPr>
              <a:pPr defTabSz="910017"/>
              <a:t>‹#›</a:t>
            </a:fld>
            <a:endParaRPr sz="17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072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10" indent="-18559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634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8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79" indent="-132590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78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1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4231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8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8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63" Type="http://schemas.openxmlformats.org/officeDocument/2006/relationships/slideLayout" Target="../slideLayouts/slideLayout246.xml"/><Relationship Id="rId68" Type="http://schemas.openxmlformats.org/officeDocument/2006/relationships/theme" Target="../theme/theme6.xml"/><Relationship Id="rId7" Type="http://schemas.openxmlformats.org/officeDocument/2006/relationships/slideLayout" Target="../slideLayouts/slideLayout190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9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66" Type="http://schemas.openxmlformats.org/officeDocument/2006/relationships/slideLayout" Target="../slideLayouts/slideLayout249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slideLayout" Target="../slideLayouts/slideLayout244.xm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slideLayout" Target="../slideLayouts/slideLayout243.xml"/><Relationship Id="rId65" Type="http://schemas.openxmlformats.org/officeDocument/2006/relationships/slideLayout" Target="../slideLayouts/slideLayout248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64" Type="http://schemas.openxmlformats.org/officeDocument/2006/relationships/slideLayout" Target="../slideLayouts/slideLayout247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slideLayout" Target="../slideLayouts/slideLayout242.xml"/><Relationship Id="rId67" Type="http://schemas.openxmlformats.org/officeDocument/2006/relationships/slideLayout" Target="../slideLayouts/slideLayout250.xml"/><Relationship Id="rId20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slideLayout" Target="../slideLayouts/slideLayout245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39605"/>
            <a:ext cx="1620957" cy="406647"/>
          </a:xfrm>
          <a:prstGeom prst="rect">
            <a:avLst/>
          </a:prstGeom>
        </p:spPr>
        <p:txBody>
          <a:bodyPr vert="horz" wrap="square" lIns="91373" tIns="45686" rIns="91373" bIns="456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8"/>
            <a:ext cx="104567" cy="246221"/>
          </a:xfrm>
          <a:prstGeom prst="rect">
            <a:avLst/>
          </a:prstGeom>
        </p:spPr>
        <p:txBody>
          <a:bodyPr vert="horz" wrap="none" lIns="91373" tIns="45686" rIns="91373" bIns="456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6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5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20" indent="-172904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536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853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170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264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87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3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72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8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2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07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763792"/>
            <a:ext cx="1620957" cy="158277"/>
          </a:xfrm>
          <a:prstGeom prst="rect">
            <a:avLst/>
          </a:prstGeom>
        </p:spPr>
        <p:txBody>
          <a:bodyPr vert="horz" wrap="square" lIns="65281" tIns="32639" rIns="65281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18"/>
            <a:ext cx="104567" cy="246221"/>
          </a:xfrm>
          <a:prstGeom prst="rect">
            <a:avLst/>
          </a:prstGeom>
        </p:spPr>
        <p:txBody>
          <a:bodyPr vert="horz" wrap="none" lIns="65281" tIns="32639" rIns="65281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73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87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11" indent="-123520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29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690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07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03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400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7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139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37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3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10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47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84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21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458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95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9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3/16/2021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90" tIns="45694" rIns="91390" bIns="456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6"/>
            <a:ext cx="104567" cy="246221"/>
          </a:xfrm>
          <a:prstGeom prst="rect">
            <a:avLst/>
          </a:prstGeom>
        </p:spPr>
        <p:txBody>
          <a:bodyPr vert="horz" wrap="none" lIns="91390" tIns="45694" rIns="91390" bIns="456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89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5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97" indent="-172942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65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007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36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05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49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7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42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6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93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3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8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1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7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2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72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8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6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23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69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49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3/16/2021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6043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400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80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99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99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7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73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7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73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641">
        <a:defRPr>
          <a:latin typeface="+mn-lt"/>
          <a:ea typeface="+mn-ea"/>
          <a:cs typeface="+mn-cs"/>
        </a:defRPr>
      </a:lvl2pPr>
      <a:lvl3pPr marL="1127278">
        <a:defRPr>
          <a:latin typeface="+mn-lt"/>
          <a:ea typeface="+mn-ea"/>
          <a:cs typeface="+mn-cs"/>
        </a:defRPr>
      </a:lvl3pPr>
      <a:lvl4pPr marL="1690910">
        <a:defRPr>
          <a:latin typeface="+mn-lt"/>
          <a:ea typeface="+mn-ea"/>
          <a:cs typeface="+mn-cs"/>
        </a:defRPr>
      </a:lvl4pPr>
      <a:lvl5pPr marL="2254551">
        <a:defRPr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4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4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8"/>
            <a:ext cx="1620957" cy="400080"/>
          </a:xfrm>
          <a:prstGeom prst="rect">
            <a:avLst/>
          </a:prstGeom>
        </p:spPr>
        <p:txBody>
          <a:bodyPr vert="horz" wrap="square" lIns="91013" tIns="45506" rIns="91013" bIns="455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63" y="4719817"/>
            <a:ext cx="104567" cy="246221"/>
          </a:xfrm>
          <a:prstGeom prst="rect">
            <a:avLst/>
          </a:prstGeom>
        </p:spPr>
        <p:txBody>
          <a:bodyPr vert="horz" wrap="none" lIns="91013" tIns="45506" rIns="91013" bIns="455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FFFFFF"/>
                </a:solidFill>
              </a:rPr>
              <a:pPr algn="ctr"/>
              <a:t>‹#›</a:t>
            </a:fld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06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013" tIns="45506" rIns="91013" bIns="45506" numCol="1" anchor="t" anchorCtr="0" compatLnSpc="1">
            <a:prstTxWarp prst="textNoShape">
              <a:avLst/>
            </a:prstTxWarp>
          </a:bodyPr>
          <a:lstStyle/>
          <a:p>
            <a:pPr defTabSz="910017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8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4507" tIns="72250" rIns="144507" bIns="72250" rtlCol="0" anchor="ctr"/>
          <a:lstStyle/>
          <a:p>
            <a:pPr algn="ctr" defTabSz="910017"/>
            <a:endParaRPr lang="en-US" sz="10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99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  <p:sldLayoutId id="2147483946" r:id="rId17"/>
    <p:sldLayoutId id="2147483947" r:id="rId18"/>
    <p:sldLayoutId id="2147483948" r:id="rId19"/>
    <p:sldLayoutId id="2147483949" r:id="rId20"/>
    <p:sldLayoutId id="2147483950" r:id="rId21"/>
    <p:sldLayoutId id="2147483951" r:id="rId22"/>
    <p:sldLayoutId id="2147483952" r:id="rId23"/>
    <p:sldLayoutId id="2147483953" r:id="rId24"/>
    <p:sldLayoutId id="2147483954" r:id="rId25"/>
    <p:sldLayoutId id="2147483955" r:id="rId26"/>
    <p:sldLayoutId id="2147483956" r:id="rId27"/>
    <p:sldLayoutId id="2147483957" r:id="rId28"/>
    <p:sldLayoutId id="2147483958" r:id="rId29"/>
    <p:sldLayoutId id="2147483959" r:id="rId30"/>
    <p:sldLayoutId id="2147483960" r:id="rId31"/>
    <p:sldLayoutId id="2147483961" r:id="rId32"/>
    <p:sldLayoutId id="2147483962" r:id="rId33"/>
    <p:sldLayoutId id="2147483963" r:id="rId34"/>
    <p:sldLayoutId id="2147483964" r:id="rId35"/>
    <p:sldLayoutId id="2147483965" r:id="rId36"/>
    <p:sldLayoutId id="2147483966" r:id="rId37"/>
    <p:sldLayoutId id="2147483967" r:id="rId38"/>
    <p:sldLayoutId id="2147483968" r:id="rId39"/>
    <p:sldLayoutId id="2147483969" r:id="rId40"/>
    <p:sldLayoutId id="2147483970" r:id="rId41"/>
    <p:sldLayoutId id="2147483971" r:id="rId42"/>
    <p:sldLayoutId id="2147483972" r:id="rId43"/>
    <p:sldLayoutId id="2147483973" r:id="rId44"/>
    <p:sldLayoutId id="2147483974" r:id="rId45"/>
    <p:sldLayoutId id="2147483975" r:id="rId46"/>
    <p:sldLayoutId id="2147483976" r:id="rId47"/>
    <p:sldLayoutId id="2147483977" r:id="rId48"/>
    <p:sldLayoutId id="2147483978" r:id="rId49"/>
    <p:sldLayoutId id="2147483979" r:id="rId50"/>
    <p:sldLayoutId id="2147483980" r:id="rId51"/>
    <p:sldLayoutId id="2147483981" r:id="rId52"/>
    <p:sldLayoutId id="2147483982" r:id="rId53"/>
    <p:sldLayoutId id="2147483983" r:id="rId54"/>
    <p:sldLayoutId id="2147483984" r:id="rId55"/>
    <p:sldLayoutId id="2147483985" r:id="rId56"/>
    <p:sldLayoutId id="2147483986" r:id="rId57"/>
    <p:sldLayoutId id="2147483987" r:id="rId58"/>
    <p:sldLayoutId id="2147483988" r:id="rId59"/>
    <p:sldLayoutId id="2147483989" r:id="rId60"/>
    <p:sldLayoutId id="2147483990" r:id="rId61"/>
    <p:sldLayoutId id="2147483991" r:id="rId62"/>
    <p:sldLayoutId id="2147483992" r:id="rId63"/>
    <p:sldLayoutId id="2147483993" r:id="rId64"/>
    <p:sldLayoutId id="2147483994" r:id="rId65"/>
    <p:sldLayoutId id="2147483995" r:id="rId66"/>
    <p:sldLayoutId id="2147483996" r:id="rId67"/>
  </p:sldLayoutIdLst>
  <p:txStyles>
    <p:titleStyle>
      <a:lvl1pPr algn="ctr" defTabSz="91008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634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63" indent="-172218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348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4146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4780" indent="-170634" algn="l" defTabSz="91008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2729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77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12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853" indent="-227521" algn="l" defTabSz="91008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38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0082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13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16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10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251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287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333" algn="l" defTabSz="910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021276" y="338144"/>
            <a:ext cx="5615354" cy="943541"/>
          </a:xfrm>
          <a:prstGeom prst="rect">
            <a:avLst/>
          </a:prstGeom>
        </p:spPr>
        <p:txBody>
          <a:bodyPr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09" y="601822"/>
            <a:ext cx="1226554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227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600" b="1" spc="-4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7827" y="1835024"/>
            <a:ext cx="8143537" cy="1121036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spcBef>
                <a:spcPts val="103"/>
              </a:spcBef>
            </a:pPr>
            <a:r>
              <a:rPr lang="en-US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SON MA’NO GURUHLARI. SANOQ SON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409" y="3113168"/>
            <a:ext cx="3450745" cy="1725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409-mashq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209" y="969351"/>
            <a:ext cx="8603673" cy="677108"/>
          </a:xfrm>
        </p:spPr>
        <p:txBody>
          <a:bodyPr/>
          <a:lstStyle/>
          <a:p>
            <a:r>
              <a:rPr lang="uz-Latn-UZ" sz="2400" dirty="0" smtClean="0"/>
              <a:t>   </a:t>
            </a:r>
            <a:r>
              <a:rPr lang="en-US" sz="2000" dirty="0" err="1" smtClean="0"/>
              <a:t>Sonlar</a:t>
            </a:r>
            <a:r>
              <a:rPr lang="en-US" sz="2000" dirty="0" smtClean="0"/>
              <a:t> </a:t>
            </a:r>
            <a:r>
              <a:rPr lang="en-US" sz="2000" dirty="0" err="1"/>
              <a:t>qatnashgan</a:t>
            </a:r>
            <a:r>
              <a:rPr lang="en-US" sz="2000" dirty="0"/>
              <a:t> </a:t>
            </a:r>
            <a:r>
              <a:rPr lang="en-US" sz="2000" dirty="0" smtClean="0"/>
              <a:t>to</a:t>
            </a:r>
            <a:r>
              <a:rPr lang="uz-Latn-UZ" sz="2000" dirty="0" smtClean="0"/>
              <a:t>p</a:t>
            </a:r>
            <a:r>
              <a:rPr lang="en-US" sz="2000" dirty="0" err="1" smtClean="0"/>
              <a:t>ishmoqlarni</a:t>
            </a:r>
            <a:r>
              <a:rPr lang="en-US" sz="2000" dirty="0" smtClean="0"/>
              <a:t> </a:t>
            </a:r>
            <a:r>
              <a:rPr lang="en-US" sz="2000" dirty="0" err="1"/>
              <a:t>bilasizmi</a:t>
            </a:r>
            <a:r>
              <a:rPr lang="en-US" sz="2000" dirty="0"/>
              <a:t>? </a:t>
            </a:r>
            <a:r>
              <a:rPr lang="en-US" sz="2000" dirty="0" err="1"/>
              <a:t>Ularni</a:t>
            </a:r>
            <a:r>
              <a:rPr lang="en-US" sz="2000" dirty="0"/>
              <a:t> </a:t>
            </a:r>
            <a:r>
              <a:rPr lang="en-US" sz="2000" dirty="0" err="1"/>
              <a:t>daftaringizga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3063" y="1584494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tashvishi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Izma-iz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bolasi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364" y="1678723"/>
            <a:ext cx="2206107" cy="146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38" y="3502412"/>
            <a:ext cx="1658937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895" y="3407064"/>
            <a:ext cx="9017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710" y="4281694"/>
            <a:ext cx="475456" cy="47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474" y="4466555"/>
            <a:ext cx="475456" cy="47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9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0384" y="969351"/>
            <a:ext cx="4266698" cy="1938992"/>
          </a:xfrm>
        </p:spPr>
        <p:txBody>
          <a:bodyPr/>
          <a:lstStyle/>
          <a:p>
            <a:r>
              <a:rPr lang="en-US" sz="2800" dirty="0" err="1"/>
              <a:t>Ikki</a:t>
            </a:r>
            <a:r>
              <a:rPr lang="en-US" sz="2800" dirty="0"/>
              <a:t> </a:t>
            </a:r>
            <a:r>
              <a:rPr lang="en-US" sz="2800" dirty="0" err="1"/>
              <a:t>kishi</a:t>
            </a:r>
            <a:r>
              <a:rPr lang="en-US" sz="2800" dirty="0"/>
              <a:t> </a:t>
            </a:r>
            <a:r>
              <a:rPr lang="en-US" sz="2800" dirty="0" err="1"/>
              <a:t>o‘ynaydi</a:t>
            </a:r>
            <a:r>
              <a:rPr lang="en-US" sz="2800" dirty="0"/>
              <a:t>,</a:t>
            </a:r>
          </a:p>
          <a:p>
            <a:r>
              <a:rPr lang="en-US" sz="2800" dirty="0" err="1"/>
              <a:t>Uzoq-uzoq</a:t>
            </a:r>
            <a:r>
              <a:rPr lang="en-US" sz="2800" dirty="0"/>
              <a:t> </a:t>
            </a:r>
            <a:r>
              <a:rPr lang="en-US" sz="2800" dirty="0" err="1"/>
              <a:t>o‘ylaydi</a:t>
            </a:r>
            <a:r>
              <a:rPr lang="en-US" sz="2800" dirty="0"/>
              <a:t>.</a:t>
            </a:r>
          </a:p>
          <a:p>
            <a:r>
              <a:rPr lang="en-US" sz="2800" dirty="0" err="1" smtClean="0"/>
              <a:t>Alomat</a:t>
            </a:r>
            <a:r>
              <a:rPr lang="uz-Latn-UZ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/>
              <a:t>“</a:t>
            </a:r>
            <a:r>
              <a:rPr lang="en-US" sz="2800" dirty="0" err="1"/>
              <a:t>Kisht</a:t>
            </a:r>
            <a:r>
              <a:rPr lang="en-US" sz="2800" dirty="0"/>
              <a:t>” </a:t>
            </a:r>
            <a:r>
              <a:rPr lang="en-US" sz="2800" dirty="0" err="1"/>
              <a:t>va</a:t>
            </a:r>
            <a:r>
              <a:rPr lang="en-US" sz="2800" dirty="0"/>
              <a:t> “</a:t>
            </a:r>
            <a:r>
              <a:rPr lang="en-US" sz="2800" dirty="0" err="1"/>
              <a:t>Shoh</a:t>
            </a:r>
            <a:r>
              <a:rPr lang="en-US" sz="2800" dirty="0"/>
              <a:t>”,</a:t>
            </a:r>
          </a:p>
          <a:p>
            <a:r>
              <a:rPr lang="en-US" sz="2800" dirty="0" err="1"/>
              <a:t>Qani,top-chi,ey</a:t>
            </a:r>
            <a:r>
              <a:rPr lang="en-US" sz="2800" dirty="0"/>
              <a:t> </a:t>
            </a:r>
            <a:r>
              <a:rPr lang="en-US" sz="2800" dirty="0" err="1"/>
              <a:t>Fattoh</a:t>
            </a:r>
            <a:r>
              <a:rPr lang="en-US" sz="2800" dirty="0"/>
              <a:t>?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91" y="329346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Ikki ajib qulog‘i bor,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Biri tinglar, biri so‘zlar.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746" y="988002"/>
            <a:ext cx="2037484" cy="2037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384" y="2891191"/>
            <a:ext cx="1440441" cy="144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357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2"/>
            <a:ext cx="8521770" cy="661659"/>
          </a:xfrm>
          <a:prstGeom prst="rect">
            <a:avLst/>
          </a:prstGeom>
          <a:noFill/>
        </p:spPr>
        <p:txBody>
          <a:bodyPr wrap="none" lIns="91383" tIns="45690" rIns="91383" bIns="4569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3757" y="1062884"/>
            <a:ext cx="6482680" cy="1384954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407-mashq.</a:t>
            </a:r>
            <a:r>
              <a:rPr lang="uz-Latn-U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 miqdor sonlarni,  keyin tartib sonlarni o‘zi bog‘langan so‘zlar bilan birga ko‘chiring.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7275" y="2819267"/>
            <a:ext cx="61722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411-mashq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bog‘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40"/>
          <a:stretch/>
        </p:blipFill>
        <p:spPr bwMode="auto">
          <a:xfrm>
            <a:off x="6380277" y="975663"/>
            <a:ext cx="2568768" cy="253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TOPSHIRIQ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3680" y="1032058"/>
            <a:ext cx="84997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3680" y="1676294"/>
            <a:ext cx="83335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3678" y="3020968"/>
            <a:ext cx="63280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395" y="2289419"/>
            <a:ext cx="913822" cy="193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6084" y="1120495"/>
            <a:ext cx="8360716" cy="1292662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dirty="0" err="1" smtClean="0"/>
              <a:t>Sonlar</a:t>
            </a:r>
            <a:r>
              <a:rPr lang="en-US" sz="2800" dirty="0" smtClean="0"/>
              <a:t> </a:t>
            </a:r>
            <a:r>
              <a:rPr lang="en-US" sz="2800" dirty="0" err="1"/>
              <a:t>narsalar</a:t>
            </a:r>
            <a:r>
              <a:rPr lang="en-US" sz="2800" dirty="0"/>
              <a:t>, </a:t>
            </a:r>
            <a:r>
              <a:rPr lang="en-US" sz="2800" dirty="0" err="1"/>
              <a:t>belgi-xususiyatlar</a:t>
            </a:r>
            <a:r>
              <a:rPr lang="en-US" sz="2800" dirty="0"/>
              <a:t>, </a:t>
            </a:r>
            <a:r>
              <a:rPr lang="en-US" sz="2800" dirty="0" err="1" smtClean="0"/>
              <a:t>harakat-holat</a:t>
            </a:r>
            <a:r>
              <a:rPr lang="uz-Latn-UZ" sz="2800" dirty="0" smtClean="0"/>
              <a:t>-</a:t>
            </a:r>
            <a:r>
              <a:rPr lang="en-US" sz="2800" dirty="0" err="1" smtClean="0"/>
              <a:t>larining</a:t>
            </a:r>
            <a:r>
              <a:rPr lang="en-US" sz="2800" dirty="0" smtClean="0"/>
              <a:t> </a:t>
            </a:r>
            <a:r>
              <a:rPr lang="en-US" sz="2800" dirty="0" err="1"/>
              <a:t>miqdori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tartibini</a:t>
            </a:r>
            <a:r>
              <a:rPr lang="en-US" sz="2800" dirty="0"/>
              <a:t> </a:t>
            </a:r>
            <a:r>
              <a:rPr lang="en-US" sz="2800" dirty="0" err="1"/>
              <a:t>bildiradi</a:t>
            </a:r>
            <a:r>
              <a:rPr lang="en-US" sz="2800" dirty="0"/>
              <a:t>. </a:t>
            </a:r>
            <a:r>
              <a:rPr lang="en-US" sz="2800" dirty="0" err="1"/>
              <a:t>Shunga</a:t>
            </a:r>
            <a:r>
              <a:rPr lang="en-US" sz="2800" dirty="0"/>
              <a:t> </a:t>
            </a:r>
            <a:r>
              <a:rPr lang="en-US" sz="2800" dirty="0" err="1"/>
              <a:t>ko‘ra</a:t>
            </a:r>
            <a:r>
              <a:rPr lang="en-US" sz="2800" dirty="0"/>
              <a:t> </a:t>
            </a:r>
            <a:r>
              <a:rPr lang="en-US" sz="2800" dirty="0" err="1"/>
              <a:t>sonlar</a:t>
            </a:r>
            <a:r>
              <a:rPr lang="en-US" sz="2800" dirty="0"/>
              <a:t> </a:t>
            </a:r>
            <a:r>
              <a:rPr lang="en-US" sz="2800" dirty="0" err="1"/>
              <a:t>ikki</a:t>
            </a:r>
            <a:r>
              <a:rPr lang="en-US" sz="2800" dirty="0"/>
              <a:t> </a:t>
            </a:r>
            <a:r>
              <a:rPr lang="en-US" sz="2800" dirty="0" err="1"/>
              <a:t>guruhga</a:t>
            </a:r>
            <a:r>
              <a:rPr lang="en-US" sz="2800" dirty="0"/>
              <a:t> </a:t>
            </a:r>
            <a:r>
              <a:rPr lang="en-US" sz="2800" dirty="0" err="1"/>
              <a:t>bo‘linadi</a:t>
            </a:r>
            <a:r>
              <a:rPr lang="en-US" sz="2800" dirty="0"/>
              <a:t>: </a:t>
            </a:r>
            <a:r>
              <a:rPr lang="uz-Latn-UZ" sz="2800" dirty="0" smtClean="0"/>
              <a:t>  </a:t>
            </a:r>
          </a:p>
        </p:txBody>
      </p:sp>
      <p:sp>
        <p:nvSpPr>
          <p:cNvPr id="5" name="Блок-схема: данные 4"/>
          <p:cNvSpPr/>
          <p:nvPr/>
        </p:nvSpPr>
        <p:spPr>
          <a:xfrm>
            <a:off x="353288" y="2566554"/>
            <a:ext cx="4114801" cy="935181"/>
          </a:xfrm>
          <a:prstGeom prst="flowChartInputOutpu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miqdor sonlar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данные 5"/>
          <p:cNvSpPr/>
          <p:nvPr/>
        </p:nvSpPr>
        <p:spPr>
          <a:xfrm>
            <a:off x="4308760" y="2556162"/>
            <a:ext cx="4114801" cy="935181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tartib sonlar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данные 6"/>
          <p:cNvSpPr/>
          <p:nvPr/>
        </p:nvSpPr>
        <p:spPr>
          <a:xfrm>
            <a:off x="1215733" y="3548702"/>
            <a:ext cx="2389909" cy="612648"/>
          </a:xfrm>
          <a:prstGeom prst="flowChartInputOutpu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данные 7"/>
          <p:cNvSpPr/>
          <p:nvPr/>
        </p:nvSpPr>
        <p:spPr>
          <a:xfrm>
            <a:off x="734292" y="4200974"/>
            <a:ext cx="2389909" cy="612648"/>
          </a:xfrm>
          <a:prstGeom prst="flowChartInputOutpu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данные 8"/>
          <p:cNvSpPr/>
          <p:nvPr/>
        </p:nvSpPr>
        <p:spPr>
          <a:xfrm>
            <a:off x="5171205" y="3532908"/>
            <a:ext cx="2389909" cy="612648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данные 9"/>
          <p:cNvSpPr/>
          <p:nvPr/>
        </p:nvSpPr>
        <p:spPr>
          <a:xfrm>
            <a:off x="4689759" y="4188642"/>
            <a:ext cx="2389909" cy="612648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o‘ninchi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80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077" y="183142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ESLAB QOLING!</a:t>
            </a:r>
            <a:endParaRPr lang="ru-RU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334" y="989449"/>
            <a:ext cx="920630" cy="105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423" y="981371"/>
            <a:ext cx="761446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sanalishi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narsaning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Siddiqjonning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nomiga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US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kelibdi</a:t>
            </a:r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ketma-ketlikni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tartibni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o‘quvchisi</a:t>
            </a:r>
            <a:r>
              <a:rPr lang="uz-Latn-UZ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esa 6-sinf o‘quvchisiman.</a:t>
            </a:r>
            <a:endParaRPr lang="en-US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783" y="1990884"/>
            <a:ext cx="920630" cy="1058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05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dirty="0"/>
              <a:t> </a:t>
            </a:r>
            <a:r>
              <a:rPr lang="en-US" sz="4000" dirty="0" smtClean="0"/>
              <a:t>TOPSHIRIQ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991" y="958960"/>
            <a:ext cx="8603674" cy="1292662"/>
          </a:xfrm>
        </p:spPr>
        <p:txBody>
          <a:bodyPr/>
          <a:lstStyle/>
          <a:p>
            <a:r>
              <a:rPr lang="uz-Latn-UZ" sz="2800" dirty="0"/>
              <a:t> </a:t>
            </a:r>
            <a:r>
              <a:rPr lang="uz-Latn-UZ" sz="2800" dirty="0" smtClean="0"/>
              <a:t> </a:t>
            </a:r>
            <a:r>
              <a:rPr lang="en-US" sz="2800" dirty="0" err="1" smtClean="0"/>
              <a:t>Berilgan</a:t>
            </a:r>
            <a:r>
              <a:rPr lang="en-US" sz="2800" dirty="0" smtClean="0"/>
              <a:t> </a:t>
            </a:r>
            <a:r>
              <a:rPr lang="en-US" sz="2800" dirty="0" err="1"/>
              <a:t>sonlarni</a:t>
            </a:r>
            <a:r>
              <a:rPr lang="en-US" sz="2800" dirty="0"/>
              <a:t> </a:t>
            </a:r>
            <a:r>
              <a:rPr lang="en-US" sz="2800" dirty="0" err="1"/>
              <a:t>quyidagi</a:t>
            </a:r>
            <a:r>
              <a:rPr lang="en-US" sz="2800" dirty="0"/>
              <a:t> </a:t>
            </a:r>
            <a:r>
              <a:rPr lang="en-US" sz="2800" dirty="0" err="1"/>
              <a:t>jadvalga</a:t>
            </a:r>
            <a:r>
              <a:rPr lang="en-US" sz="2800" dirty="0"/>
              <a:t> </a:t>
            </a:r>
            <a:r>
              <a:rPr lang="en-US" sz="2800" dirty="0" err="1"/>
              <a:t>joylashtiring</a:t>
            </a:r>
            <a:r>
              <a:rPr lang="en-US" sz="2800" dirty="0" smtClean="0"/>
              <a:t>.</a:t>
            </a:r>
            <a:endParaRPr lang="uz-Latn-UZ" sz="2800" dirty="0" smtClean="0"/>
          </a:p>
          <a:p>
            <a:r>
              <a:rPr lang="en-US" sz="2800" dirty="0" smtClean="0"/>
              <a:t> </a:t>
            </a:r>
            <a:r>
              <a:rPr lang="en-US" sz="2800" dirty="0" err="1"/>
              <a:t>O‘n</a:t>
            </a:r>
            <a:r>
              <a:rPr lang="en-US" sz="2800" dirty="0"/>
              <a:t>, </a:t>
            </a:r>
            <a:r>
              <a:rPr lang="en-US" sz="2800" dirty="0" err="1"/>
              <a:t>besh</a:t>
            </a:r>
            <a:r>
              <a:rPr lang="en-US" sz="2800" dirty="0"/>
              <a:t>, </a:t>
            </a:r>
            <a:r>
              <a:rPr lang="en-US" sz="2800" dirty="0" err="1"/>
              <a:t>uchta</a:t>
            </a:r>
            <a:r>
              <a:rPr lang="en-US" sz="2800" dirty="0"/>
              <a:t>, </a:t>
            </a:r>
            <a:r>
              <a:rPr lang="en-US" sz="2800" dirty="0" err="1"/>
              <a:t>yuztacha</a:t>
            </a:r>
            <a:r>
              <a:rPr lang="en-US" sz="2800" dirty="0"/>
              <a:t>, </a:t>
            </a:r>
            <a:r>
              <a:rPr lang="en-US" sz="2800" dirty="0" err="1"/>
              <a:t>uchovi</a:t>
            </a:r>
            <a:r>
              <a:rPr lang="en-US" sz="2800" dirty="0"/>
              <a:t>, </a:t>
            </a:r>
            <a:r>
              <a:rPr lang="en-US" sz="2800" dirty="0" err="1"/>
              <a:t>ikkitadan</a:t>
            </a:r>
            <a:r>
              <a:rPr lang="en-US" sz="2800" dirty="0"/>
              <a:t>, </a:t>
            </a:r>
            <a:r>
              <a:rPr lang="en-US" sz="2800" dirty="0" err="1"/>
              <a:t>uchdan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.</a:t>
            </a: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125675"/>
              </p:ext>
            </p:extLst>
          </p:nvPr>
        </p:nvGraphicFramePr>
        <p:xfrm>
          <a:off x="249383" y="2337377"/>
          <a:ext cx="8728362" cy="19304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454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4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7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547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Sanoq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Dona son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Chama son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Jamlov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-chi son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Taqsim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19545" y="3439392"/>
            <a:ext cx="665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5244" y="3801447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56508" y="3439392"/>
            <a:ext cx="1064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82969" y="3439605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yuztacha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07132" y="3437976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uchovi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5153" y="3491189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37084" y="3503629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chdan bir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29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298" y="105143"/>
            <a:ext cx="8041708" cy="641860"/>
          </a:xfrm>
          <a:prstGeom prst="rect">
            <a:avLst/>
          </a:prstGeom>
        </p:spPr>
        <p:txBody>
          <a:bodyPr vert="horz" wrap="square" lIns="0" tIns="26052" rIns="0" bIns="0" rtlCol="0" anchor="ctr">
            <a:spAutoFit/>
          </a:bodyPr>
          <a:lstStyle/>
          <a:p>
            <a:pPr marL="20037">
              <a:lnSpc>
                <a:spcPct val="100000"/>
              </a:lnSpc>
              <a:spcBef>
                <a:spcPts val="206"/>
              </a:spcBef>
            </a:pPr>
            <a:r>
              <a:rPr lang="uz-Latn-UZ" sz="4000" dirty="0" smtClean="0"/>
              <a:t>Miqdor sonlarning  turlari</a:t>
            </a:r>
            <a:endParaRPr lang="uz-Latn-UZ" sz="4000" dirty="0"/>
          </a:p>
        </p:txBody>
      </p:sp>
      <p:cxnSp>
        <p:nvCxnSpPr>
          <p:cNvPr id="5" name="Straight Connector 68">
            <a:extLst>
              <a:ext uri="{FF2B5EF4-FFF2-40B4-BE49-F238E27FC236}">
                <a16:creationId xmlns:a16="http://schemas.microsoft.com/office/drawing/2014/main" id="{9D362A51-800A-4814-8B8C-0F8A47801E77}"/>
              </a:ext>
            </a:extLst>
          </p:cNvPr>
          <p:cNvCxnSpPr>
            <a:stCxn id="43" idx="7"/>
            <a:endCxn id="16" idx="3"/>
          </p:cNvCxnSpPr>
          <p:nvPr/>
        </p:nvCxnSpPr>
        <p:spPr>
          <a:xfrm flipV="1">
            <a:off x="3476068" y="1668099"/>
            <a:ext cx="2170440" cy="2116617"/>
          </a:xfrm>
          <a:prstGeom prst="line">
            <a:avLst/>
          </a:prstGeom>
          <a:ln w="12700" cmpd="sng">
            <a:solidFill>
              <a:schemeClr val="tx1">
                <a:lumMod val="65000"/>
                <a:alpha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4">
            <a:extLst>
              <a:ext uri="{FF2B5EF4-FFF2-40B4-BE49-F238E27FC236}">
                <a16:creationId xmlns:a16="http://schemas.microsoft.com/office/drawing/2014/main" id="{8A58EB73-96F1-48D4-83ED-ED11B8326AD1}"/>
              </a:ext>
            </a:extLst>
          </p:cNvPr>
          <p:cNvGrpSpPr/>
          <p:nvPr/>
        </p:nvGrpSpPr>
        <p:grpSpPr>
          <a:xfrm>
            <a:off x="3629281" y="2710340"/>
            <a:ext cx="899871" cy="899761"/>
            <a:chOff x="4839036" y="3613807"/>
            <a:chExt cx="1199829" cy="1199829"/>
          </a:xfrm>
          <a:solidFill>
            <a:srgbClr val="0070C0"/>
          </a:solidFill>
        </p:grpSpPr>
        <p:sp>
          <p:nvSpPr>
            <p:cNvPr id="7" name="Oval 38">
              <a:extLst>
                <a:ext uri="{FF2B5EF4-FFF2-40B4-BE49-F238E27FC236}">
                  <a16:creationId xmlns:a16="http://schemas.microsoft.com/office/drawing/2014/main" id="{D9F23F1E-DE14-4B4A-8FD4-2EB3B17A7CAC}"/>
                </a:ext>
              </a:extLst>
            </p:cNvPr>
            <p:cNvSpPr/>
            <p:nvPr/>
          </p:nvSpPr>
          <p:spPr>
            <a:xfrm>
              <a:off x="4839036" y="3613807"/>
              <a:ext cx="1199829" cy="1199829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09842"/>
              <a:endParaRPr lang="en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8D9B8DEA-FD7E-4714-8417-C312A7035B1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208372" y="3963727"/>
              <a:ext cx="461160" cy="499992"/>
              <a:chOff x="2853" y="1431"/>
              <a:chExt cx="190" cy="206"/>
            </a:xfrm>
            <a:grpFill/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EA2B1769-7DDD-404B-9845-F33C94FD6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1450"/>
                <a:ext cx="84" cy="0"/>
              </a:xfrm>
              <a:custGeom>
                <a:avLst/>
                <a:gdLst>
                  <a:gd name="T0" fmla="*/ 0 w 785"/>
                  <a:gd name="T1" fmla="*/ 0 w 785"/>
                  <a:gd name="T2" fmla="*/ 785 w 78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785">
                    <a:moveTo>
                      <a:pt x="0" y="0"/>
                    </a:moveTo>
                    <a:lnTo>
                      <a:pt x="0" y="0"/>
                    </a:lnTo>
                    <a:lnTo>
                      <a:pt x="785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95751ED1-AC31-414A-9976-F9FFBC7DD0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3" y="1450"/>
                <a:ext cx="190" cy="187"/>
              </a:xfrm>
              <a:custGeom>
                <a:avLst/>
                <a:gdLst>
                  <a:gd name="T0" fmla="*/ 1427 w 1778"/>
                  <a:gd name="T1" fmla="*/ 0 h 1745"/>
                  <a:gd name="T2" fmla="*/ 1427 w 1778"/>
                  <a:gd name="T3" fmla="*/ 0 h 1745"/>
                  <a:gd name="T4" fmla="*/ 1778 w 1778"/>
                  <a:gd name="T5" fmla="*/ 0 h 1745"/>
                  <a:gd name="T6" fmla="*/ 1778 w 1778"/>
                  <a:gd name="T7" fmla="*/ 1745 h 1745"/>
                  <a:gd name="T8" fmla="*/ 0 w 1778"/>
                  <a:gd name="T9" fmla="*/ 1745 h 1745"/>
                  <a:gd name="T10" fmla="*/ 0 w 1778"/>
                  <a:gd name="T11" fmla="*/ 0 h 1745"/>
                  <a:gd name="T12" fmla="*/ 350 w 1778"/>
                  <a:gd name="T13" fmla="*/ 0 h 1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78" h="1745">
                    <a:moveTo>
                      <a:pt x="1427" y="0"/>
                    </a:moveTo>
                    <a:lnTo>
                      <a:pt x="1427" y="0"/>
                    </a:lnTo>
                    <a:lnTo>
                      <a:pt x="1778" y="0"/>
                    </a:lnTo>
                    <a:lnTo>
                      <a:pt x="1778" y="1745"/>
                    </a:lnTo>
                    <a:lnTo>
                      <a:pt x="0" y="1745"/>
                    </a:lnTo>
                    <a:lnTo>
                      <a:pt x="0" y="0"/>
                    </a:lnTo>
                    <a:lnTo>
                      <a:pt x="350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FBEBA0E-1702-4178-B2F1-8FC2B6776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3" y="1494"/>
                <a:ext cx="190" cy="0"/>
              </a:xfrm>
              <a:custGeom>
                <a:avLst/>
                <a:gdLst>
                  <a:gd name="T0" fmla="*/ 0 w 1778"/>
                  <a:gd name="T1" fmla="*/ 0 w 1778"/>
                  <a:gd name="T2" fmla="*/ 1778 w 177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778">
                    <a:moveTo>
                      <a:pt x="0" y="0"/>
                    </a:moveTo>
                    <a:lnTo>
                      <a:pt x="0" y="0"/>
                    </a:lnTo>
                    <a:lnTo>
                      <a:pt x="1778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F129B47-23E3-4C53-A952-5DEEE757D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431"/>
                <a:ext cx="16" cy="38"/>
              </a:xfrm>
              <a:custGeom>
                <a:avLst/>
                <a:gdLst>
                  <a:gd name="T0" fmla="*/ 0 w 146"/>
                  <a:gd name="T1" fmla="*/ 73 h 356"/>
                  <a:gd name="T2" fmla="*/ 0 w 146"/>
                  <a:gd name="T3" fmla="*/ 73 h 356"/>
                  <a:gd name="T4" fmla="*/ 73 w 146"/>
                  <a:gd name="T5" fmla="*/ 0 h 356"/>
                  <a:gd name="T6" fmla="*/ 146 w 146"/>
                  <a:gd name="T7" fmla="*/ 73 h 356"/>
                  <a:gd name="T8" fmla="*/ 146 w 146"/>
                  <a:gd name="T9" fmla="*/ 283 h 356"/>
                  <a:gd name="T10" fmla="*/ 73 w 146"/>
                  <a:gd name="T11" fmla="*/ 356 h 356"/>
                  <a:gd name="T12" fmla="*/ 0 w 146"/>
                  <a:gd name="T13" fmla="*/ 283 h 356"/>
                  <a:gd name="T14" fmla="*/ 0 w 146"/>
                  <a:gd name="T15" fmla="*/ 73 h 356"/>
                  <a:gd name="T16" fmla="*/ 0 w 146"/>
                  <a:gd name="T17" fmla="*/ 73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356">
                    <a:moveTo>
                      <a:pt x="0" y="73"/>
                    </a:moveTo>
                    <a:lnTo>
                      <a:pt x="0" y="73"/>
                    </a:lnTo>
                    <a:cubicBezTo>
                      <a:pt x="0" y="33"/>
                      <a:pt x="32" y="0"/>
                      <a:pt x="73" y="0"/>
                    </a:cubicBezTo>
                    <a:cubicBezTo>
                      <a:pt x="113" y="0"/>
                      <a:pt x="146" y="33"/>
                      <a:pt x="146" y="73"/>
                    </a:cubicBezTo>
                    <a:lnTo>
                      <a:pt x="146" y="283"/>
                    </a:lnTo>
                    <a:cubicBezTo>
                      <a:pt x="146" y="323"/>
                      <a:pt x="113" y="356"/>
                      <a:pt x="73" y="356"/>
                    </a:cubicBezTo>
                    <a:cubicBezTo>
                      <a:pt x="32" y="356"/>
                      <a:pt x="0" y="323"/>
                      <a:pt x="0" y="283"/>
                    </a:cubicBezTo>
                    <a:lnTo>
                      <a:pt x="0" y="73"/>
                    </a:lnTo>
                    <a:lnTo>
                      <a:pt x="0" y="73"/>
                    </a:lnTo>
                    <a:close/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30ECBE25-5362-4432-86C5-DDD1125AF5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0" y="1431"/>
                <a:ext cx="15" cy="38"/>
              </a:xfrm>
              <a:custGeom>
                <a:avLst/>
                <a:gdLst>
                  <a:gd name="T0" fmla="*/ 0 w 146"/>
                  <a:gd name="T1" fmla="*/ 73 h 356"/>
                  <a:gd name="T2" fmla="*/ 0 w 146"/>
                  <a:gd name="T3" fmla="*/ 73 h 356"/>
                  <a:gd name="T4" fmla="*/ 73 w 146"/>
                  <a:gd name="T5" fmla="*/ 0 h 356"/>
                  <a:gd name="T6" fmla="*/ 146 w 146"/>
                  <a:gd name="T7" fmla="*/ 73 h 356"/>
                  <a:gd name="T8" fmla="*/ 146 w 146"/>
                  <a:gd name="T9" fmla="*/ 283 h 356"/>
                  <a:gd name="T10" fmla="*/ 73 w 146"/>
                  <a:gd name="T11" fmla="*/ 356 h 356"/>
                  <a:gd name="T12" fmla="*/ 0 w 146"/>
                  <a:gd name="T13" fmla="*/ 283 h 356"/>
                  <a:gd name="T14" fmla="*/ 0 w 146"/>
                  <a:gd name="T15" fmla="*/ 73 h 356"/>
                  <a:gd name="T16" fmla="*/ 0 w 146"/>
                  <a:gd name="T17" fmla="*/ 73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6" h="356">
                    <a:moveTo>
                      <a:pt x="0" y="73"/>
                    </a:moveTo>
                    <a:lnTo>
                      <a:pt x="0" y="73"/>
                    </a:lnTo>
                    <a:cubicBezTo>
                      <a:pt x="0" y="33"/>
                      <a:pt x="32" y="0"/>
                      <a:pt x="73" y="0"/>
                    </a:cubicBezTo>
                    <a:cubicBezTo>
                      <a:pt x="113" y="0"/>
                      <a:pt x="146" y="33"/>
                      <a:pt x="146" y="73"/>
                    </a:cubicBezTo>
                    <a:lnTo>
                      <a:pt x="146" y="283"/>
                    </a:lnTo>
                    <a:cubicBezTo>
                      <a:pt x="146" y="323"/>
                      <a:pt x="113" y="356"/>
                      <a:pt x="73" y="356"/>
                    </a:cubicBezTo>
                    <a:cubicBezTo>
                      <a:pt x="32" y="356"/>
                      <a:pt x="0" y="323"/>
                      <a:pt x="0" y="283"/>
                    </a:cubicBezTo>
                    <a:lnTo>
                      <a:pt x="0" y="73"/>
                    </a:lnTo>
                    <a:lnTo>
                      <a:pt x="0" y="73"/>
                    </a:lnTo>
                    <a:close/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0F50FA4-845E-4ECD-8CFC-0890D2251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2" y="1520"/>
                <a:ext cx="112" cy="93"/>
              </a:xfrm>
              <a:custGeom>
                <a:avLst/>
                <a:gdLst>
                  <a:gd name="T0" fmla="*/ 0 w 1040"/>
                  <a:gd name="T1" fmla="*/ 554 h 863"/>
                  <a:gd name="T2" fmla="*/ 0 w 1040"/>
                  <a:gd name="T3" fmla="*/ 554 h 863"/>
                  <a:gd name="T4" fmla="*/ 346 w 1040"/>
                  <a:gd name="T5" fmla="*/ 863 h 863"/>
                  <a:gd name="T6" fmla="*/ 1040 w 1040"/>
                  <a:gd name="T7" fmla="*/ 0 h 8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40" h="863">
                    <a:moveTo>
                      <a:pt x="0" y="554"/>
                    </a:moveTo>
                    <a:lnTo>
                      <a:pt x="0" y="554"/>
                    </a:lnTo>
                    <a:lnTo>
                      <a:pt x="346" y="863"/>
                    </a:lnTo>
                    <a:lnTo>
                      <a:pt x="1040" y="0"/>
                    </a:lnTo>
                  </a:path>
                </a:pathLst>
              </a:custGeom>
              <a:grpFill/>
              <a:ln w="127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57595" tIns="28797" rIns="57595" bIns="28797" numCol="1" anchor="t" anchorCtr="0" compatLnSpc="1">
                <a:prstTxWarp prst="textNoShape">
                  <a:avLst/>
                </a:prstTxWarp>
              </a:bodyPr>
              <a:lstStyle/>
              <a:p>
                <a:pPr defTabSz="909842"/>
                <a:endParaRPr lang="en-US" sz="24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Oval 40">
            <a:extLst>
              <a:ext uri="{FF2B5EF4-FFF2-40B4-BE49-F238E27FC236}">
                <a16:creationId xmlns:a16="http://schemas.microsoft.com/office/drawing/2014/main" id="{CF327708-6FB6-4551-A3D0-15AC7868B30B}"/>
              </a:ext>
            </a:extLst>
          </p:cNvPr>
          <p:cNvSpPr/>
          <p:nvPr/>
        </p:nvSpPr>
        <p:spPr>
          <a:xfrm>
            <a:off x="5514719" y="900102"/>
            <a:ext cx="899870" cy="89975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9842"/>
            <a:endParaRPr lang="en-US" sz="2400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39">
            <a:extLst>
              <a:ext uri="{FF2B5EF4-FFF2-40B4-BE49-F238E27FC236}">
                <a16:creationId xmlns:a16="http://schemas.microsoft.com/office/drawing/2014/main" id="{7395B9CA-E80A-449A-ADD9-1BC81D0A698F}"/>
              </a:ext>
            </a:extLst>
          </p:cNvPr>
          <p:cNvSpPr/>
          <p:nvPr/>
        </p:nvSpPr>
        <p:spPr>
          <a:xfrm>
            <a:off x="4614854" y="1810579"/>
            <a:ext cx="899871" cy="89976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9842"/>
            <a:endParaRPr lang="en-U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49">
            <a:extLst>
              <a:ext uri="{FF2B5EF4-FFF2-40B4-BE49-F238E27FC236}">
                <a16:creationId xmlns:a16="http://schemas.microsoft.com/office/drawing/2014/main" id="{E5465C57-853B-4B08-A46D-24ADC9CA4718}"/>
              </a:ext>
            </a:extLst>
          </p:cNvPr>
          <p:cNvSpPr/>
          <p:nvPr/>
        </p:nvSpPr>
        <p:spPr>
          <a:xfrm>
            <a:off x="3906283" y="3862662"/>
            <a:ext cx="2436224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 son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51">
            <a:extLst>
              <a:ext uri="{FF2B5EF4-FFF2-40B4-BE49-F238E27FC236}">
                <a16:creationId xmlns:a16="http://schemas.microsoft.com/office/drawing/2014/main" id="{8CB85F4A-A8EB-4058-8847-1C2DE15AF4CB}"/>
              </a:ext>
            </a:extLst>
          </p:cNvPr>
          <p:cNvSpPr/>
          <p:nvPr/>
        </p:nvSpPr>
        <p:spPr>
          <a:xfrm>
            <a:off x="412902" y="3953846"/>
            <a:ext cx="2164043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 son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53">
            <a:extLst>
              <a:ext uri="{FF2B5EF4-FFF2-40B4-BE49-F238E27FC236}">
                <a16:creationId xmlns:a16="http://schemas.microsoft.com/office/drawing/2014/main" id="{48366F2E-8B0C-478E-A1CA-B8FDFE6622F2}"/>
              </a:ext>
            </a:extLst>
          </p:cNvPr>
          <p:cNvSpPr/>
          <p:nvPr/>
        </p:nvSpPr>
        <p:spPr>
          <a:xfrm>
            <a:off x="5514719" y="2479086"/>
            <a:ext cx="2973439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Jamlovchi son 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val 37">
            <a:extLst>
              <a:ext uri="{FF2B5EF4-FFF2-40B4-BE49-F238E27FC236}">
                <a16:creationId xmlns:a16="http://schemas.microsoft.com/office/drawing/2014/main" id="{F00DA033-A76B-4420-BBE0-A629B59A1FDE}"/>
              </a:ext>
            </a:extLst>
          </p:cNvPr>
          <p:cNvSpPr/>
          <p:nvPr/>
        </p:nvSpPr>
        <p:spPr>
          <a:xfrm>
            <a:off x="2707981" y="3652948"/>
            <a:ext cx="899871" cy="899761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09842"/>
            <a:endParaRPr lang="en-U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 50">
            <a:extLst>
              <a:ext uri="{FF2B5EF4-FFF2-40B4-BE49-F238E27FC236}">
                <a16:creationId xmlns:a16="http://schemas.microsoft.com/office/drawing/2014/main" id="{6002DFD8-1D80-4D35-9AD9-28D4C92B1C3A}"/>
              </a:ext>
            </a:extLst>
          </p:cNvPr>
          <p:cNvSpPr/>
          <p:nvPr/>
        </p:nvSpPr>
        <p:spPr>
          <a:xfrm>
            <a:off x="983328" y="2335943"/>
            <a:ext cx="2509476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 son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50">
            <a:extLst>
              <a:ext uri="{FF2B5EF4-FFF2-40B4-BE49-F238E27FC236}">
                <a16:creationId xmlns:a16="http://schemas.microsoft.com/office/drawing/2014/main" id="{6002DFD8-1D80-4D35-9AD9-28D4C92B1C3A}"/>
              </a:ext>
            </a:extLst>
          </p:cNvPr>
          <p:cNvSpPr/>
          <p:nvPr/>
        </p:nvSpPr>
        <p:spPr>
          <a:xfrm>
            <a:off x="6537542" y="1056363"/>
            <a:ext cx="2509476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 son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50">
            <a:extLst>
              <a:ext uri="{FF2B5EF4-FFF2-40B4-BE49-F238E27FC236}">
                <a16:creationId xmlns:a16="http://schemas.microsoft.com/office/drawing/2014/main" id="{6002DFD8-1D80-4D35-9AD9-28D4C92B1C3A}"/>
              </a:ext>
            </a:extLst>
          </p:cNvPr>
          <p:cNvSpPr/>
          <p:nvPr/>
        </p:nvSpPr>
        <p:spPr>
          <a:xfrm>
            <a:off x="2034817" y="1077956"/>
            <a:ext cx="3030885" cy="512137"/>
          </a:xfrm>
          <a:prstGeom prst="rect">
            <a:avLst/>
          </a:prstGeom>
          <a:solidFill>
            <a:srgbClr val="0070C0"/>
          </a:solidFill>
        </p:spPr>
        <p:txBody>
          <a:bodyPr wrap="square" lIns="144480" tIns="72236" rIns="144480" bIns="72236">
            <a:spAutoFit/>
          </a:bodyPr>
          <a:lstStyle/>
          <a:p>
            <a:pPr algn="ctr" defTabSz="909842">
              <a:lnSpc>
                <a:spcPct val="85000"/>
              </a:lnSpc>
            </a:pPr>
            <a:r>
              <a:rPr lang="uz-Latn-UZ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 son</a:t>
            </a:r>
            <a:endParaRPr 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Freeform 33"/>
          <p:cNvSpPr>
            <a:spLocks noEditPoints="1"/>
          </p:cNvSpPr>
          <p:nvPr/>
        </p:nvSpPr>
        <p:spPr bwMode="auto">
          <a:xfrm>
            <a:off x="5749643" y="1166179"/>
            <a:ext cx="419104" cy="367604"/>
          </a:xfrm>
          <a:custGeom>
            <a:avLst/>
            <a:gdLst>
              <a:gd name="T0" fmla="*/ 99 w 411"/>
              <a:gd name="T1" fmla="*/ 47 h 366"/>
              <a:gd name="T2" fmla="*/ 48 w 411"/>
              <a:gd name="T3" fmla="*/ 47 h 366"/>
              <a:gd name="T4" fmla="*/ 409 w 411"/>
              <a:gd name="T5" fmla="*/ 34 h 366"/>
              <a:gd name="T6" fmla="*/ 0 w 411"/>
              <a:gd name="T7" fmla="*/ 34 h 366"/>
              <a:gd name="T8" fmla="*/ 295 w 411"/>
              <a:gd name="T9" fmla="*/ 290 h 366"/>
              <a:gd name="T10" fmla="*/ 372 w 411"/>
              <a:gd name="T11" fmla="*/ 354 h 366"/>
              <a:gd name="T12" fmla="*/ 393 w 411"/>
              <a:gd name="T13" fmla="*/ 366 h 366"/>
              <a:gd name="T14" fmla="*/ 396 w 411"/>
              <a:gd name="T15" fmla="*/ 330 h 366"/>
              <a:gd name="T16" fmla="*/ 367 w 411"/>
              <a:gd name="T17" fmla="*/ 290 h 366"/>
              <a:gd name="T18" fmla="*/ 398 w 411"/>
              <a:gd name="T19" fmla="*/ 345 h 366"/>
              <a:gd name="T20" fmla="*/ 379 w 411"/>
              <a:gd name="T21" fmla="*/ 346 h 366"/>
              <a:gd name="T22" fmla="*/ 387 w 411"/>
              <a:gd name="T23" fmla="*/ 326 h 366"/>
              <a:gd name="T24" fmla="*/ 208 w 411"/>
              <a:gd name="T25" fmla="*/ 205 h 366"/>
              <a:gd name="T26" fmla="*/ 387 w 411"/>
              <a:gd name="T27" fmla="*/ 326 h 366"/>
              <a:gd name="T28" fmla="*/ 189 w 411"/>
              <a:gd name="T29" fmla="*/ 139 h 366"/>
              <a:gd name="T30" fmla="*/ 171 w 411"/>
              <a:gd name="T31" fmla="*/ 134 h 366"/>
              <a:gd name="T32" fmla="*/ 178 w 411"/>
              <a:gd name="T33" fmla="*/ 154 h 366"/>
              <a:gd name="T34" fmla="*/ 197 w 411"/>
              <a:gd name="T35" fmla="*/ 208 h 366"/>
              <a:gd name="T36" fmla="*/ 198 w 411"/>
              <a:gd name="T37" fmla="*/ 210 h 366"/>
              <a:gd name="T38" fmla="*/ 237 w 411"/>
              <a:gd name="T39" fmla="*/ 238 h 366"/>
              <a:gd name="T40" fmla="*/ 354 w 411"/>
              <a:gd name="T41" fmla="*/ 52 h 366"/>
              <a:gd name="T42" fmla="*/ 280 w 411"/>
              <a:gd name="T43" fmla="*/ 193 h 366"/>
              <a:gd name="T44" fmla="*/ 252 w 411"/>
              <a:gd name="T45" fmla="*/ 154 h 366"/>
              <a:gd name="T46" fmla="*/ 250 w 411"/>
              <a:gd name="T47" fmla="*/ 153 h 366"/>
              <a:gd name="T48" fmla="*/ 240 w 411"/>
              <a:gd name="T49" fmla="*/ 160 h 366"/>
              <a:gd name="T50" fmla="*/ 197 w 411"/>
              <a:gd name="T51" fmla="*/ 144 h 366"/>
              <a:gd name="T52" fmla="*/ 329 w 411"/>
              <a:gd name="T53" fmla="*/ 247 h 366"/>
              <a:gd name="T54" fmla="*/ 363 w 411"/>
              <a:gd name="T55" fmla="*/ 47 h 366"/>
              <a:gd name="T56" fmla="*/ 131 w 411"/>
              <a:gd name="T57" fmla="*/ 47 h 366"/>
              <a:gd name="T58" fmla="*/ 247 w 411"/>
              <a:gd name="T59" fmla="*/ 247 h 366"/>
              <a:gd name="T60" fmla="*/ 10 w 411"/>
              <a:gd name="T61" fmla="*/ 256 h 366"/>
              <a:gd name="T62" fmla="*/ 375 w 411"/>
              <a:gd name="T63" fmla="*/ 9 h 366"/>
              <a:gd name="T64" fmla="*/ 375 w 411"/>
              <a:gd name="T65" fmla="*/ 281 h 366"/>
              <a:gd name="T66" fmla="*/ 53 w 411"/>
              <a:gd name="T67" fmla="*/ 204 h 366"/>
              <a:gd name="T68" fmla="*/ 94 w 411"/>
              <a:gd name="T69" fmla="*/ 213 h 366"/>
              <a:gd name="T70" fmla="*/ 73 w 411"/>
              <a:gd name="T71" fmla="*/ 113 h 366"/>
              <a:gd name="T72" fmla="*/ 106 w 411"/>
              <a:gd name="T73" fmla="*/ 145 h 366"/>
              <a:gd name="T74" fmla="*/ 51 w 411"/>
              <a:gd name="T75" fmla="*/ 145 h 366"/>
              <a:gd name="T76" fmla="*/ 73 w 411"/>
              <a:gd name="T77" fmla="*/ 168 h 366"/>
              <a:gd name="T78" fmla="*/ 48 w 411"/>
              <a:gd name="T79" fmla="*/ 243 h 366"/>
              <a:gd name="T80" fmla="*/ 99 w 411"/>
              <a:gd name="T81" fmla="*/ 243 h 366"/>
              <a:gd name="T82" fmla="*/ 94 w 411"/>
              <a:gd name="T83" fmla="*/ 86 h 366"/>
              <a:gd name="T84" fmla="*/ 53 w 411"/>
              <a:gd name="T85" fmla="*/ 77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1" h="366">
                <a:moveTo>
                  <a:pt x="53" y="52"/>
                </a:moveTo>
                <a:cubicBezTo>
                  <a:pt x="94" y="52"/>
                  <a:pt x="94" y="52"/>
                  <a:pt x="94" y="52"/>
                </a:cubicBezTo>
                <a:cubicBezTo>
                  <a:pt x="97" y="52"/>
                  <a:pt x="99" y="50"/>
                  <a:pt x="99" y="47"/>
                </a:cubicBezTo>
                <a:cubicBezTo>
                  <a:pt x="99" y="45"/>
                  <a:pt x="97" y="43"/>
                  <a:pt x="94" y="43"/>
                </a:cubicBezTo>
                <a:cubicBezTo>
                  <a:pt x="53" y="43"/>
                  <a:pt x="53" y="43"/>
                  <a:pt x="53" y="43"/>
                </a:cubicBezTo>
                <a:cubicBezTo>
                  <a:pt x="50" y="43"/>
                  <a:pt x="48" y="45"/>
                  <a:pt x="48" y="47"/>
                </a:cubicBezTo>
                <a:cubicBezTo>
                  <a:pt x="48" y="50"/>
                  <a:pt x="50" y="52"/>
                  <a:pt x="53" y="52"/>
                </a:cubicBezTo>
                <a:close/>
                <a:moveTo>
                  <a:pt x="409" y="256"/>
                </a:moveTo>
                <a:cubicBezTo>
                  <a:pt x="409" y="34"/>
                  <a:pt x="409" y="34"/>
                  <a:pt x="409" y="34"/>
                </a:cubicBezTo>
                <a:cubicBezTo>
                  <a:pt x="409" y="15"/>
                  <a:pt x="394" y="0"/>
                  <a:pt x="375" y="0"/>
                </a:cubicBezTo>
                <a:cubicBezTo>
                  <a:pt x="34" y="0"/>
                  <a:pt x="34" y="0"/>
                  <a:pt x="34" y="0"/>
                </a:cubicBezTo>
                <a:cubicBezTo>
                  <a:pt x="16" y="0"/>
                  <a:pt x="0" y="15"/>
                  <a:pt x="0" y="34"/>
                </a:cubicBezTo>
                <a:cubicBezTo>
                  <a:pt x="0" y="256"/>
                  <a:pt x="0" y="256"/>
                  <a:pt x="0" y="256"/>
                </a:cubicBezTo>
                <a:cubicBezTo>
                  <a:pt x="0" y="275"/>
                  <a:pt x="16" y="290"/>
                  <a:pt x="34" y="290"/>
                </a:cubicBezTo>
                <a:cubicBezTo>
                  <a:pt x="295" y="290"/>
                  <a:pt x="295" y="290"/>
                  <a:pt x="295" y="290"/>
                </a:cubicBezTo>
                <a:cubicBezTo>
                  <a:pt x="366" y="354"/>
                  <a:pt x="366" y="354"/>
                  <a:pt x="366" y="354"/>
                </a:cubicBezTo>
                <a:cubicBezTo>
                  <a:pt x="366" y="355"/>
                  <a:pt x="368" y="355"/>
                  <a:pt x="369" y="355"/>
                </a:cubicBezTo>
                <a:cubicBezTo>
                  <a:pt x="370" y="355"/>
                  <a:pt x="371" y="355"/>
                  <a:pt x="372" y="354"/>
                </a:cubicBezTo>
                <a:cubicBezTo>
                  <a:pt x="373" y="353"/>
                  <a:pt x="373" y="353"/>
                  <a:pt x="373" y="353"/>
                </a:cubicBezTo>
                <a:cubicBezTo>
                  <a:pt x="381" y="362"/>
                  <a:pt x="381" y="362"/>
                  <a:pt x="381" y="362"/>
                </a:cubicBezTo>
                <a:cubicBezTo>
                  <a:pt x="385" y="365"/>
                  <a:pt x="389" y="366"/>
                  <a:pt x="393" y="366"/>
                </a:cubicBezTo>
                <a:cubicBezTo>
                  <a:pt x="397" y="366"/>
                  <a:pt x="401" y="365"/>
                  <a:pt x="404" y="362"/>
                </a:cubicBezTo>
                <a:cubicBezTo>
                  <a:pt x="411" y="355"/>
                  <a:pt x="411" y="345"/>
                  <a:pt x="404" y="339"/>
                </a:cubicBezTo>
                <a:cubicBezTo>
                  <a:pt x="396" y="330"/>
                  <a:pt x="396" y="330"/>
                  <a:pt x="396" y="330"/>
                </a:cubicBezTo>
                <a:cubicBezTo>
                  <a:pt x="397" y="329"/>
                  <a:pt x="397" y="329"/>
                  <a:pt x="397" y="329"/>
                </a:cubicBezTo>
                <a:cubicBezTo>
                  <a:pt x="398" y="327"/>
                  <a:pt x="398" y="325"/>
                  <a:pt x="397" y="323"/>
                </a:cubicBezTo>
                <a:cubicBezTo>
                  <a:pt x="367" y="290"/>
                  <a:pt x="367" y="290"/>
                  <a:pt x="367" y="290"/>
                </a:cubicBezTo>
                <a:cubicBezTo>
                  <a:pt x="375" y="290"/>
                  <a:pt x="375" y="290"/>
                  <a:pt x="375" y="290"/>
                </a:cubicBezTo>
                <a:cubicBezTo>
                  <a:pt x="394" y="290"/>
                  <a:pt x="409" y="275"/>
                  <a:pt x="409" y="256"/>
                </a:cubicBezTo>
                <a:close/>
                <a:moveTo>
                  <a:pt x="398" y="345"/>
                </a:moveTo>
                <a:cubicBezTo>
                  <a:pt x="401" y="348"/>
                  <a:pt x="401" y="352"/>
                  <a:pt x="398" y="355"/>
                </a:cubicBezTo>
                <a:cubicBezTo>
                  <a:pt x="395" y="358"/>
                  <a:pt x="391" y="358"/>
                  <a:pt x="388" y="355"/>
                </a:cubicBezTo>
                <a:cubicBezTo>
                  <a:pt x="379" y="346"/>
                  <a:pt x="379" y="346"/>
                  <a:pt x="379" y="346"/>
                </a:cubicBezTo>
                <a:cubicBezTo>
                  <a:pt x="389" y="337"/>
                  <a:pt x="389" y="337"/>
                  <a:pt x="389" y="337"/>
                </a:cubicBezTo>
                <a:lnTo>
                  <a:pt x="398" y="345"/>
                </a:lnTo>
                <a:close/>
                <a:moveTo>
                  <a:pt x="387" y="326"/>
                </a:moveTo>
                <a:cubicBezTo>
                  <a:pt x="369" y="344"/>
                  <a:pt x="369" y="344"/>
                  <a:pt x="369" y="344"/>
                </a:cubicBezTo>
                <a:cubicBezTo>
                  <a:pt x="242" y="230"/>
                  <a:pt x="242" y="230"/>
                  <a:pt x="242" y="230"/>
                </a:cubicBezTo>
                <a:cubicBezTo>
                  <a:pt x="231" y="219"/>
                  <a:pt x="216" y="209"/>
                  <a:pt x="208" y="205"/>
                </a:cubicBezTo>
                <a:cubicBezTo>
                  <a:pt x="247" y="165"/>
                  <a:pt x="247" y="165"/>
                  <a:pt x="247" y="165"/>
                </a:cubicBezTo>
                <a:cubicBezTo>
                  <a:pt x="252" y="173"/>
                  <a:pt x="262" y="188"/>
                  <a:pt x="273" y="199"/>
                </a:cubicBezTo>
                <a:lnTo>
                  <a:pt x="387" y="326"/>
                </a:lnTo>
                <a:close/>
                <a:moveTo>
                  <a:pt x="198" y="134"/>
                </a:moveTo>
                <a:cubicBezTo>
                  <a:pt x="196" y="134"/>
                  <a:pt x="194" y="134"/>
                  <a:pt x="193" y="135"/>
                </a:cubicBezTo>
                <a:cubicBezTo>
                  <a:pt x="189" y="139"/>
                  <a:pt x="189" y="139"/>
                  <a:pt x="189" y="139"/>
                </a:cubicBezTo>
                <a:cubicBezTo>
                  <a:pt x="177" y="128"/>
                  <a:pt x="177" y="128"/>
                  <a:pt x="177" y="128"/>
                </a:cubicBezTo>
                <a:cubicBezTo>
                  <a:pt x="175" y="126"/>
                  <a:pt x="172" y="126"/>
                  <a:pt x="171" y="128"/>
                </a:cubicBezTo>
                <a:cubicBezTo>
                  <a:pt x="169" y="130"/>
                  <a:pt x="169" y="133"/>
                  <a:pt x="171" y="134"/>
                </a:cubicBezTo>
                <a:cubicBezTo>
                  <a:pt x="182" y="146"/>
                  <a:pt x="182" y="146"/>
                  <a:pt x="182" y="146"/>
                </a:cubicBezTo>
                <a:cubicBezTo>
                  <a:pt x="179" y="149"/>
                  <a:pt x="179" y="149"/>
                  <a:pt x="179" y="149"/>
                </a:cubicBezTo>
                <a:cubicBezTo>
                  <a:pt x="178" y="151"/>
                  <a:pt x="177" y="152"/>
                  <a:pt x="178" y="154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6" y="208"/>
                  <a:pt x="196" y="208"/>
                  <a:pt x="197" y="208"/>
                </a:cubicBezTo>
                <a:cubicBezTo>
                  <a:pt x="197" y="208"/>
                  <a:pt x="197" y="209"/>
                  <a:pt x="197" y="209"/>
                </a:cubicBezTo>
                <a:cubicBezTo>
                  <a:pt x="197" y="209"/>
                  <a:pt x="197" y="209"/>
                  <a:pt x="197" y="209"/>
                </a:cubicBezTo>
                <a:cubicBezTo>
                  <a:pt x="197" y="209"/>
                  <a:pt x="198" y="209"/>
                  <a:pt x="198" y="210"/>
                </a:cubicBezTo>
                <a:cubicBezTo>
                  <a:pt x="198" y="210"/>
                  <a:pt x="198" y="210"/>
                  <a:pt x="198" y="210"/>
                </a:cubicBezTo>
                <a:cubicBezTo>
                  <a:pt x="198" y="210"/>
                  <a:pt x="221" y="222"/>
                  <a:pt x="236" y="237"/>
                </a:cubicBezTo>
                <a:cubicBezTo>
                  <a:pt x="237" y="238"/>
                  <a:pt x="237" y="238"/>
                  <a:pt x="237" y="238"/>
                </a:cubicBezTo>
                <a:cubicBezTo>
                  <a:pt x="140" y="238"/>
                  <a:pt x="140" y="238"/>
                  <a:pt x="140" y="238"/>
                </a:cubicBezTo>
                <a:cubicBezTo>
                  <a:pt x="140" y="52"/>
                  <a:pt x="140" y="52"/>
                  <a:pt x="140" y="52"/>
                </a:cubicBezTo>
                <a:cubicBezTo>
                  <a:pt x="354" y="52"/>
                  <a:pt x="354" y="52"/>
                  <a:pt x="354" y="52"/>
                </a:cubicBezTo>
                <a:cubicBezTo>
                  <a:pt x="354" y="238"/>
                  <a:pt x="354" y="238"/>
                  <a:pt x="354" y="238"/>
                </a:cubicBezTo>
                <a:cubicBezTo>
                  <a:pt x="320" y="238"/>
                  <a:pt x="320" y="238"/>
                  <a:pt x="320" y="238"/>
                </a:cubicBezTo>
                <a:cubicBezTo>
                  <a:pt x="280" y="193"/>
                  <a:pt x="280" y="193"/>
                  <a:pt x="280" y="193"/>
                </a:cubicBezTo>
                <a:cubicBezTo>
                  <a:pt x="265" y="178"/>
                  <a:pt x="253" y="156"/>
                  <a:pt x="252" y="155"/>
                </a:cubicBezTo>
                <a:cubicBezTo>
                  <a:pt x="252" y="155"/>
                  <a:pt x="252" y="155"/>
                  <a:pt x="252" y="155"/>
                </a:cubicBezTo>
                <a:cubicBezTo>
                  <a:pt x="252" y="155"/>
                  <a:pt x="252" y="155"/>
                  <a:pt x="252" y="154"/>
                </a:cubicBezTo>
                <a:cubicBezTo>
                  <a:pt x="252" y="154"/>
                  <a:pt x="252" y="154"/>
                  <a:pt x="251" y="154"/>
                </a:cubicBezTo>
                <a:cubicBezTo>
                  <a:pt x="251" y="154"/>
                  <a:pt x="251" y="154"/>
                  <a:pt x="251" y="154"/>
                </a:cubicBezTo>
                <a:cubicBezTo>
                  <a:pt x="251" y="154"/>
                  <a:pt x="250" y="153"/>
                  <a:pt x="250" y="153"/>
                </a:cubicBezTo>
                <a:cubicBezTo>
                  <a:pt x="250" y="153"/>
                  <a:pt x="250" y="153"/>
                  <a:pt x="250" y="153"/>
                </a:cubicBezTo>
                <a:lnTo>
                  <a:pt x="198" y="134"/>
                </a:lnTo>
                <a:close/>
                <a:moveTo>
                  <a:pt x="240" y="160"/>
                </a:moveTo>
                <a:cubicBezTo>
                  <a:pt x="202" y="197"/>
                  <a:pt x="202" y="197"/>
                  <a:pt x="202" y="197"/>
                </a:cubicBezTo>
                <a:cubicBezTo>
                  <a:pt x="188" y="154"/>
                  <a:pt x="188" y="154"/>
                  <a:pt x="188" y="154"/>
                </a:cubicBezTo>
                <a:cubicBezTo>
                  <a:pt x="197" y="144"/>
                  <a:pt x="197" y="144"/>
                  <a:pt x="197" y="144"/>
                </a:cubicBezTo>
                <a:lnTo>
                  <a:pt x="240" y="160"/>
                </a:lnTo>
                <a:close/>
                <a:moveTo>
                  <a:pt x="359" y="281"/>
                </a:moveTo>
                <a:cubicBezTo>
                  <a:pt x="329" y="247"/>
                  <a:pt x="329" y="247"/>
                  <a:pt x="329" y="247"/>
                </a:cubicBezTo>
                <a:cubicBezTo>
                  <a:pt x="358" y="247"/>
                  <a:pt x="358" y="247"/>
                  <a:pt x="358" y="247"/>
                </a:cubicBezTo>
                <a:cubicBezTo>
                  <a:pt x="361" y="247"/>
                  <a:pt x="363" y="245"/>
                  <a:pt x="363" y="243"/>
                </a:cubicBezTo>
                <a:cubicBezTo>
                  <a:pt x="363" y="47"/>
                  <a:pt x="363" y="47"/>
                  <a:pt x="363" y="47"/>
                </a:cubicBezTo>
                <a:cubicBezTo>
                  <a:pt x="363" y="45"/>
                  <a:pt x="361" y="43"/>
                  <a:pt x="358" y="43"/>
                </a:cubicBezTo>
                <a:cubicBezTo>
                  <a:pt x="135" y="43"/>
                  <a:pt x="135" y="43"/>
                  <a:pt x="135" y="43"/>
                </a:cubicBezTo>
                <a:cubicBezTo>
                  <a:pt x="133" y="43"/>
                  <a:pt x="131" y="45"/>
                  <a:pt x="131" y="47"/>
                </a:cubicBezTo>
                <a:cubicBezTo>
                  <a:pt x="131" y="243"/>
                  <a:pt x="131" y="243"/>
                  <a:pt x="131" y="243"/>
                </a:cubicBezTo>
                <a:cubicBezTo>
                  <a:pt x="131" y="245"/>
                  <a:pt x="133" y="247"/>
                  <a:pt x="135" y="247"/>
                </a:cubicBezTo>
                <a:cubicBezTo>
                  <a:pt x="247" y="247"/>
                  <a:pt x="247" y="247"/>
                  <a:pt x="247" y="247"/>
                </a:cubicBezTo>
                <a:cubicBezTo>
                  <a:pt x="284" y="281"/>
                  <a:pt x="284" y="281"/>
                  <a:pt x="284" y="281"/>
                </a:cubicBezTo>
                <a:cubicBezTo>
                  <a:pt x="34" y="281"/>
                  <a:pt x="34" y="281"/>
                  <a:pt x="34" y="281"/>
                </a:cubicBezTo>
                <a:cubicBezTo>
                  <a:pt x="21" y="281"/>
                  <a:pt x="10" y="270"/>
                  <a:pt x="10" y="256"/>
                </a:cubicBezTo>
                <a:cubicBezTo>
                  <a:pt x="10" y="34"/>
                  <a:pt x="10" y="34"/>
                  <a:pt x="10" y="34"/>
                </a:cubicBezTo>
                <a:cubicBezTo>
                  <a:pt x="10" y="20"/>
                  <a:pt x="21" y="9"/>
                  <a:pt x="34" y="9"/>
                </a:cubicBezTo>
                <a:cubicBezTo>
                  <a:pt x="375" y="9"/>
                  <a:pt x="375" y="9"/>
                  <a:pt x="375" y="9"/>
                </a:cubicBezTo>
                <a:cubicBezTo>
                  <a:pt x="389" y="9"/>
                  <a:pt x="400" y="20"/>
                  <a:pt x="400" y="34"/>
                </a:cubicBezTo>
                <a:cubicBezTo>
                  <a:pt x="400" y="256"/>
                  <a:pt x="400" y="256"/>
                  <a:pt x="400" y="256"/>
                </a:cubicBezTo>
                <a:cubicBezTo>
                  <a:pt x="400" y="270"/>
                  <a:pt x="389" y="281"/>
                  <a:pt x="375" y="281"/>
                </a:cubicBezTo>
                <a:lnTo>
                  <a:pt x="359" y="281"/>
                </a:lnTo>
                <a:close/>
                <a:moveTo>
                  <a:pt x="94" y="204"/>
                </a:moveTo>
                <a:cubicBezTo>
                  <a:pt x="53" y="204"/>
                  <a:pt x="53" y="204"/>
                  <a:pt x="53" y="204"/>
                </a:cubicBezTo>
                <a:cubicBezTo>
                  <a:pt x="50" y="204"/>
                  <a:pt x="48" y="206"/>
                  <a:pt x="48" y="209"/>
                </a:cubicBezTo>
                <a:cubicBezTo>
                  <a:pt x="48" y="211"/>
                  <a:pt x="50" y="213"/>
                  <a:pt x="53" y="213"/>
                </a:cubicBezTo>
                <a:cubicBezTo>
                  <a:pt x="94" y="213"/>
                  <a:pt x="94" y="213"/>
                  <a:pt x="94" y="213"/>
                </a:cubicBezTo>
                <a:cubicBezTo>
                  <a:pt x="97" y="213"/>
                  <a:pt x="99" y="211"/>
                  <a:pt x="99" y="209"/>
                </a:cubicBezTo>
                <a:cubicBezTo>
                  <a:pt x="99" y="206"/>
                  <a:pt x="97" y="204"/>
                  <a:pt x="94" y="204"/>
                </a:cubicBezTo>
                <a:close/>
                <a:moveTo>
                  <a:pt x="73" y="113"/>
                </a:moveTo>
                <a:cubicBezTo>
                  <a:pt x="56" y="113"/>
                  <a:pt x="41" y="127"/>
                  <a:pt x="41" y="145"/>
                </a:cubicBezTo>
                <a:cubicBezTo>
                  <a:pt x="41" y="163"/>
                  <a:pt x="56" y="177"/>
                  <a:pt x="73" y="177"/>
                </a:cubicBezTo>
                <a:cubicBezTo>
                  <a:pt x="91" y="177"/>
                  <a:pt x="106" y="163"/>
                  <a:pt x="106" y="145"/>
                </a:cubicBezTo>
                <a:cubicBezTo>
                  <a:pt x="106" y="127"/>
                  <a:pt x="91" y="113"/>
                  <a:pt x="73" y="113"/>
                </a:cubicBezTo>
                <a:close/>
                <a:moveTo>
                  <a:pt x="73" y="168"/>
                </a:moveTo>
                <a:cubicBezTo>
                  <a:pt x="61" y="168"/>
                  <a:pt x="51" y="157"/>
                  <a:pt x="51" y="145"/>
                </a:cubicBezTo>
                <a:cubicBezTo>
                  <a:pt x="51" y="132"/>
                  <a:pt x="61" y="122"/>
                  <a:pt x="73" y="122"/>
                </a:cubicBezTo>
                <a:cubicBezTo>
                  <a:pt x="86" y="122"/>
                  <a:pt x="96" y="132"/>
                  <a:pt x="96" y="145"/>
                </a:cubicBezTo>
                <a:cubicBezTo>
                  <a:pt x="96" y="157"/>
                  <a:pt x="86" y="168"/>
                  <a:pt x="73" y="168"/>
                </a:cubicBezTo>
                <a:close/>
                <a:moveTo>
                  <a:pt x="94" y="238"/>
                </a:moveTo>
                <a:cubicBezTo>
                  <a:pt x="53" y="238"/>
                  <a:pt x="53" y="238"/>
                  <a:pt x="53" y="238"/>
                </a:cubicBezTo>
                <a:cubicBezTo>
                  <a:pt x="50" y="238"/>
                  <a:pt x="48" y="240"/>
                  <a:pt x="48" y="243"/>
                </a:cubicBezTo>
                <a:cubicBezTo>
                  <a:pt x="48" y="245"/>
                  <a:pt x="50" y="247"/>
                  <a:pt x="53" y="247"/>
                </a:cubicBezTo>
                <a:cubicBezTo>
                  <a:pt x="94" y="247"/>
                  <a:pt x="94" y="247"/>
                  <a:pt x="94" y="247"/>
                </a:cubicBezTo>
                <a:cubicBezTo>
                  <a:pt x="97" y="247"/>
                  <a:pt x="99" y="245"/>
                  <a:pt x="99" y="243"/>
                </a:cubicBezTo>
                <a:cubicBezTo>
                  <a:pt x="99" y="240"/>
                  <a:pt x="97" y="238"/>
                  <a:pt x="94" y="238"/>
                </a:cubicBezTo>
                <a:close/>
                <a:moveTo>
                  <a:pt x="53" y="86"/>
                </a:moveTo>
                <a:cubicBezTo>
                  <a:pt x="94" y="86"/>
                  <a:pt x="94" y="86"/>
                  <a:pt x="94" y="86"/>
                </a:cubicBezTo>
                <a:cubicBezTo>
                  <a:pt x="97" y="86"/>
                  <a:pt x="99" y="84"/>
                  <a:pt x="99" y="81"/>
                </a:cubicBezTo>
                <a:cubicBezTo>
                  <a:pt x="99" y="79"/>
                  <a:pt x="97" y="77"/>
                  <a:pt x="94" y="77"/>
                </a:cubicBezTo>
                <a:cubicBezTo>
                  <a:pt x="53" y="77"/>
                  <a:pt x="53" y="77"/>
                  <a:pt x="53" y="77"/>
                </a:cubicBezTo>
                <a:cubicBezTo>
                  <a:pt x="50" y="77"/>
                  <a:pt x="48" y="79"/>
                  <a:pt x="48" y="81"/>
                </a:cubicBezTo>
                <a:cubicBezTo>
                  <a:pt x="48" y="84"/>
                  <a:pt x="50" y="86"/>
                  <a:pt x="53" y="8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662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32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86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48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310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71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63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9296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3280"/>
            <a:endParaRPr lang="en-US">
              <a:solidFill>
                <a:srgbClr val="FFFFFF"/>
              </a:solidFill>
            </a:endParaRPr>
          </a:p>
        </p:txBody>
      </p:sp>
      <p:sp>
        <p:nvSpPr>
          <p:cNvPr id="68" name="Freeform 32"/>
          <p:cNvSpPr>
            <a:spLocks noEditPoints="1"/>
          </p:cNvSpPr>
          <p:nvPr/>
        </p:nvSpPr>
        <p:spPr bwMode="auto">
          <a:xfrm>
            <a:off x="2963470" y="3862662"/>
            <a:ext cx="388891" cy="480331"/>
          </a:xfrm>
          <a:custGeom>
            <a:avLst/>
            <a:gdLst>
              <a:gd name="T0" fmla="*/ 224 w 410"/>
              <a:gd name="T1" fmla="*/ 333 h 413"/>
              <a:gd name="T2" fmla="*/ 197 w 410"/>
              <a:gd name="T3" fmla="*/ 274 h 413"/>
              <a:gd name="T4" fmla="*/ 227 w 410"/>
              <a:gd name="T5" fmla="*/ 199 h 413"/>
              <a:gd name="T6" fmla="*/ 153 w 410"/>
              <a:gd name="T7" fmla="*/ 102 h 413"/>
              <a:gd name="T8" fmla="*/ 80 w 410"/>
              <a:gd name="T9" fmla="*/ 199 h 413"/>
              <a:gd name="T10" fmla="*/ 111 w 410"/>
              <a:gd name="T11" fmla="*/ 276 h 413"/>
              <a:gd name="T12" fmla="*/ 85 w 410"/>
              <a:gd name="T13" fmla="*/ 332 h 413"/>
              <a:gd name="T14" fmla="*/ 0 w 410"/>
              <a:gd name="T15" fmla="*/ 409 h 413"/>
              <a:gd name="T16" fmla="*/ 5 w 410"/>
              <a:gd name="T17" fmla="*/ 413 h 413"/>
              <a:gd name="T18" fmla="*/ 302 w 410"/>
              <a:gd name="T19" fmla="*/ 413 h 413"/>
              <a:gd name="T20" fmla="*/ 307 w 410"/>
              <a:gd name="T21" fmla="*/ 409 h 413"/>
              <a:gd name="T22" fmla="*/ 224 w 410"/>
              <a:gd name="T23" fmla="*/ 333 h 413"/>
              <a:gd name="T24" fmla="*/ 90 w 410"/>
              <a:gd name="T25" fmla="*/ 199 h 413"/>
              <a:gd name="T26" fmla="*/ 153 w 410"/>
              <a:gd name="T27" fmla="*/ 112 h 413"/>
              <a:gd name="T28" fmla="*/ 217 w 410"/>
              <a:gd name="T29" fmla="*/ 199 h 413"/>
              <a:gd name="T30" fmla="*/ 153 w 410"/>
              <a:gd name="T31" fmla="*/ 285 h 413"/>
              <a:gd name="T32" fmla="*/ 120 w 410"/>
              <a:gd name="T33" fmla="*/ 271 h 413"/>
              <a:gd name="T34" fmla="*/ 118 w 410"/>
              <a:gd name="T35" fmla="*/ 269 h 413"/>
              <a:gd name="T36" fmla="*/ 90 w 410"/>
              <a:gd name="T37" fmla="*/ 199 h 413"/>
              <a:gd name="T38" fmla="*/ 10 w 410"/>
              <a:gd name="T39" fmla="*/ 404 h 413"/>
              <a:gd name="T40" fmla="*/ 87 w 410"/>
              <a:gd name="T41" fmla="*/ 341 h 413"/>
              <a:gd name="T42" fmla="*/ 88 w 410"/>
              <a:gd name="T43" fmla="*/ 341 h 413"/>
              <a:gd name="T44" fmla="*/ 120 w 410"/>
              <a:gd name="T45" fmla="*/ 283 h 413"/>
              <a:gd name="T46" fmla="*/ 153 w 410"/>
              <a:gd name="T47" fmla="*/ 295 h 413"/>
              <a:gd name="T48" fmla="*/ 188 w 410"/>
              <a:gd name="T49" fmla="*/ 282 h 413"/>
              <a:gd name="T50" fmla="*/ 194 w 410"/>
              <a:gd name="T51" fmla="*/ 313 h 413"/>
              <a:gd name="T52" fmla="*/ 221 w 410"/>
              <a:gd name="T53" fmla="*/ 342 h 413"/>
              <a:gd name="T54" fmla="*/ 222 w 410"/>
              <a:gd name="T55" fmla="*/ 342 h 413"/>
              <a:gd name="T56" fmla="*/ 297 w 410"/>
              <a:gd name="T57" fmla="*/ 404 h 413"/>
              <a:gd name="T58" fmla="*/ 10 w 410"/>
              <a:gd name="T59" fmla="*/ 404 h 413"/>
              <a:gd name="T60" fmla="*/ 262 w 410"/>
              <a:gd name="T61" fmla="*/ 270 h 413"/>
              <a:gd name="T62" fmla="*/ 286 w 410"/>
              <a:gd name="T63" fmla="*/ 250 h 413"/>
              <a:gd name="T64" fmla="*/ 262 w 410"/>
              <a:gd name="T65" fmla="*/ 229 h 413"/>
              <a:gd name="T66" fmla="*/ 237 w 410"/>
              <a:gd name="T67" fmla="*/ 250 h 413"/>
              <a:gd name="T68" fmla="*/ 262 w 410"/>
              <a:gd name="T69" fmla="*/ 270 h 413"/>
              <a:gd name="T70" fmla="*/ 262 w 410"/>
              <a:gd name="T71" fmla="*/ 238 h 413"/>
              <a:gd name="T72" fmla="*/ 276 w 410"/>
              <a:gd name="T73" fmla="*/ 250 h 413"/>
              <a:gd name="T74" fmla="*/ 262 w 410"/>
              <a:gd name="T75" fmla="*/ 261 h 413"/>
              <a:gd name="T76" fmla="*/ 247 w 410"/>
              <a:gd name="T77" fmla="*/ 250 h 413"/>
              <a:gd name="T78" fmla="*/ 262 w 410"/>
              <a:gd name="T79" fmla="*/ 238 h 413"/>
              <a:gd name="T80" fmla="*/ 327 w 410"/>
              <a:gd name="T81" fmla="*/ 0 h 413"/>
              <a:gd name="T82" fmla="*/ 244 w 410"/>
              <a:gd name="T83" fmla="*/ 69 h 413"/>
              <a:gd name="T84" fmla="*/ 327 w 410"/>
              <a:gd name="T85" fmla="*/ 138 h 413"/>
              <a:gd name="T86" fmla="*/ 410 w 410"/>
              <a:gd name="T87" fmla="*/ 69 h 413"/>
              <a:gd name="T88" fmla="*/ 327 w 410"/>
              <a:gd name="T89" fmla="*/ 0 h 413"/>
              <a:gd name="T90" fmla="*/ 327 w 410"/>
              <a:gd name="T91" fmla="*/ 129 h 413"/>
              <a:gd name="T92" fmla="*/ 253 w 410"/>
              <a:gd name="T93" fmla="*/ 69 h 413"/>
              <a:gd name="T94" fmla="*/ 327 w 410"/>
              <a:gd name="T95" fmla="*/ 9 h 413"/>
              <a:gd name="T96" fmla="*/ 401 w 410"/>
              <a:gd name="T97" fmla="*/ 69 h 413"/>
              <a:gd name="T98" fmla="*/ 327 w 410"/>
              <a:gd name="T99" fmla="*/ 129 h 413"/>
              <a:gd name="T100" fmla="*/ 318 w 410"/>
              <a:gd name="T101" fmla="*/ 167 h 413"/>
              <a:gd name="T102" fmla="*/ 281 w 410"/>
              <a:gd name="T103" fmla="*/ 199 h 413"/>
              <a:gd name="T104" fmla="*/ 318 w 410"/>
              <a:gd name="T105" fmla="*/ 230 h 413"/>
              <a:gd name="T106" fmla="*/ 355 w 410"/>
              <a:gd name="T107" fmla="*/ 199 h 413"/>
              <a:gd name="T108" fmla="*/ 318 w 410"/>
              <a:gd name="T109" fmla="*/ 167 h 413"/>
              <a:gd name="T110" fmla="*/ 318 w 410"/>
              <a:gd name="T111" fmla="*/ 220 h 413"/>
              <a:gd name="T112" fmla="*/ 290 w 410"/>
              <a:gd name="T113" fmla="*/ 199 h 413"/>
              <a:gd name="T114" fmla="*/ 318 w 410"/>
              <a:gd name="T115" fmla="*/ 177 h 413"/>
              <a:gd name="T116" fmla="*/ 345 w 410"/>
              <a:gd name="T117" fmla="*/ 199 h 413"/>
              <a:gd name="T118" fmla="*/ 318 w 410"/>
              <a:gd name="T119" fmla="*/ 22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0" h="413">
                <a:moveTo>
                  <a:pt x="224" y="333"/>
                </a:moveTo>
                <a:cubicBezTo>
                  <a:pt x="204" y="327"/>
                  <a:pt x="198" y="295"/>
                  <a:pt x="197" y="274"/>
                </a:cubicBezTo>
                <a:cubicBezTo>
                  <a:pt x="215" y="257"/>
                  <a:pt x="227" y="229"/>
                  <a:pt x="227" y="199"/>
                </a:cubicBezTo>
                <a:cubicBezTo>
                  <a:pt x="227" y="139"/>
                  <a:pt x="199" y="102"/>
                  <a:pt x="153" y="102"/>
                </a:cubicBezTo>
                <a:cubicBezTo>
                  <a:pt x="108" y="102"/>
                  <a:pt x="80" y="139"/>
                  <a:pt x="80" y="199"/>
                </a:cubicBezTo>
                <a:cubicBezTo>
                  <a:pt x="80" y="229"/>
                  <a:pt x="93" y="258"/>
                  <a:pt x="111" y="276"/>
                </a:cubicBezTo>
                <a:cubicBezTo>
                  <a:pt x="110" y="298"/>
                  <a:pt x="104" y="326"/>
                  <a:pt x="85" y="332"/>
                </a:cubicBezTo>
                <a:cubicBezTo>
                  <a:pt x="30" y="343"/>
                  <a:pt x="0" y="370"/>
                  <a:pt x="0" y="409"/>
                </a:cubicBezTo>
                <a:cubicBezTo>
                  <a:pt x="0" y="411"/>
                  <a:pt x="2" y="413"/>
                  <a:pt x="5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07" y="411"/>
                  <a:pt x="307" y="409"/>
                </a:cubicBezTo>
                <a:cubicBezTo>
                  <a:pt x="307" y="370"/>
                  <a:pt x="278" y="344"/>
                  <a:pt x="224" y="333"/>
                </a:cubicBezTo>
                <a:close/>
                <a:moveTo>
                  <a:pt x="90" y="199"/>
                </a:moveTo>
                <a:cubicBezTo>
                  <a:pt x="90" y="157"/>
                  <a:pt x="107" y="112"/>
                  <a:pt x="153" y="112"/>
                </a:cubicBezTo>
                <a:cubicBezTo>
                  <a:pt x="200" y="112"/>
                  <a:pt x="217" y="157"/>
                  <a:pt x="217" y="199"/>
                </a:cubicBezTo>
                <a:cubicBezTo>
                  <a:pt x="217" y="248"/>
                  <a:pt x="184" y="285"/>
                  <a:pt x="153" y="285"/>
                </a:cubicBezTo>
                <a:cubicBezTo>
                  <a:pt x="141" y="285"/>
                  <a:pt x="129" y="280"/>
                  <a:pt x="120" y="271"/>
                </a:cubicBezTo>
                <a:cubicBezTo>
                  <a:pt x="119" y="270"/>
                  <a:pt x="119" y="270"/>
                  <a:pt x="118" y="269"/>
                </a:cubicBezTo>
                <a:cubicBezTo>
                  <a:pt x="101" y="252"/>
                  <a:pt x="90" y="224"/>
                  <a:pt x="90" y="199"/>
                </a:cubicBezTo>
                <a:close/>
                <a:moveTo>
                  <a:pt x="10" y="404"/>
                </a:moveTo>
                <a:cubicBezTo>
                  <a:pt x="12" y="372"/>
                  <a:pt x="38" y="351"/>
                  <a:pt x="87" y="341"/>
                </a:cubicBezTo>
                <a:cubicBezTo>
                  <a:pt x="88" y="341"/>
                  <a:pt x="88" y="341"/>
                  <a:pt x="88" y="341"/>
                </a:cubicBezTo>
                <a:cubicBezTo>
                  <a:pt x="109" y="335"/>
                  <a:pt x="118" y="308"/>
                  <a:pt x="120" y="283"/>
                </a:cubicBezTo>
                <a:cubicBezTo>
                  <a:pt x="130" y="290"/>
                  <a:pt x="142" y="295"/>
                  <a:pt x="153" y="295"/>
                </a:cubicBezTo>
                <a:cubicBezTo>
                  <a:pt x="166" y="295"/>
                  <a:pt x="178" y="290"/>
                  <a:pt x="188" y="282"/>
                </a:cubicBezTo>
                <a:cubicBezTo>
                  <a:pt x="189" y="293"/>
                  <a:pt x="191" y="304"/>
                  <a:pt x="194" y="313"/>
                </a:cubicBezTo>
                <a:cubicBezTo>
                  <a:pt x="200" y="328"/>
                  <a:pt x="209" y="339"/>
                  <a:pt x="221" y="342"/>
                </a:cubicBezTo>
                <a:cubicBezTo>
                  <a:pt x="222" y="342"/>
                  <a:pt x="222" y="342"/>
                  <a:pt x="222" y="342"/>
                </a:cubicBezTo>
                <a:cubicBezTo>
                  <a:pt x="270" y="352"/>
                  <a:pt x="295" y="373"/>
                  <a:pt x="297" y="404"/>
                </a:cubicBezTo>
                <a:lnTo>
                  <a:pt x="10" y="404"/>
                </a:lnTo>
                <a:close/>
                <a:moveTo>
                  <a:pt x="262" y="270"/>
                </a:moveTo>
                <a:cubicBezTo>
                  <a:pt x="275" y="270"/>
                  <a:pt x="286" y="261"/>
                  <a:pt x="286" y="250"/>
                </a:cubicBezTo>
                <a:cubicBezTo>
                  <a:pt x="286" y="238"/>
                  <a:pt x="275" y="229"/>
                  <a:pt x="262" y="229"/>
                </a:cubicBezTo>
                <a:cubicBezTo>
                  <a:pt x="248" y="229"/>
                  <a:pt x="237" y="238"/>
                  <a:pt x="237" y="250"/>
                </a:cubicBezTo>
                <a:cubicBezTo>
                  <a:pt x="237" y="261"/>
                  <a:pt x="248" y="270"/>
                  <a:pt x="262" y="270"/>
                </a:cubicBezTo>
                <a:close/>
                <a:moveTo>
                  <a:pt x="262" y="238"/>
                </a:moveTo>
                <a:cubicBezTo>
                  <a:pt x="270" y="238"/>
                  <a:pt x="276" y="243"/>
                  <a:pt x="276" y="250"/>
                </a:cubicBezTo>
                <a:cubicBezTo>
                  <a:pt x="276" y="256"/>
                  <a:pt x="270" y="261"/>
                  <a:pt x="262" y="261"/>
                </a:cubicBezTo>
                <a:cubicBezTo>
                  <a:pt x="253" y="261"/>
                  <a:pt x="247" y="256"/>
                  <a:pt x="247" y="250"/>
                </a:cubicBezTo>
                <a:cubicBezTo>
                  <a:pt x="247" y="243"/>
                  <a:pt x="253" y="238"/>
                  <a:pt x="262" y="238"/>
                </a:cubicBezTo>
                <a:close/>
                <a:moveTo>
                  <a:pt x="327" y="0"/>
                </a:moveTo>
                <a:cubicBezTo>
                  <a:pt x="281" y="0"/>
                  <a:pt x="244" y="31"/>
                  <a:pt x="244" y="69"/>
                </a:cubicBezTo>
                <a:cubicBezTo>
                  <a:pt x="244" y="107"/>
                  <a:pt x="281" y="138"/>
                  <a:pt x="327" y="138"/>
                </a:cubicBezTo>
                <a:cubicBezTo>
                  <a:pt x="373" y="138"/>
                  <a:pt x="410" y="107"/>
                  <a:pt x="410" y="69"/>
                </a:cubicBezTo>
                <a:cubicBezTo>
                  <a:pt x="410" y="31"/>
                  <a:pt x="373" y="0"/>
                  <a:pt x="327" y="0"/>
                </a:cubicBezTo>
                <a:close/>
                <a:moveTo>
                  <a:pt x="327" y="129"/>
                </a:moveTo>
                <a:cubicBezTo>
                  <a:pt x="286" y="129"/>
                  <a:pt x="253" y="102"/>
                  <a:pt x="253" y="69"/>
                </a:cubicBezTo>
                <a:cubicBezTo>
                  <a:pt x="253" y="36"/>
                  <a:pt x="286" y="9"/>
                  <a:pt x="327" y="9"/>
                </a:cubicBezTo>
                <a:cubicBezTo>
                  <a:pt x="368" y="9"/>
                  <a:pt x="401" y="36"/>
                  <a:pt x="401" y="69"/>
                </a:cubicBezTo>
                <a:cubicBezTo>
                  <a:pt x="401" y="102"/>
                  <a:pt x="368" y="129"/>
                  <a:pt x="327" y="129"/>
                </a:cubicBezTo>
                <a:close/>
                <a:moveTo>
                  <a:pt x="318" y="167"/>
                </a:moveTo>
                <a:cubicBezTo>
                  <a:pt x="298" y="167"/>
                  <a:pt x="281" y="181"/>
                  <a:pt x="281" y="199"/>
                </a:cubicBezTo>
                <a:cubicBezTo>
                  <a:pt x="281" y="216"/>
                  <a:pt x="298" y="230"/>
                  <a:pt x="318" y="230"/>
                </a:cubicBezTo>
                <a:cubicBezTo>
                  <a:pt x="338" y="230"/>
                  <a:pt x="355" y="216"/>
                  <a:pt x="355" y="199"/>
                </a:cubicBezTo>
                <a:cubicBezTo>
                  <a:pt x="355" y="181"/>
                  <a:pt x="338" y="167"/>
                  <a:pt x="318" y="167"/>
                </a:cubicBezTo>
                <a:close/>
                <a:moveTo>
                  <a:pt x="318" y="220"/>
                </a:moveTo>
                <a:cubicBezTo>
                  <a:pt x="303" y="220"/>
                  <a:pt x="290" y="211"/>
                  <a:pt x="290" y="199"/>
                </a:cubicBezTo>
                <a:cubicBezTo>
                  <a:pt x="290" y="187"/>
                  <a:pt x="303" y="177"/>
                  <a:pt x="318" y="177"/>
                </a:cubicBezTo>
                <a:cubicBezTo>
                  <a:pt x="333" y="177"/>
                  <a:pt x="345" y="187"/>
                  <a:pt x="345" y="199"/>
                </a:cubicBezTo>
                <a:cubicBezTo>
                  <a:pt x="345" y="211"/>
                  <a:pt x="333" y="220"/>
                  <a:pt x="318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662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32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86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48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310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71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63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9296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3280"/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Freeform 33"/>
          <p:cNvSpPr>
            <a:spLocks noEditPoints="1"/>
          </p:cNvSpPr>
          <p:nvPr/>
        </p:nvSpPr>
        <p:spPr bwMode="auto">
          <a:xfrm>
            <a:off x="4800329" y="2005446"/>
            <a:ext cx="540599" cy="439169"/>
          </a:xfrm>
          <a:custGeom>
            <a:avLst/>
            <a:gdLst>
              <a:gd name="T0" fmla="*/ 169 w 485"/>
              <a:gd name="T1" fmla="*/ 91 h 364"/>
              <a:gd name="T2" fmla="*/ 169 w 485"/>
              <a:gd name="T3" fmla="*/ 81 h 364"/>
              <a:gd name="T4" fmla="*/ 177 w 485"/>
              <a:gd name="T5" fmla="*/ 74 h 364"/>
              <a:gd name="T6" fmla="*/ 123 w 485"/>
              <a:gd name="T7" fmla="*/ 279 h 364"/>
              <a:gd name="T8" fmla="*/ 49 w 485"/>
              <a:gd name="T9" fmla="*/ 232 h 364"/>
              <a:gd name="T10" fmla="*/ 0 w 485"/>
              <a:gd name="T11" fmla="*/ 359 h 364"/>
              <a:gd name="T12" fmla="*/ 190 w 485"/>
              <a:gd name="T13" fmla="*/ 359 h 364"/>
              <a:gd name="T14" fmla="*/ 95 w 485"/>
              <a:gd name="T15" fmla="*/ 181 h 364"/>
              <a:gd name="T16" fmla="*/ 58 w 485"/>
              <a:gd name="T17" fmla="*/ 232 h 364"/>
              <a:gd name="T18" fmla="*/ 56 w 485"/>
              <a:gd name="T19" fmla="*/ 320 h 364"/>
              <a:gd name="T20" fmla="*/ 114 w 485"/>
              <a:gd name="T21" fmla="*/ 286 h 364"/>
              <a:gd name="T22" fmla="*/ 180 w 485"/>
              <a:gd name="T23" fmla="*/ 355 h 364"/>
              <a:gd name="T24" fmla="*/ 246 w 485"/>
              <a:gd name="T25" fmla="*/ 109 h 364"/>
              <a:gd name="T26" fmla="*/ 262 w 485"/>
              <a:gd name="T27" fmla="*/ 92 h 364"/>
              <a:gd name="T28" fmla="*/ 262 w 485"/>
              <a:gd name="T29" fmla="*/ 102 h 364"/>
              <a:gd name="T30" fmla="*/ 316 w 485"/>
              <a:gd name="T31" fmla="*/ 109 h 364"/>
              <a:gd name="T32" fmla="*/ 299 w 485"/>
              <a:gd name="T33" fmla="*/ 126 h 364"/>
              <a:gd name="T34" fmla="*/ 292 w 485"/>
              <a:gd name="T35" fmla="*/ 109 h 364"/>
              <a:gd name="T36" fmla="*/ 299 w 485"/>
              <a:gd name="T37" fmla="*/ 117 h 364"/>
              <a:gd name="T38" fmla="*/ 327 w 485"/>
              <a:gd name="T39" fmla="*/ 215 h 364"/>
              <a:gd name="T40" fmla="*/ 378 w 485"/>
              <a:gd name="T41" fmla="*/ 108 h 364"/>
              <a:gd name="T42" fmla="*/ 203 w 485"/>
              <a:gd name="T43" fmla="*/ 0 h 364"/>
              <a:gd name="T44" fmla="*/ 154 w 485"/>
              <a:gd name="T45" fmla="*/ 183 h 364"/>
              <a:gd name="T46" fmla="*/ 208 w 485"/>
              <a:gd name="T47" fmla="*/ 143 h 364"/>
              <a:gd name="T48" fmla="*/ 321 w 485"/>
              <a:gd name="T49" fmla="*/ 216 h 364"/>
              <a:gd name="T50" fmla="*/ 226 w 485"/>
              <a:gd name="T51" fmla="*/ 130 h 364"/>
              <a:gd name="T52" fmla="*/ 199 w 485"/>
              <a:gd name="T53" fmla="*/ 137 h 364"/>
              <a:gd name="T54" fmla="*/ 180 w 485"/>
              <a:gd name="T55" fmla="*/ 134 h 364"/>
              <a:gd name="T56" fmla="*/ 131 w 485"/>
              <a:gd name="T57" fmla="*/ 71 h 364"/>
              <a:gd name="T58" fmla="*/ 275 w 485"/>
              <a:gd name="T59" fmla="*/ 49 h 364"/>
              <a:gd name="T60" fmla="*/ 314 w 485"/>
              <a:gd name="T61" fmla="*/ 169 h 364"/>
              <a:gd name="T62" fmla="*/ 296 w 485"/>
              <a:gd name="T63" fmla="*/ 173 h 364"/>
              <a:gd name="T64" fmla="*/ 418 w 485"/>
              <a:gd name="T65" fmla="*/ 279 h 364"/>
              <a:gd name="T66" fmla="*/ 343 w 485"/>
              <a:gd name="T67" fmla="*/ 232 h 364"/>
              <a:gd name="T68" fmla="*/ 295 w 485"/>
              <a:gd name="T69" fmla="*/ 359 h 364"/>
              <a:gd name="T70" fmla="*/ 485 w 485"/>
              <a:gd name="T71" fmla="*/ 359 h 364"/>
              <a:gd name="T72" fmla="*/ 390 w 485"/>
              <a:gd name="T73" fmla="*/ 181 h 364"/>
              <a:gd name="T74" fmla="*/ 353 w 485"/>
              <a:gd name="T75" fmla="*/ 232 h 364"/>
              <a:gd name="T76" fmla="*/ 350 w 485"/>
              <a:gd name="T77" fmla="*/ 320 h 364"/>
              <a:gd name="T78" fmla="*/ 409 w 485"/>
              <a:gd name="T79" fmla="*/ 286 h 364"/>
              <a:gd name="T80" fmla="*/ 475 w 485"/>
              <a:gd name="T81" fmla="*/ 355 h 364"/>
              <a:gd name="T82" fmla="*/ 189 w 485"/>
              <a:gd name="T83" fmla="*/ 74 h 364"/>
              <a:gd name="T84" fmla="*/ 206 w 485"/>
              <a:gd name="T85" fmla="*/ 57 h 364"/>
              <a:gd name="T86" fmla="*/ 206 w 485"/>
              <a:gd name="T87" fmla="*/ 66 h 364"/>
              <a:gd name="T88" fmla="*/ 260 w 485"/>
              <a:gd name="T89" fmla="*/ 74 h 364"/>
              <a:gd name="T90" fmla="*/ 243 w 485"/>
              <a:gd name="T91" fmla="*/ 91 h 364"/>
              <a:gd name="T92" fmla="*/ 236 w 485"/>
              <a:gd name="T93" fmla="*/ 74 h 364"/>
              <a:gd name="T94" fmla="*/ 243 w 485"/>
              <a:gd name="T95" fmla="*/ 81 h 364"/>
              <a:gd name="T96" fmla="*/ 336 w 485"/>
              <a:gd name="T97" fmla="*/ 92 h 364"/>
              <a:gd name="T98" fmla="*/ 336 w 485"/>
              <a:gd name="T99" fmla="*/ 102 h 364"/>
              <a:gd name="T100" fmla="*/ 329 w 485"/>
              <a:gd name="T101" fmla="*/ 109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85" h="364">
                <a:moveTo>
                  <a:pt x="169" y="57"/>
                </a:moveTo>
                <a:cubicBezTo>
                  <a:pt x="160" y="57"/>
                  <a:pt x="153" y="65"/>
                  <a:pt x="153" y="74"/>
                </a:cubicBezTo>
                <a:cubicBezTo>
                  <a:pt x="153" y="83"/>
                  <a:pt x="160" y="91"/>
                  <a:pt x="169" y="91"/>
                </a:cubicBezTo>
                <a:cubicBezTo>
                  <a:pt x="179" y="91"/>
                  <a:pt x="186" y="83"/>
                  <a:pt x="186" y="74"/>
                </a:cubicBezTo>
                <a:cubicBezTo>
                  <a:pt x="186" y="65"/>
                  <a:pt x="179" y="57"/>
                  <a:pt x="169" y="57"/>
                </a:cubicBezTo>
                <a:close/>
                <a:moveTo>
                  <a:pt x="169" y="81"/>
                </a:moveTo>
                <a:cubicBezTo>
                  <a:pt x="165" y="81"/>
                  <a:pt x="162" y="78"/>
                  <a:pt x="162" y="74"/>
                </a:cubicBezTo>
                <a:cubicBezTo>
                  <a:pt x="162" y="70"/>
                  <a:pt x="165" y="66"/>
                  <a:pt x="169" y="66"/>
                </a:cubicBezTo>
                <a:cubicBezTo>
                  <a:pt x="173" y="66"/>
                  <a:pt x="177" y="70"/>
                  <a:pt x="177" y="74"/>
                </a:cubicBezTo>
                <a:cubicBezTo>
                  <a:pt x="177" y="78"/>
                  <a:pt x="173" y="81"/>
                  <a:pt x="169" y="81"/>
                </a:cubicBezTo>
                <a:close/>
                <a:moveTo>
                  <a:pt x="138" y="312"/>
                </a:moveTo>
                <a:cubicBezTo>
                  <a:pt x="127" y="309"/>
                  <a:pt x="124" y="290"/>
                  <a:pt x="123" y="279"/>
                </a:cubicBezTo>
                <a:cubicBezTo>
                  <a:pt x="134" y="267"/>
                  <a:pt x="141" y="250"/>
                  <a:pt x="141" y="232"/>
                </a:cubicBezTo>
                <a:cubicBezTo>
                  <a:pt x="141" y="195"/>
                  <a:pt x="123" y="171"/>
                  <a:pt x="95" y="171"/>
                </a:cubicBezTo>
                <a:cubicBezTo>
                  <a:pt x="66" y="171"/>
                  <a:pt x="49" y="195"/>
                  <a:pt x="49" y="232"/>
                </a:cubicBezTo>
                <a:cubicBezTo>
                  <a:pt x="49" y="251"/>
                  <a:pt x="56" y="268"/>
                  <a:pt x="67" y="279"/>
                </a:cubicBezTo>
                <a:cubicBezTo>
                  <a:pt x="67" y="293"/>
                  <a:pt x="62" y="308"/>
                  <a:pt x="53" y="311"/>
                </a:cubicBezTo>
                <a:cubicBezTo>
                  <a:pt x="9" y="320"/>
                  <a:pt x="0" y="342"/>
                  <a:pt x="0" y="359"/>
                </a:cubicBezTo>
                <a:cubicBezTo>
                  <a:pt x="0" y="362"/>
                  <a:pt x="2" y="364"/>
                  <a:pt x="4" y="364"/>
                </a:cubicBezTo>
                <a:cubicBezTo>
                  <a:pt x="185" y="364"/>
                  <a:pt x="185" y="364"/>
                  <a:pt x="185" y="364"/>
                </a:cubicBezTo>
                <a:cubicBezTo>
                  <a:pt x="188" y="364"/>
                  <a:pt x="190" y="362"/>
                  <a:pt x="190" y="359"/>
                </a:cubicBezTo>
                <a:cubicBezTo>
                  <a:pt x="190" y="343"/>
                  <a:pt x="181" y="321"/>
                  <a:pt x="138" y="312"/>
                </a:cubicBezTo>
                <a:close/>
                <a:moveTo>
                  <a:pt x="58" y="232"/>
                </a:moveTo>
                <a:cubicBezTo>
                  <a:pt x="58" y="185"/>
                  <a:pt x="86" y="181"/>
                  <a:pt x="95" y="181"/>
                </a:cubicBezTo>
                <a:cubicBezTo>
                  <a:pt x="104" y="181"/>
                  <a:pt x="132" y="185"/>
                  <a:pt x="132" y="232"/>
                </a:cubicBezTo>
                <a:cubicBezTo>
                  <a:pt x="132" y="261"/>
                  <a:pt x="112" y="283"/>
                  <a:pt x="95" y="283"/>
                </a:cubicBezTo>
                <a:cubicBezTo>
                  <a:pt x="77" y="283"/>
                  <a:pt x="58" y="261"/>
                  <a:pt x="58" y="232"/>
                </a:cubicBezTo>
                <a:close/>
                <a:moveTo>
                  <a:pt x="9" y="355"/>
                </a:moveTo>
                <a:cubicBezTo>
                  <a:pt x="12" y="338"/>
                  <a:pt x="27" y="326"/>
                  <a:pt x="55" y="320"/>
                </a:cubicBezTo>
                <a:cubicBezTo>
                  <a:pt x="55" y="320"/>
                  <a:pt x="55" y="320"/>
                  <a:pt x="56" y="320"/>
                </a:cubicBezTo>
                <a:cubicBezTo>
                  <a:pt x="68" y="316"/>
                  <a:pt x="74" y="301"/>
                  <a:pt x="76" y="286"/>
                </a:cubicBezTo>
                <a:cubicBezTo>
                  <a:pt x="82" y="290"/>
                  <a:pt x="88" y="292"/>
                  <a:pt x="95" y="292"/>
                </a:cubicBezTo>
                <a:cubicBezTo>
                  <a:pt x="102" y="292"/>
                  <a:pt x="108" y="290"/>
                  <a:pt x="114" y="286"/>
                </a:cubicBezTo>
                <a:cubicBezTo>
                  <a:pt x="116" y="302"/>
                  <a:pt x="122" y="317"/>
                  <a:pt x="136" y="321"/>
                </a:cubicBezTo>
                <a:cubicBezTo>
                  <a:pt x="136" y="321"/>
                  <a:pt x="136" y="321"/>
                  <a:pt x="136" y="321"/>
                </a:cubicBezTo>
                <a:cubicBezTo>
                  <a:pt x="163" y="326"/>
                  <a:pt x="178" y="338"/>
                  <a:pt x="180" y="355"/>
                </a:cubicBezTo>
                <a:lnTo>
                  <a:pt x="9" y="355"/>
                </a:lnTo>
                <a:close/>
                <a:moveTo>
                  <a:pt x="262" y="92"/>
                </a:moveTo>
                <a:cubicBezTo>
                  <a:pt x="253" y="92"/>
                  <a:pt x="246" y="100"/>
                  <a:pt x="246" y="109"/>
                </a:cubicBezTo>
                <a:cubicBezTo>
                  <a:pt x="246" y="118"/>
                  <a:pt x="253" y="126"/>
                  <a:pt x="262" y="126"/>
                </a:cubicBezTo>
                <a:cubicBezTo>
                  <a:pt x="272" y="126"/>
                  <a:pt x="279" y="118"/>
                  <a:pt x="279" y="109"/>
                </a:cubicBezTo>
                <a:cubicBezTo>
                  <a:pt x="279" y="100"/>
                  <a:pt x="272" y="92"/>
                  <a:pt x="262" y="92"/>
                </a:cubicBezTo>
                <a:close/>
                <a:moveTo>
                  <a:pt x="262" y="117"/>
                </a:moveTo>
                <a:cubicBezTo>
                  <a:pt x="258" y="117"/>
                  <a:pt x="255" y="113"/>
                  <a:pt x="255" y="109"/>
                </a:cubicBezTo>
                <a:cubicBezTo>
                  <a:pt x="255" y="105"/>
                  <a:pt x="258" y="102"/>
                  <a:pt x="262" y="102"/>
                </a:cubicBezTo>
                <a:cubicBezTo>
                  <a:pt x="267" y="102"/>
                  <a:pt x="270" y="105"/>
                  <a:pt x="270" y="109"/>
                </a:cubicBezTo>
                <a:cubicBezTo>
                  <a:pt x="270" y="113"/>
                  <a:pt x="267" y="117"/>
                  <a:pt x="262" y="117"/>
                </a:cubicBezTo>
                <a:close/>
                <a:moveTo>
                  <a:pt x="316" y="109"/>
                </a:moveTo>
                <a:cubicBezTo>
                  <a:pt x="316" y="100"/>
                  <a:pt x="308" y="92"/>
                  <a:pt x="299" y="92"/>
                </a:cubicBezTo>
                <a:cubicBezTo>
                  <a:pt x="290" y="92"/>
                  <a:pt x="282" y="100"/>
                  <a:pt x="282" y="109"/>
                </a:cubicBezTo>
                <a:cubicBezTo>
                  <a:pt x="282" y="118"/>
                  <a:pt x="290" y="126"/>
                  <a:pt x="299" y="126"/>
                </a:cubicBezTo>
                <a:cubicBezTo>
                  <a:pt x="308" y="126"/>
                  <a:pt x="316" y="118"/>
                  <a:pt x="316" y="109"/>
                </a:cubicBezTo>
                <a:close/>
                <a:moveTo>
                  <a:pt x="299" y="117"/>
                </a:moveTo>
                <a:cubicBezTo>
                  <a:pt x="295" y="117"/>
                  <a:pt x="292" y="113"/>
                  <a:pt x="292" y="109"/>
                </a:cubicBezTo>
                <a:cubicBezTo>
                  <a:pt x="292" y="105"/>
                  <a:pt x="295" y="102"/>
                  <a:pt x="299" y="102"/>
                </a:cubicBezTo>
                <a:cubicBezTo>
                  <a:pt x="303" y="102"/>
                  <a:pt x="307" y="105"/>
                  <a:pt x="307" y="109"/>
                </a:cubicBezTo>
                <a:cubicBezTo>
                  <a:pt x="307" y="113"/>
                  <a:pt x="303" y="117"/>
                  <a:pt x="299" y="117"/>
                </a:cubicBezTo>
                <a:close/>
                <a:moveTo>
                  <a:pt x="321" y="216"/>
                </a:moveTo>
                <a:cubicBezTo>
                  <a:pt x="322" y="216"/>
                  <a:pt x="323" y="216"/>
                  <a:pt x="324" y="216"/>
                </a:cubicBezTo>
                <a:cubicBezTo>
                  <a:pt x="325" y="216"/>
                  <a:pt x="326" y="216"/>
                  <a:pt x="327" y="215"/>
                </a:cubicBezTo>
                <a:cubicBezTo>
                  <a:pt x="328" y="214"/>
                  <a:pt x="329" y="212"/>
                  <a:pt x="328" y="210"/>
                </a:cubicBezTo>
                <a:cubicBezTo>
                  <a:pt x="328" y="210"/>
                  <a:pt x="321" y="195"/>
                  <a:pt x="320" y="177"/>
                </a:cubicBezTo>
                <a:cubicBezTo>
                  <a:pt x="354" y="168"/>
                  <a:pt x="378" y="140"/>
                  <a:pt x="378" y="108"/>
                </a:cubicBezTo>
                <a:cubicBezTo>
                  <a:pt x="378" y="69"/>
                  <a:pt x="341" y="37"/>
                  <a:pt x="296" y="37"/>
                </a:cubicBezTo>
                <a:cubicBezTo>
                  <a:pt x="289" y="37"/>
                  <a:pt x="283" y="37"/>
                  <a:pt x="276" y="39"/>
                </a:cubicBezTo>
                <a:cubicBezTo>
                  <a:pt x="262" y="15"/>
                  <a:pt x="234" y="0"/>
                  <a:pt x="203" y="0"/>
                </a:cubicBezTo>
                <a:cubicBezTo>
                  <a:pt x="158" y="0"/>
                  <a:pt x="122" y="32"/>
                  <a:pt x="122" y="71"/>
                </a:cubicBezTo>
                <a:cubicBezTo>
                  <a:pt x="122" y="100"/>
                  <a:pt x="141" y="125"/>
                  <a:pt x="171" y="137"/>
                </a:cubicBezTo>
                <a:cubicBezTo>
                  <a:pt x="169" y="163"/>
                  <a:pt x="154" y="183"/>
                  <a:pt x="154" y="183"/>
                </a:cubicBezTo>
                <a:cubicBezTo>
                  <a:pt x="152" y="185"/>
                  <a:pt x="152" y="188"/>
                  <a:pt x="154" y="189"/>
                </a:cubicBezTo>
                <a:cubicBezTo>
                  <a:pt x="155" y="191"/>
                  <a:pt x="157" y="191"/>
                  <a:pt x="159" y="191"/>
                </a:cubicBezTo>
                <a:cubicBezTo>
                  <a:pt x="184" y="179"/>
                  <a:pt x="200" y="164"/>
                  <a:pt x="208" y="143"/>
                </a:cubicBezTo>
                <a:cubicBezTo>
                  <a:pt x="213" y="142"/>
                  <a:pt x="218" y="142"/>
                  <a:pt x="224" y="141"/>
                </a:cubicBezTo>
                <a:cubicBezTo>
                  <a:pt x="236" y="163"/>
                  <a:pt x="261" y="177"/>
                  <a:pt x="289" y="179"/>
                </a:cubicBezTo>
                <a:cubicBezTo>
                  <a:pt x="295" y="193"/>
                  <a:pt x="306" y="205"/>
                  <a:pt x="321" y="216"/>
                </a:cubicBezTo>
                <a:close/>
                <a:moveTo>
                  <a:pt x="292" y="170"/>
                </a:moveTo>
                <a:cubicBezTo>
                  <a:pt x="265" y="169"/>
                  <a:pt x="241" y="155"/>
                  <a:pt x="230" y="133"/>
                </a:cubicBezTo>
                <a:cubicBezTo>
                  <a:pt x="229" y="131"/>
                  <a:pt x="228" y="130"/>
                  <a:pt x="226" y="130"/>
                </a:cubicBezTo>
                <a:cubicBezTo>
                  <a:pt x="226" y="130"/>
                  <a:pt x="225" y="130"/>
                  <a:pt x="225" y="131"/>
                </a:cubicBezTo>
                <a:cubicBezTo>
                  <a:pt x="218" y="132"/>
                  <a:pt x="211" y="133"/>
                  <a:pt x="204" y="133"/>
                </a:cubicBezTo>
                <a:cubicBezTo>
                  <a:pt x="202" y="133"/>
                  <a:pt x="200" y="135"/>
                  <a:pt x="199" y="137"/>
                </a:cubicBezTo>
                <a:cubicBezTo>
                  <a:pt x="199" y="138"/>
                  <a:pt x="199" y="138"/>
                  <a:pt x="199" y="139"/>
                </a:cubicBezTo>
                <a:cubicBezTo>
                  <a:pt x="194" y="154"/>
                  <a:pt x="185" y="165"/>
                  <a:pt x="170" y="175"/>
                </a:cubicBezTo>
                <a:cubicBezTo>
                  <a:pt x="175" y="165"/>
                  <a:pt x="180" y="150"/>
                  <a:pt x="180" y="134"/>
                </a:cubicBezTo>
                <a:cubicBezTo>
                  <a:pt x="180" y="134"/>
                  <a:pt x="180" y="134"/>
                  <a:pt x="180" y="134"/>
                </a:cubicBezTo>
                <a:cubicBezTo>
                  <a:pt x="180" y="132"/>
                  <a:pt x="179" y="130"/>
                  <a:pt x="177" y="129"/>
                </a:cubicBezTo>
                <a:cubicBezTo>
                  <a:pt x="149" y="120"/>
                  <a:pt x="131" y="97"/>
                  <a:pt x="131" y="71"/>
                </a:cubicBezTo>
                <a:cubicBezTo>
                  <a:pt x="131" y="37"/>
                  <a:pt x="164" y="9"/>
                  <a:pt x="203" y="9"/>
                </a:cubicBezTo>
                <a:cubicBezTo>
                  <a:pt x="232" y="9"/>
                  <a:pt x="258" y="24"/>
                  <a:pt x="269" y="47"/>
                </a:cubicBezTo>
                <a:cubicBezTo>
                  <a:pt x="270" y="48"/>
                  <a:pt x="273" y="49"/>
                  <a:pt x="275" y="49"/>
                </a:cubicBezTo>
                <a:cubicBezTo>
                  <a:pt x="282" y="47"/>
                  <a:pt x="289" y="46"/>
                  <a:pt x="296" y="46"/>
                </a:cubicBezTo>
                <a:cubicBezTo>
                  <a:pt x="336" y="46"/>
                  <a:pt x="368" y="74"/>
                  <a:pt x="368" y="108"/>
                </a:cubicBezTo>
                <a:cubicBezTo>
                  <a:pt x="368" y="137"/>
                  <a:pt x="346" y="162"/>
                  <a:pt x="314" y="169"/>
                </a:cubicBezTo>
                <a:cubicBezTo>
                  <a:pt x="312" y="169"/>
                  <a:pt x="310" y="171"/>
                  <a:pt x="310" y="173"/>
                </a:cubicBezTo>
                <a:cubicBezTo>
                  <a:pt x="311" y="183"/>
                  <a:pt x="312" y="191"/>
                  <a:pt x="314" y="198"/>
                </a:cubicBezTo>
                <a:cubicBezTo>
                  <a:pt x="306" y="190"/>
                  <a:pt x="300" y="182"/>
                  <a:pt x="296" y="173"/>
                </a:cubicBezTo>
                <a:cubicBezTo>
                  <a:pt x="296" y="171"/>
                  <a:pt x="294" y="170"/>
                  <a:pt x="292" y="170"/>
                </a:cubicBezTo>
                <a:close/>
                <a:moveTo>
                  <a:pt x="433" y="312"/>
                </a:moveTo>
                <a:cubicBezTo>
                  <a:pt x="422" y="309"/>
                  <a:pt x="418" y="290"/>
                  <a:pt x="418" y="279"/>
                </a:cubicBezTo>
                <a:cubicBezTo>
                  <a:pt x="429" y="267"/>
                  <a:pt x="436" y="250"/>
                  <a:pt x="436" y="232"/>
                </a:cubicBezTo>
                <a:cubicBezTo>
                  <a:pt x="436" y="195"/>
                  <a:pt x="418" y="171"/>
                  <a:pt x="390" y="171"/>
                </a:cubicBezTo>
                <a:cubicBezTo>
                  <a:pt x="361" y="171"/>
                  <a:pt x="343" y="195"/>
                  <a:pt x="343" y="232"/>
                </a:cubicBezTo>
                <a:cubicBezTo>
                  <a:pt x="343" y="251"/>
                  <a:pt x="351" y="268"/>
                  <a:pt x="362" y="279"/>
                </a:cubicBezTo>
                <a:cubicBezTo>
                  <a:pt x="362" y="293"/>
                  <a:pt x="357" y="308"/>
                  <a:pt x="348" y="311"/>
                </a:cubicBezTo>
                <a:cubicBezTo>
                  <a:pt x="304" y="320"/>
                  <a:pt x="295" y="342"/>
                  <a:pt x="295" y="359"/>
                </a:cubicBezTo>
                <a:cubicBezTo>
                  <a:pt x="295" y="362"/>
                  <a:pt x="297" y="364"/>
                  <a:pt x="299" y="364"/>
                </a:cubicBezTo>
                <a:cubicBezTo>
                  <a:pt x="480" y="364"/>
                  <a:pt x="480" y="364"/>
                  <a:pt x="480" y="364"/>
                </a:cubicBezTo>
                <a:cubicBezTo>
                  <a:pt x="483" y="364"/>
                  <a:pt x="485" y="362"/>
                  <a:pt x="485" y="359"/>
                </a:cubicBezTo>
                <a:cubicBezTo>
                  <a:pt x="485" y="343"/>
                  <a:pt x="476" y="321"/>
                  <a:pt x="433" y="312"/>
                </a:cubicBezTo>
                <a:close/>
                <a:moveTo>
                  <a:pt x="353" y="232"/>
                </a:moveTo>
                <a:cubicBezTo>
                  <a:pt x="353" y="185"/>
                  <a:pt x="381" y="181"/>
                  <a:pt x="390" y="181"/>
                </a:cubicBezTo>
                <a:cubicBezTo>
                  <a:pt x="398" y="181"/>
                  <a:pt x="427" y="185"/>
                  <a:pt x="427" y="232"/>
                </a:cubicBezTo>
                <a:cubicBezTo>
                  <a:pt x="427" y="261"/>
                  <a:pt x="407" y="283"/>
                  <a:pt x="390" y="283"/>
                </a:cubicBezTo>
                <a:cubicBezTo>
                  <a:pt x="372" y="283"/>
                  <a:pt x="353" y="261"/>
                  <a:pt x="353" y="232"/>
                </a:cubicBezTo>
                <a:close/>
                <a:moveTo>
                  <a:pt x="304" y="355"/>
                </a:moveTo>
                <a:cubicBezTo>
                  <a:pt x="307" y="338"/>
                  <a:pt x="322" y="326"/>
                  <a:pt x="350" y="320"/>
                </a:cubicBezTo>
                <a:cubicBezTo>
                  <a:pt x="350" y="320"/>
                  <a:pt x="350" y="320"/>
                  <a:pt x="350" y="320"/>
                </a:cubicBezTo>
                <a:cubicBezTo>
                  <a:pt x="363" y="316"/>
                  <a:pt x="369" y="301"/>
                  <a:pt x="371" y="286"/>
                </a:cubicBezTo>
                <a:cubicBezTo>
                  <a:pt x="377" y="290"/>
                  <a:pt x="383" y="292"/>
                  <a:pt x="390" y="292"/>
                </a:cubicBezTo>
                <a:cubicBezTo>
                  <a:pt x="397" y="292"/>
                  <a:pt x="403" y="290"/>
                  <a:pt x="409" y="286"/>
                </a:cubicBezTo>
                <a:cubicBezTo>
                  <a:pt x="411" y="302"/>
                  <a:pt x="417" y="317"/>
                  <a:pt x="431" y="321"/>
                </a:cubicBezTo>
                <a:cubicBezTo>
                  <a:pt x="431" y="321"/>
                  <a:pt x="431" y="321"/>
                  <a:pt x="431" y="321"/>
                </a:cubicBezTo>
                <a:cubicBezTo>
                  <a:pt x="458" y="326"/>
                  <a:pt x="473" y="338"/>
                  <a:pt x="475" y="355"/>
                </a:cubicBezTo>
                <a:lnTo>
                  <a:pt x="304" y="355"/>
                </a:lnTo>
                <a:close/>
                <a:moveTo>
                  <a:pt x="206" y="57"/>
                </a:moveTo>
                <a:cubicBezTo>
                  <a:pt x="197" y="57"/>
                  <a:pt x="189" y="65"/>
                  <a:pt x="189" y="74"/>
                </a:cubicBezTo>
                <a:cubicBezTo>
                  <a:pt x="189" y="83"/>
                  <a:pt x="197" y="91"/>
                  <a:pt x="206" y="91"/>
                </a:cubicBezTo>
                <a:cubicBezTo>
                  <a:pt x="215" y="91"/>
                  <a:pt x="223" y="83"/>
                  <a:pt x="223" y="74"/>
                </a:cubicBezTo>
                <a:cubicBezTo>
                  <a:pt x="223" y="65"/>
                  <a:pt x="215" y="57"/>
                  <a:pt x="206" y="57"/>
                </a:cubicBezTo>
                <a:close/>
                <a:moveTo>
                  <a:pt x="206" y="81"/>
                </a:moveTo>
                <a:cubicBezTo>
                  <a:pt x="202" y="81"/>
                  <a:pt x="199" y="78"/>
                  <a:pt x="199" y="74"/>
                </a:cubicBezTo>
                <a:cubicBezTo>
                  <a:pt x="199" y="70"/>
                  <a:pt x="202" y="66"/>
                  <a:pt x="206" y="66"/>
                </a:cubicBezTo>
                <a:cubicBezTo>
                  <a:pt x="210" y="66"/>
                  <a:pt x="214" y="70"/>
                  <a:pt x="214" y="74"/>
                </a:cubicBezTo>
                <a:cubicBezTo>
                  <a:pt x="214" y="78"/>
                  <a:pt x="210" y="81"/>
                  <a:pt x="206" y="81"/>
                </a:cubicBezTo>
                <a:close/>
                <a:moveTo>
                  <a:pt x="260" y="74"/>
                </a:moveTo>
                <a:cubicBezTo>
                  <a:pt x="260" y="65"/>
                  <a:pt x="252" y="57"/>
                  <a:pt x="243" y="57"/>
                </a:cubicBezTo>
                <a:cubicBezTo>
                  <a:pt x="234" y="57"/>
                  <a:pt x="226" y="65"/>
                  <a:pt x="226" y="74"/>
                </a:cubicBezTo>
                <a:cubicBezTo>
                  <a:pt x="226" y="83"/>
                  <a:pt x="234" y="91"/>
                  <a:pt x="243" y="91"/>
                </a:cubicBezTo>
                <a:cubicBezTo>
                  <a:pt x="252" y="91"/>
                  <a:pt x="260" y="83"/>
                  <a:pt x="260" y="74"/>
                </a:cubicBezTo>
                <a:close/>
                <a:moveTo>
                  <a:pt x="243" y="81"/>
                </a:moveTo>
                <a:cubicBezTo>
                  <a:pt x="239" y="81"/>
                  <a:pt x="236" y="78"/>
                  <a:pt x="236" y="74"/>
                </a:cubicBezTo>
                <a:cubicBezTo>
                  <a:pt x="236" y="70"/>
                  <a:pt x="239" y="66"/>
                  <a:pt x="243" y="66"/>
                </a:cubicBezTo>
                <a:cubicBezTo>
                  <a:pt x="247" y="66"/>
                  <a:pt x="250" y="70"/>
                  <a:pt x="250" y="74"/>
                </a:cubicBezTo>
                <a:cubicBezTo>
                  <a:pt x="250" y="78"/>
                  <a:pt x="247" y="81"/>
                  <a:pt x="243" y="81"/>
                </a:cubicBezTo>
                <a:close/>
                <a:moveTo>
                  <a:pt x="336" y="126"/>
                </a:moveTo>
                <a:cubicBezTo>
                  <a:pt x="345" y="126"/>
                  <a:pt x="353" y="118"/>
                  <a:pt x="353" y="109"/>
                </a:cubicBezTo>
                <a:cubicBezTo>
                  <a:pt x="353" y="100"/>
                  <a:pt x="345" y="92"/>
                  <a:pt x="336" y="92"/>
                </a:cubicBezTo>
                <a:cubicBezTo>
                  <a:pt x="327" y="92"/>
                  <a:pt x="319" y="100"/>
                  <a:pt x="319" y="109"/>
                </a:cubicBezTo>
                <a:cubicBezTo>
                  <a:pt x="319" y="118"/>
                  <a:pt x="327" y="126"/>
                  <a:pt x="336" y="126"/>
                </a:cubicBezTo>
                <a:close/>
                <a:moveTo>
                  <a:pt x="336" y="102"/>
                </a:moveTo>
                <a:cubicBezTo>
                  <a:pt x="340" y="102"/>
                  <a:pt x="343" y="105"/>
                  <a:pt x="343" y="109"/>
                </a:cubicBezTo>
                <a:cubicBezTo>
                  <a:pt x="343" y="113"/>
                  <a:pt x="340" y="117"/>
                  <a:pt x="336" y="117"/>
                </a:cubicBezTo>
                <a:cubicBezTo>
                  <a:pt x="332" y="117"/>
                  <a:pt x="329" y="113"/>
                  <a:pt x="329" y="109"/>
                </a:cubicBezTo>
                <a:cubicBezTo>
                  <a:pt x="329" y="105"/>
                  <a:pt x="332" y="102"/>
                  <a:pt x="336" y="102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662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32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86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482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310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71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06339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92961" algn="l" defTabSz="573239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73280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00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40" grpId="0" animBg="1"/>
      <p:bldP spid="61" grpId="0" animBg="1"/>
      <p:bldP spid="64" grpId="0" animBg="1"/>
      <p:bldP spid="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492443"/>
          </a:xfrm>
        </p:spPr>
        <p:txBody>
          <a:bodyPr/>
          <a:lstStyle/>
          <a:p>
            <a:pPr algn="ctr"/>
            <a:r>
              <a:rPr lang="en-US" sz="3200" dirty="0"/>
              <a:t>406-mashq. </a:t>
            </a:r>
            <a:r>
              <a:rPr lang="uz-Latn-UZ" sz="3200" dirty="0" smtClean="0"/>
              <a:t>“Bo‘sh o‘tirma, bosh qotir!”</a:t>
            </a:r>
            <a:endParaRPr lang="ru-RU" sz="3200" dirty="0"/>
          </a:p>
        </p:txBody>
      </p:sp>
      <p:graphicFrame>
        <p:nvGraphicFramePr>
          <p:cNvPr id="5" name="Group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170398"/>
              </p:ext>
            </p:extLst>
          </p:nvPr>
        </p:nvGraphicFramePr>
        <p:xfrm>
          <a:off x="800102" y="987135"/>
          <a:ext cx="3387438" cy="3560338"/>
        </p:xfrm>
        <a:graphic>
          <a:graphicData uri="http://schemas.openxmlformats.org/drawingml/2006/table">
            <a:tbl>
              <a:tblPr/>
              <a:tblGrid>
                <a:gridCol w="564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4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45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45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45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8537"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z-Latn-UZ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25" marR="91425" marT="45714" marB="45714" horzOverflow="overflow">
                    <a:lnL cap="flat">
                      <a:noFill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158">
                <a:tc rowSpan="2" gridSpan="2"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z-Latn-UZ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       </a:t>
                      </a: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cap="flat">
                      <a:noFill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537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678"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1">
                <a:tc gridSpan="2"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uz-Latn-UZ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       </a:t>
                      </a:r>
                      <a:endParaRPr kumimoji="0" lang="ru-RU" alt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cap="flat">
                      <a:noFill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8537"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marL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517397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 marL="1034793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 marL="1552193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 marL="2069592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marL="2586987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marL="3104384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marL="362178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marL="4139178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25" marR="91425" marT="45714" marB="45714" horzOverflow="overflow">
                    <a:lnL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499263" y="924277"/>
            <a:ext cx="4426527" cy="358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 defTabSz="914400" eaLnBrk="1" hangingPunct="1">
              <a:buFontTx/>
              <a:buAutoNum type="arabicPeriod"/>
            </a:pP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nlik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defTabSz="914400" eaLnBrk="1" hangingPunct="1">
              <a:buFontTx/>
              <a:buAutoNum type="arabicPeriod"/>
            </a:pP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nlik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defTabSz="914400" eaLnBrk="1" hangingPunct="1">
              <a:buFontTx/>
              <a:buAutoNum type="arabicPeriod"/>
            </a:pP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rtinchi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nlik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defTabSz="914400" eaLnBrk="1" hangingPunct="1">
              <a:buFontTx/>
              <a:buAutoNum type="arabicPeriod"/>
            </a:pP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uz-Latn-UZ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qqizinchi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nlik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defTabSz="914400" eaLnBrk="1" hangingPunct="1">
              <a:buFontTx/>
              <a:buAutoNum type="arabicPeriod"/>
            </a:pP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nlikning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en-US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defTabSz="914400" eaLnBrk="1" hangingPunct="1">
              <a:buFontTx/>
              <a:buAutoNum type="arabicPeriod"/>
            </a:pP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Yuzlik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6554" y="1014475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8135" y="98713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1590" y="1012823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680" y="1014475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95979" y="1010852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32656" y="158965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96823" y="160009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4220" y="2185711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26667" y="2192479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59116" y="218208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66324" y="2182088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73480" y="2788947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5985" y="2799547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84340" y="2799547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36899" y="280415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56185" y="27875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32654" y="2804150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74108" y="3401288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36335" y="3401288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18710" y="340149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52865" y="3401496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02386" y="3987557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76350" y="3992462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16097" y="399246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75407" y="218208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47483" y="161069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0116" y="280415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97578" y="340010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60116" y="396926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41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9210" y="979741"/>
            <a:ext cx="6085108" cy="3600986"/>
          </a:xfrm>
        </p:spPr>
        <p:txBody>
          <a:bodyPr/>
          <a:lstStyle/>
          <a:p>
            <a:r>
              <a:rPr lang="uz-Latn-UZ" sz="2600" dirty="0" smtClean="0"/>
              <a:t>    </a:t>
            </a:r>
            <a:r>
              <a:rPr lang="en-US" sz="2600" dirty="0" smtClean="0"/>
              <a:t>Son-</a:t>
            </a:r>
            <a:r>
              <a:rPr lang="en-US" sz="2600" dirty="0" err="1" smtClean="0"/>
              <a:t>sanoqni</a:t>
            </a:r>
            <a:r>
              <a:rPr lang="en-US" sz="2600" dirty="0" smtClean="0"/>
              <a:t> </a:t>
            </a:r>
            <a:r>
              <a:rPr lang="en-US" sz="2600" dirty="0" err="1"/>
              <a:t>bildiruvchi</a:t>
            </a:r>
            <a:r>
              <a:rPr lang="en-US" sz="2600" dirty="0"/>
              <a:t> </a:t>
            </a:r>
            <a:r>
              <a:rPr lang="en-US" sz="2600" dirty="0" err="1"/>
              <a:t>sonlar</a:t>
            </a:r>
            <a:r>
              <a:rPr lang="en-US" sz="2600" dirty="0"/>
              <a:t> </a:t>
            </a:r>
            <a:r>
              <a:rPr lang="en-US" sz="2600" dirty="0" err="1" smtClean="0"/>
              <a:t>sanoq</a:t>
            </a:r>
            <a:r>
              <a:rPr lang="en-US" sz="2600" dirty="0" smtClean="0"/>
              <a:t>  </a:t>
            </a:r>
            <a:r>
              <a:rPr lang="en-US" sz="2600" dirty="0" err="1"/>
              <a:t>sonlar</a:t>
            </a:r>
            <a:r>
              <a:rPr lang="en-US" sz="2600" dirty="0"/>
              <a:t> </a:t>
            </a:r>
            <a:r>
              <a:rPr lang="en-US" sz="2600" dirty="0" err="1"/>
              <a:t>deyiladi</a:t>
            </a:r>
            <a:r>
              <a:rPr lang="en-US" sz="2600" dirty="0"/>
              <a:t>. </a:t>
            </a:r>
            <a:r>
              <a:rPr lang="en-US" sz="2600" dirty="0" err="1"/>
              <a:t>Sanoq</a:t>
            </a:r>
            <a:r>
              <a:rPr lang="en-US" sz="2600" dirty="0"/>
              <a:t> </a:t>
            </a:r>
            <a:r>
              <a:rPr lang="en-US" sz="2600" dirty="0" err="1"/>
              <a:t>sonlar</a:t>
            </a:r>
            <a:r>
              <a:rPr lang="en-US" sz="2600" dirty="0"/>
              <a:t> </a:t>
            </a:r>
            <a:r>
              <a:rPr lang="en-US" sz="2600" dirty="0" err="1"/>
              <a:t>yozuvda</a:t>
            </a:r>
            <a:r>
              <a:rPr lang="en-US" sz="2600" dirty="0"/>
              <a:t>, </a:t>
            </a:r>
            <a:r>
              <a:rPr lang="en-US" sz="2600" dirty="0" err="1"/>
              <a:t>ko‘pincha</a:t>
            </a:r>
            <a:r>
              <a:rPr lang="en-US" sz="2600" dirty="0"/>
              <a:t>, </a:t>
            </a:r>
            <a:r>
              <a:rPr lang="en-US" sz="2600" dirty="0" err="1"/>
              <a:t>arab</a:t>
            </a:r>
            <a:r>
              <a:rPr lang="en-US" sz="2600" dirty="0"/>
              <a:t> </a:t>
            </a:r>
            <a:r>
              <a:rPr lang="en-US" sz="2600" dirty="0" err="1"/>
              <a:t>raqami</a:t>
            </a:r>
            <a:r>
              <a:rPr lang="en-US" sz="2600" dirty="0"/>
              <a:t> </a:t>
            </a:r>
            <a:r>
              <a:rPr lang="en-US" sz="2600" dirty="0" err="1"/>
              <a:t>bilan</a:t>
            </a:r>
            <a:r>
              <a:rPr lang="en-US" sz="2600" dirty="0"/>
              <a:t> </a:t>
            </a:r>
            <a:r>
              <a:rPr lang="en-US" sz="2600" dirty="0" err="1"/>
              <a:t>yoziladi</a:t>
            </a:r>
            <a:r>
              <a:rPr lang="en-US" sz="2600" dirty="0"/>
              <a:t>.</a:t>
            </a:r>
          </a:p>
          <a:p>
            <a:r>
              <a:rPr lang="en-US" sz="2600" dirty="0"/>
              <a:t>   </a:t>
            </a:r>
            <a:r>
              <a:rPr lang="en-US" sz="2600" dirty="0" err="1"/>
              <a:t>Masalan</a:t>
            </a:r>
            <a:r>
              <a:rPr lang="en-US" sz="2600" dirty="0"/>
              <a:t> : </a:t>
            </a:r>
            <a:r>
              <a:rPr lang="en-US" sz="2600" dirty="0" err="1">
                <a:solidFill>
                  <a:srgbClr val="7030A0"/>
                </a:solidFill>
              </a:rPr>
              <a:t>ikki</a:t>
            </a:r>
            <a:r>
              <a:rPr lang="en-US" sz="2600" dirty="0">
                <a:solidFill>
                  <a:srgbClr val="7030A0"/>
                </a:solidFill>
              </a:rPr>
              <a:t>, </a:t>
            </a:r>
            <a:r>
              <a:rPr lang="en-US" sz="2600" dirty="0" err="1">
                <a:solidFill>
                  <a:srgbClr val="7030A0"/>
                </a:solidFill>
              </a:rPr>
              <a:t>olti</a:t>
            </a:r>
            <a:r>
              <a:rPr lang="en-US" sz="2600" dirty="0">
                <a:solidFill>
                  <a:srgbClr val="7030A0"/>
                </a:solidFill>
              </a:rPr>
              <a:t>, </a:t>
            </a:r>
            <a:r>
              <a:rPr lang="en-US" sz="2600" dirty="0" err="1">
                <a:solidFill>
                  <a:srgbClr val="7030A0"/>
                </a:solidFill>
              </a:rPr>
              <a:t>to‘qson</a:t>
            </a:r>
            <a:r>
              <a:rPr lang="en-US" sz="2600" dirty="0">
                <a:solidFill>
                  <a:srgbClr val="7030A0"/>
                </a:solidFill>
              </a:rPr>
              <a:t>,  </a:t>
            </a:r>
            <a:r>
              <a:rPr lang="en-US" sz="2600" dirty="0" err="1">
                <a:solidFill>
                  <a:srgbClr val="7030A0"/>
                </a:solidFill>
              </a:rPr>
              <a:t>besh</a:t>
            </a:r>
            <a:r>
              <a:rPr lang="en-US" sz="2600" dirty="0">
                <a:solidFill>
                  <a:srgbClr val="7030A0"/>
                </a:solidFill>
              </a:rPr>
              <a:t> </a:t>
            </a:r>
            <a:r>
              <a:rPr lang="en-US" sz="2600" dirty="0" err="1">
                <a:solidFill>
                  <a:srgbClr val="7030A0"/>
                </a:solidFill>
              </a:rPr>
              <a:t>yuz</a:t>
            </a:r>
            <a:r>
              <a:rPr lang="en-US" sz="2600" dirty="0">
                <a:solidFill>
                  <a:srgbClr val="7030A0"/>
                </a:solidFill>
              </a:rPr>
              <a:t>, </a:t>
            </a:r>
            <a:r>
              <a:rPr lang="en-US" sz="2600" dirty="0" err="1">
                <a:solidFill>
                  <a:srgbClr val="7030A0"/>
                </a:solidFill>
              </a:rPr>
              <a:t>ming</a:t>
            </a:r>
            <a:r>
              <a:rPr lang="en-US" sz="2600" dirty="0">
                <a:solidFill>
                  <a:srgbClr val="7030A0"/>
                </a:solidFill>
              </a:rPr>
              <a:t>, </a:t>
            </a:r>
            <a:r>
              <a:rPr lang="en-US" sz="2600" dirty="0" smtClean="0">
                <a:solidFill>
                  <a:srgbClr val="7030A0"/>
                </a:solidFill>
              </a:rPr>
              <a:t>7,</a:t>
            </a:r>
            <a:r>
              <a:rPr lang="uz-Latn-UZ" sz="2600" dirty="0" smtClean="0">
                <a:solidFill>
                  <a:srgbClr val="7030A0"/>
                </a:solidFill>
              </a:rPr>
              <a:t> </a:t>
            </a:r>
            <a:r>
              <a:rPr lang="en-US" sz="2600" dirty="0" smtClean="0">
                <a:solidFill>
                  <a:srgbClr val="7030A0"/>
                </a:solidFill>
              </a:rPr>
              <a:t>19</a:t>
            </a:r>
            <a:r>
              <a:rPr lang="en-US" sz="2600" dirty="0">
                <a:solidFill>
                  <a:srgbClr val="7030A0"/>
                </a:solidFill>
              </a:rPr>
              <a:t>, 55, </a:t>
            </a:r>
            <a:r>
              <a:rPr lang="en-US" sz="2600" dirty="0" smtClean="0">
                <a:solidFill>
                  <a:srgbClr val="7030A0"/>
                </a:solidFill>
              </a:rPr>
              <a:t>83</a:t>
            </a:r>
            <a:r>
              <a:rPr lang="uz-Latn-UZ" sz="2600" dirty="0" smtClean="0">
                <a:solidFill>
                  <a:srgbClr val="7030A0"/>
                </a:solidFill>
              </a:rPr>
              <a:t>,</a:t>
            </a:r>
            <a:r>
              <a:rPr lang="en-US" sz="2600" dirty="0" smtClean="0">
                <a:solidFill>
                  <a:srgbClr val="7030A0"/>
                </a:solidFill>
              </a:rPr>
              <a:t>109</a:t>
            </a:r>
            <a:r>
              <a:rPr lang="uz-Latn-UZ" sz="2600" dirty="0" smtClean="0"/>
              <a:t>.</a:t>
            </a:r>
            <a:r>
              <a:rPr lang="en-US" sz="2600" dirty="0" smtClean="0"/>
              <a:t> </a:t>
            </a:r>
            <a:endParaRPr lang="en-US" sz="2600" dirty="0"/>
          </a:p>
          <a:p>
            <a:r>
              <a:rPr lang="en-US" sz="2600" dirty="0"/>
              <a:t>    </a:t>
            </a:r>
            <a:r>
              <a:rPr lang="en-US" sz="2600" dirty="0" err="1"/>
              <a:t>Sanoq</a:t>
            </a:r>
            <a:r>
              <a:rPr lang="en-US" sz="2600" dirty="0"/>
              <a:t> </a:t>
            </a:r>
            <a:r>
              <a:rPr lang="en-US" sz="2600" dirty="0" err="1"/>
              <a:t>sonlar</a:t>
            </a:r>
            <a:r>
              <a:rPr lang="en-US" sz="2600" dirty="0"/>
              <a:t> </a:t>
            </a:r>
            <a:r>
              <a:rPr lang="en-US" sz="2600" dirty="0" err="1"/>
              <a:t>predmetning</a:t>
            </a:r>
            <a:r>
              <a:rPr lang="en-US" sz="2600" dirty="0"/>
              <a:t> </a:t>
            </a:r>
            <a:r>
              <a:rPr lang="en-US" sz="2600" dirty="0" err="1"/>
              <a:t>miqdor</a:t>
            </a:r>
            <a:r>
              <a:rPr lang="en-US" sz="2600" dirty="0"/>
              <a:t> </a:t>
            </a:r>
            <a:r>
              <a:rPr lang="en-US" sz="2600" dirty="0" err="1"/>
              <a:t>belgisini</a:t>
            </a:r>
            <a:r>
              <a:rPr lang="en-US" sz="2600" dirty="0"/>
              <a:t> </a:t>
            </a:r>
            <a:r>
              <a:rPr lang="en-US" sz="2600" dirty="0" err="1"/>
              <a:t>bildirgani</a:t>
            </a:r>
            <a:r>
              <a:rPr lang="en-US" sz="2600" dirty="0"/>
              <a:t> </a:t>
            </a:r>
            <a:r>
              <a:rPr lang="en-US" sz="2600" dirty="0" err="1"/>
              <a:t>uchun</a:t>
            </a:r>
            <a:r>
              <a:rPr lang="en-US" sz="2600" dirty="0"/>
              <a:t> </a:t>
            </a:r>
            <a:r>
              <a:rPr lang="en-US" sz="2600" dirty="0" err="1"/>
              <a:t>otga</a:t>
            </a:r>
            <a:r>
              <a:rPr lang="en-US" sz="2600" dirty="0"/>
              <a:t> </a:t>
            </a:r>
            <a:r>
              <a:rPr lang="en-US" sz="2600" dirty="0" err="1"/>
              <a:t>bog‘lanadi</a:t>
            </a:r>
            <a:r>
              <a:rPr lang="en-US" sz="2600" dirty="0"/>
              <a:t>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sifatlovchi-aniqlovchi</a:t>
            </a:r>
            <a:r>
              <a:rPr lang="en-US" sz="2600" dirty="0"/>
              <a:t> </a:t>
            </a:r>
            <a:r>
              <a:rPr lang="en-US" sz="2600" dirty="0" err="1"/>
              <a:t>vazifasini</a:t>
            </a:r>
            <a:r>
              <a:rPr lang="en-US" sz="2600" dirty="0"/>
              <a:t> </a:t>
            </a:r>
            <a:r>
              <a:rPr lang="en-US" sz="2600" dirty="0" err="1"/>
              <a:t>bajaradi</a:t>
            </a:r>
            <a:r>
              <a:rPr lang="en-US" sz="2600" dirty="0" smtClean="0"/>
              <a:t>: </a:t>
            </a:r>
            <a:r>
              <a:rPr lang="en-US" sz="2600" dirty="0" err="1">
                <a:solidFill>
                  <a:srgbClr val="7030A0"/>
                </a:solidFill>
              </a:rPr>
              <a:t>ikki</a:t>
            </a:r>
            <a:r>
              <a:rPr lang="en-US" sz="2600" dirty="0">
                <a:solidFill>
                  <a:srgbClr val="7030A0"/>
                </a:solidFill>
              </a:rPr>
              <a:t> </a:t>
            </a:r>
            <a:r>
              <a:rPr lang="en-US" sz="2600" dirty="0" err="1">
                <a:solidFill>
                  <a:srgbClr val="7030A0"/>
                </a:solidFill>
              </a:rPr>
              <a:t>yo‘lovchi</a:t>
            </a:r>
            <a:r>
              <a:rPr lang="en-US" sz="2600" dirty="0">
                <a:solidFill>
                  <a:srgbClr val="7030A0"/>
                </a:solidFill>
              </a:rPr>
              <a:t>, </a:t>
            </a:r>
            <a:r>
              <a:rPr lang="en-US" sz="2600" dirty="0" err="1">
                <a:solidFill>
                  <a:srgbClr val="7030A0"/>
                </a:solidFill>
              </a:rPr>
              <a:t>uch</a:t>
            </a:r>
            <a:r>
              <a:rPr lang="en-US" sz="2600" dirty="0">
                <a:solidFill>
                  <a:srgbClr val="7030A0"/>
                </a:solidFill>
              </a:rPr>
              <a:t> </a:t>
            </a:r>
            <a:r>
              <a:rPr lang="en-US" sz="2600" dirty="0" err="1">
                <a:solidFill>
                  <a:srgbClr val="7030A0"/>
                </a:solidFill>
              </a:rPr>
              <a:t>qiz</a:t>
            </a:r>
            <a:r>
              <a:rPr lang="en-US" sz="2600" dirty="0">
                <a:solidFill>
                  <a:srgbClr val="7030A0"/>
                </a:solidFill>
              </a:rPr>
              <a:t>, </a:t>
            </a:r>
            <a:r>
              <a:rPr lang="en-US" sz="2600" dirty="0" err="1">
                <a:solidFill>
                  <a:srgbClr val="7030A0"/>
                </a:solidFill>
              </a:rPr>
              <a:t>yetti</a:t>
            </a:r>
            <a:r>
              <a:rPr lang="en-US" sz="2600" dirty="0">
                <a:solidFill>
                  <a:srgbClr val="7030A0"/>
                </a:solidFill>
              </a:rPr>
              <a:t> </a:t>
            </a:r>
            <a:r>
              <a:rPr lang="en-US" sz="2600" dirty="0" smtClean="0">
                <a:solidFill>
                  <a:srgbClr val="7030A0"/>
                </a:solidFill>
              </a:rPr>
              <a:t>kun</a:t>
            </a:r>
            <a:r>
              <a:rPr lang="uz-Latn-UZ" sz="2600" dirty="0" smtClean="0"/>
              <a:t>.</a:t>
            </a:r>
            <a:endParaRPr lang="ru-RU" sz="2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034" y="1147187"/>
            <a:ext cx="1883021" cy="24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0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408-mashq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293" y="1010914"/>
            <a:ext cx="7826818" cy="369332"/>
          </a:xfrm>
        </p:spPr>
        <p:txBody>
          <a:bodyPr/>
          <a:lstStyle/>
          <a:p>
            <a:pPr algn="ctr"/>
            <a:r>
              <a:rPr lang="en-US" sz="2400" dirty="0" err="1" smtClean="0"/>
              <a:t>Sanoq</a:t>
            </a:r>
            <a:r>
              <a:rPr lang="en-US" sz="2400" dirty="0" smtClean="0"/>
              <a:t> </a:t>
            </a:r>
            <a:r>
              <a:rPr lang="en-US" sz="2400" dirty="0" err="1"/>
              <a:t>sonlar</a:t>
            </a:r>
            <a:r>
              <a:rPr lang="en-US" sz="2400" dirty="0"/>
              <a:t> </a:t>
            </a:r>
            <a:r>
              <a:rPr lang="en-US" sz="2400" dirty="0" err="1"/>
              <a:t>ishtirok</a:t>
            </a:r>
            <a:r>
              <a:rPr lang="en-US" sz="2400" dirty="0"/>
              <a:t> </a:t>
            </a:r>
            <a:r>
              <a:rPr lang="en-US" sz="2400" dirty="0" err="1"/>
              <a:t>etgan</a:t>
            </a:r>
            <a:r>
              <a:rPr lang="en-US" sz="2400" dirty="0"/>
              <a:t> </a:t>
            </a:r>
            <a:r>
              <a:rPr lang="en-US" sz="2400" dirty="0" err="1"/>
              <a:t>gaplarni</a:t>
            </a:r>
            <a:r>
              <a:rPr lang="en-US" sz="2400" dirty="0"/>
              <a:t> </a:t>
            </a:r>
            <a:r>
              <a:rPr lang="en-US" sz="2400" dirty="0" err="1"/>
              <a:t>ko‘chirib</a:t>
            </a:r>
            <a:r>
              <a:rPr lang="en-US" sz="2400" dirty="0"/>
              <a:t> </a:t>
            </a:r>
            <a:r>
              <a:rPr lang="en-US" sz="2400" dirty="0" err="1" smtClean="0"/>
              <a:t>yozing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9936" y="1869908"/>
            <a:ext cx="562148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ko‘rishishdi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yiqildi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Murod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512126" y="2327563"/>
            <a:ext cx="4364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741" y="1672481"/>
            <a:ext cx="2073789" cy="189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220190" y="3584864"/>
            <a:ext cx="772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25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8257</TotalTime>
  <Words>498</Words>
  <Application>Microsoft Office PowerPoint</Application>
  <PresentationFormat>Экран (16:9)</PresentationFormat>
  <Paragraphs>109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Tahoma</vt:lpstr>
      <vt:lpstr>Wingdings</vt:lpstr>
      <vt:lpstr>1_Office Theme</vt:lpstr>
      <vt:lpstr>2_Office Theme</vt:lpstr>
      <vt:lpstr>3_Office Theme</vt:lpstr>
      <vt:lpstr>4_Office Theme</vt:lpstr>
      <vt:lpstr>5_Office Theme</vt:lpstr>
      <vt:lpstr>7_Office Theme</vt:lpstr>
      <vt:lpstr>Презентация PowerPoint</vt:lpstr>
      <vt:lpstr>TOPSHIRIQ </vt:lpstr>
      <vt:lpstr>BILIB OLING!</vt:lpstr>
      <vt:lpstr>ESLAB QOLING!</vt:lpstr>
      <vt:lpstr> TOPSHIRIQ </vt:lpstr>
      <vt:lpstr>Miqdor sonlarning  turlari</vt:lpstr>
      <vt:lpstr>406-mashq. “Bo‘sh o‘tirma, bosh qotir!”</vt:lpstr>
      <vt:lpstr>Bilib oling!</vt:lpstr>
      <vt:lpstr>408-mashq </vt:lpstr>
      <vt:lpstr>409-mashq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780</cp:revision>
  <cp:lastPrinted>2020-08-26T14:48:01Z</cp:lastPrinted>
  <dcterms:created xsi:type="dcterms:W3CDTF">2020-04-11T16:25:36Z</dcterms:created>
  <dcterms:modified xsi:type="dcterms:W3CDTF">2021-03-16T06:23:00Z</dcterms:modified>
</cp:coreProperties>
</file>