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  <p:sldMasterId id="2147483864" r:id="rId4"/>
    <p:sldMasterId id="2147483922" r:id="rId5"/>
    <p:sldMasterId id="2147483929" r:id="rId6"/>
  </p:sldMasterIdLst>
  <p:notesMasterIdLst>
    <p:notesMasterId r:id="rId19"/>
  </p:notesMasterIdLst>
  <p:handoutMasterIdLst>
    <p:handoutMasterId r:id="rId20"/>
  </p:handoutMasterIdLst>
  <p:sldIdLst>
    <p:sldId id="519" r:id="rId7"/>
    <p:sldId id="511" r:id="rId8"/>
    <p:sldId id="529" r:id="rId9"/>
    <p:sldId id="525" r:id="rId10"/>
    <p:sldId id="526" r:id="rId11"/>
    <p:sldId id="528" r:id="rId12"/>
    <p:sldId id="527" r:id="rId13"/>
    <p:sldId id="530" r:id="rId14"/>
    <p:sldId id="531" r:id="rId15"/>
    <p:sldId id="532" r:id="rId16"/>
    <p:sldId id="533" r:id="rId17"/>
    <p:sldId id="401" r:id="rId18"/>
  </p:sldIdLst>
  <p:sldSz cx="9144000" cy="5143500" type="screen16x9"/>
  <p:notesSz cx="6735763" cy="9866313"/>
  <p:defaultTextStyle>
    <a:defPPr>
      <a:defRPr lang="en-US"/>
    </a:defPPr>
    <a:lvl1pPr marL="0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681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364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046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0728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410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093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8774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1455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3399"/>
    <a:srgbClr val="008E40"/>
    <a:srgbClr val="008A3E"/>
    <a:srgbClr val="004F8A"/>
    <a:srgbClr val="005DA2"/>
    <a:srgbClr val="66FFFF"/>
    <a:srgbClr val="391A05"/>
    <a:srgbClr val="C75F0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06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909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819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72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63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454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145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836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527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1597828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9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528599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9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0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0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0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0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92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9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88969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9911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0159390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99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5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6989" indent="-1856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06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42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60278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1" cy="3470673"/>
          </a:xfrm>
        </p:spPr>
        <p:txBody>
          <a:bodyPr numCol="2" spcCol="274199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5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71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06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42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503173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841405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84149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09676"/>
            <a:ext cx="3811588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09676"/>
            <a:ext cx="3813174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15134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1989"/>
            <a:ext cx="3811588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1989"/>
            <a:ext cx="3813174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929578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557056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4074113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17372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00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377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75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346907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0103210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07155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829329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811642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0549674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576861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730196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51234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175294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23506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9329167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047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5820528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4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4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8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1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4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4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8383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2781841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9968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23783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16421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16421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16421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16421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0461559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16421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16421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16421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16421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0682767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5385805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0879962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8280908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2626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9889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9889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9889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9889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566908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9889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9889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9889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9889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5477382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593825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36458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646876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2501643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025510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58706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260116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0359042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384611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5472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2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2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15190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2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2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5723501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297890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407407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367431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0598232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3" y="1594496"/>
            <a:ext cx="7772401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3" y="2880378"/>
            <a:ext cx="64008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1BDBE1-9FF8-4100-A080-31AE94E09E02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7F27-9E43-4D14-AA39-3DAFF593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7848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13" y="1717513"/>
            <a:ext cx="7826819" cy="235558"/>
          </a:xfrm>
        </p:spPr>
        <p:txBody>
          <a:bodyPr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E686AD-44DA-4B16-A21D-1136C21BC74F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84A04-BA5F-453A-8738-7FF05446E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276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26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8" y="1183026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53CA7-F64C-41F3-840C-7CD11921F163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DA98-196D-4524-9DD5-F38A7B8C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4285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9E033D-3898-4A8C-8386-23D91E1316AE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CC57-FB82-4AD7-A216-4C9D40FCB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3502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283EA-1369-4940-B2C0-C52E1ACC2912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58EE-B612-4E10-9B58-53697D68A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0319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0" y="209982"/>
            <a:ext cx="777240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10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5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9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10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55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99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30" y="700121"/>
            <a:ext cx="7772403" cy="13503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379012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352549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454294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9179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363216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68494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0136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76247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286327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57518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54119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4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208504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347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0634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5508" indent="-18487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1921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2562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958137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41" y="1089314"/>
            <a:ext cx="7772401" cy="3470673"/>
          </a:xfrm>
        </p:spPr>
        <p:txBody>
          <a:bodyPr numCol="2" spcCol="43347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0634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1289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1921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2562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824414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87682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49618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41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41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13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2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2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27237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62394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552768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91356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095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5128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6702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13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60843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103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6083813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792354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519382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608751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3058178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44376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32128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967770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8231335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59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18421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2276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08147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0122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60534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18768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18768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18768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18768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937169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18768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18768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18768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18768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7429457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38631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38631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38631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101361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38631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38631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38631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638358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3558493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3558493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75432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3558493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3558493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59434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2235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2235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2235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2235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853720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2235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2235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2235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2235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979579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22098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22098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22098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507696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22098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22098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22098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030090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2341961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2341961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872944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2341961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2341961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0932017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4437633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7869340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80215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3035133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0981303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78225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71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6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71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6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40549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71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6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71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6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373764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6467201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806655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7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4123941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7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118264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610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610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61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2581" indent="-112581">
              <a:defRPr sz="1000"/>
            </a:lvl3pPr>
            <a:lvl4pPr marL="299818" indent="-155235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61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2581" indent="-112581">
              <a:defRPr sz="1000"/>
            </a:lvl3pPr>
            <a:lvl4pPr marL="299818" indent="-155235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64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64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428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0017"/>
            <a:endParaRPr sz="1700">
              <a:solidFill>
                <a:srgbClr val="FFFFFF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017"/>
            <a:endParaRPr sz="1700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42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endParaRPr sz="17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fld id="{1D8BD707-D9CF-40AE-B4C6-C98DA3205C09}" type="datetimeFigureOut">
              <a:rPr lang="en-US" sz="1700">
                <a:solidFill>
                  <a:srgbClr val="FFFFFF">
                    <a:tint val="75000"/>
                  </a:srgbClr>
                </a:solidFill>
              </a:rPr>
              <a:pPr defTabSz="910017"/>
              <a:t>3/16/2021</a:t>
            </a:fld>
            <a:endParaRPr lang="en-US" sz="17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fld id="{B6F15528-21DE-4FAA-801E-634DDDAF4B2B}" type="slidenum">
              <a:rPr sz="1700">
                <a:solidFill>
                  <a:srgbClr val="FFFFFF">
                    <a:tint val="75000"/>
                  </a:srgbClr>
                </a:solidFill>
              </a:rPr>
              <a:pPr defTabSz="910017"/>
              <a:t>‹#›</a:t>
            </a:fld>
            <a:endParaRPr sz="170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72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5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7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7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7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7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7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7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7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7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7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7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7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7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7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7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47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15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910" indent="-18559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951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267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6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6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6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6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6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6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6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6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6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6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6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6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6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6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5"/>
            <a:ext cx="7772401" cy="3470673"/>
          </a:xfrm>
        </p:spPr>
        <p:txBody>
          <a:bodyPr numCol="2" spcCol="274147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15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634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951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267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8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5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1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8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4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0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7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47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387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979" indent="-132590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166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555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7"/>
            <a:ext cx="7772401" cy="3470673"/>
          </a:xfrm>
        </p:spPr>
        <p:txBody>
          <a:bodyPr numCol="2" spcCol="274147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387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778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166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555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1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74231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4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4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8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1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4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4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8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07688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9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528599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9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55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slideLayout" Target="../slideLayouts/slideLayout173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Relationship Id="rId57" Type="http://schemas.openxmlformats.org/officeDocument/2006/relationships/slideLayout" Target="../slideLayouts/slideLayout17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56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1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63" Type="http://schemas.openxmlformats.org/officeDocument/2006/relationships/slideLayout" Target="../slideLayouts/slideLayout246.xml"/><Relationship Id="rId68" Type="http://schemas.openxmlformats.org/officeDocument/2006/relationships/theme" Target="../theme/theme6.xml"/><Relationship Id="rId7" Type="http://schemas.openxmlformats.org/officeDocument/2006/relationships/slideLayout" Target="../slideLayouts/slideLayout190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9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66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slideLayout" Target="../slideLayouts/slideLayout243.xml"/><Relationship Id="rId65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64" Type="http://schemas.openxmlformats.org/officeDocument/2006/relationships/slideLayout" Target="../slideLayouts/slideLayout247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slideLayout" Target="../slideLayouts/slideLayout242.xml"/><Relationship Id="rId67" Type="http://schemas.openxmlformats.org/officeDocument/2006/relationships/slideLayout" Target="../slideLayouts/slideLayout250.xml"/><Relationship Id="rId20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slideLayout" Target="../slideLayouts/slideLayout245.xml"/><Relationship Id="rId70" Type="http://schemas.openxmlformats.org/officeDocument/2006/relationships/hyperlink" Target="https://www.linkedin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9" y="4639605"/>
            <a:ext cx="1620957" cy="406647"/>
          </a:xfrm>
          <a:prstGeom prst="rect">
            <a:avLst/>
          </a:prstGeom>
        </p:spPr>
        <p:txBody>
          <a:bodyPr vert="horz" wrap="square" lIns="91373" tIns="45686" rIns="91373" bIns="4568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0" y="4719818"/>
            <a:ext cx="104567" cy="246221"/>
          </a:xfrm>
          <a:prstGeom prst="rect">
            <a:avLst/>
          </a:prstGeom>
        </p:spPr>
        <p:txBody>
          <a:bodyPr vert="horz" wrap="none" lIns="91373" tIns="45686" rIns="91373" bIns="4568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4" y="4792779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7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368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5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220" indent="-172904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536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853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170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2641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87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31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72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5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88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32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76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20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63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07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53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9" y="4763792"/>
            <a:ext cx="1620957" cy="158277"/>
          </a:xfrm>
          <a:prstGeom prst="rect">
            <a:avLst/>
          </a:prstGeom>
        </p:spPr>
        <p:txBody>
          <a:bodyPr vert="horz" wrap="square" lIns="65281" tIns="32639" rIns="65281" bIns="326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2" y="4719818"/>
            <a:ext cx="104567" cy="246221"/>
          </a:xfrm>
          <a:prstGeom prst="rect">
            <a:avLst/>
          </a:prstGeom>
        </p:spPr>
        <p:txBody>
          <a:bodyPr vert="horz" wrap="none" lIns="65281" tIns="32639" rIns="65281" bIns="326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4" y="4792779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8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2737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387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911" indent="-123520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298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690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078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032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400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772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4139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370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73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10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47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84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821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58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95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0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479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9" y="112805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479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2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4793"/>
              <a:t>3/16/2021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479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397">
        <a:defRPr>
          <a:latin typeface="+mn-lt"/>
          <a:ea typeface="+mn-ea"/>
          <a:cs typeface="+mn-cs"/>
        </a:defRPr>
      </a:lvl2pPr>
      <a:lvl3pPr marL="1034793">
        <a:defRPr>
          <a:latin typeface="+mn-lt"/>
          <a:ea typeface="+mn-ea"/>
          <a:cs typeface="+mn-cs"/>
        </a:defRPr>
      </a:lvl3pPr>
      <a:lvl4pPr marL="1552193">
        <a:defRPr>
          <a:latin typeface="+mn-lt"/>
          <a:ea typeface="+mn-ea"/>
          <a:cs typeface="+mn-cs"/>
        </a:defRPr>
      </a:lvl4pPr>
      <a:lvl5pPr marL="2069592">
        <a:defRPr>
          <a:latin typeface="+mn-lt"/>
          <a:ea typeface="+mn-ea"/>
          <a:cs typeface="+mn-cs"/>
        </a:defRPr>
      </a:lvl5pPr>
      <a:lvl6pPr marL="2586987">
        <a:defRPr>
          <a:latin typeface="+mn-lt"/>
          <a:ea typeface="+mn-ea"/>
          <a:cs typeface="+mn-cs"/>
        </a:defRPr>
      </a:lvl6pPr>
      <a:lvl7pPr marL="3104384">
        <a:defRPr>
          <a:latin typeface="+mn-lt"/>
          <a:ea typeface="+mn-ea"/>
          <a:cs typeface="+mn-cs"/>
        </a:defRPr>
      </a:lvl7pPr>
      <a:lvl8pPr marL="3621781">
        <a:defRPr>
          <a:latin typeface="+mn-lt"/>
          <a:ea typeface="+mn-ea"/>
          <a:cs typeface="+mn-cs"/>
        </a:defRPr>
      </a:lvl8pPr>
      <a:lvl9pPr marL="41391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397">
        <a:defRPr>
          <a:latin typeface="+mn-lt"/>
          <a:ea typeface="+mn-ea"/>
          <a:cs typeface="+mn-cs"/>
        </a:defRPr>
      </a:lvl2pPr>
      <a:lvl3pPr marL="1034793">
        <a:defRPr>
          <a:latin typeface="+mn-lt"/>
          <a:ea typeface="+mn-ea"/>
          <a:cs typeface="+mn-cs"/>
        </a:defRPr>
      </a:lvl3pPr>
      <a:lvl4pPr marL="1552193">
        <a:defRPr>
          <a:latin typeface="+mn-lt"/>
          <a:ea typeface="+mn-ea"/>
          <a:cs typeface="+mn-cs"/>
        </a:defRPr>
      </a:lvl4pPr>
      <a:lvl5pPr marL="2069592">
        <a:defRPr>
          <a:latin typeface="+mn-lt"/>
          <a:ea typeface="+mn-ea"/>
          <a:cs typeface="+mn-cs"/>
        </a:defRPr>
      </a:lvl5pPr>
      <a:lvl6pPr marL="2586987">
        <a:defRPr>
          <a:latin typeface="+mn-lt"/>
          <a:ea typeface="+mn-ea"/>
          <a:cs typeface="+mn-cs"/>
        </a:defRPr>
      </a:lvl6pPr>
      <a:lvl7pPr marL="3104384">
        <a:defRPr>
          <a:latin typeface="+mn-lt"/>
          <a:ea typeface="+mn-ea"/>
          <a:cs typeface="+mn-cs"/>
        </a:defRPr>
      </a:lvl7pPr>
      <a:lvl8pPr marL="3621781">
        <a:defRPr>
          <a:latin typeface="+mn-lt"/>
          <a:ea typeface="+mn-ea"/>
          <a:cs typeface="+mn-cs"/>
        </a:defRPr>
      </a:lvl8pPr>
      <a:lvl9pPr marL="4139178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7" y="4727518"/>
            <a:ext cx="1620957" cy="230820"/>
          </a:xfrm>
          <a:prstGeom prst="rect">
            <a:avLst/>
          </a:prstGeom>
        </p:spPr>
        <p:txBody>
          <a:bodyPr vert="horz" wrap="square" lIns="91390" tIns="45694" rIns="91390" bIns="4569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9" y="4719816"/>
            <a:ext cx="104567" cy="246221"/>
          </a:xfrm>
          <a:prstGeom prst="rect">
            <a:avLst/>
          </a:prstGeom>
        </p:spPr>
        <p:txBody>
          <a:bodyPr vert="horz" wrap="none" lIns="91390" tIns="45694" rIns="91390" bIns="4569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2" y="4792778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7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  <p:sldLayoutId id="2147483917" r:id="rId53"/>
    <p:sldLayoutId id="2147483918" r:id="rId54"/>
    <p:sldLayoutId id="2147483919" r:id="rId55"/>
    <p:sldLayoutId id="2147483920" r:id="rId56"/>
    <p:sldLayoutId id="2147483921" r:id="rId57"/>
  </p:sldLayoutIdLst>
  <p:transition>
    <p:wedge/>
  </p:transition>
  <p:txStyles>
    <p:titleStyle>
      <a:lvl1pPr algn="ctr" defTabSz="913893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5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297" indent="-172942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652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007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362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205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9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7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6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3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5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1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8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25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2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105511" y="850108"/>
            <a:ext cx="8962292" cy="4200525"/>
          </a:xfrm>
          <a:custGeom>
            <a:avLst/>
            <a:gdLst>
              <a:gd name="T0" fmla="*/ 16693591 w 5650865"/>
              <a:gd name="T1" fmla="*/ 109269 h 2649220"/>
              <a:gd name="T2" fmla="*/ 16621555 w 5650865"/>
              <a:gd name="T3" fmla="*/ 109269 h 2649220"/>
              <a:gd name="T4" fmla="*/ 16621555 w 5650865"/>
              <a:gd name="T5" fmla="*/ 11738619 h 2649220"/>
              <a:gd name="T6" fmla="*/ 16693591 w 5650865"/>
              <a:gd name="T7" fmla="*/ 11738619 h 2649220"/>
              <a:gd name="T8" fmla="*/ 16693591 w 5650865"/>
              <a:gd name="T9" fmla="*/ 109269 h 2649220"/>
              <a:gd name="T10" fmla="*/ 16693591 w 5650865"/>
              <a:gd name="T11" fmla="*/ 0 h 2649220"/>
              <a:gd name="T12" fmla="*/ 0 w 5650865"/>
              <a:gd name="T13" fmla="*/ 0 h 2649220"/>
              <a:gd name="T14" fmla="*/ 0 w 5650865"/>
              <a:gd name="T15" fmla="*/ 107910 h 2649220"/>
              <a:gd name="T16" fmla="*/ 0 w 5650865"/>
              <a:gd name="T17" fmla="*/ 11739132 h 2649220"/>
              <a:gd name="T18" fmla="*/ 0 w 5650865"/>
              <a:gd name="T19" fmla="*/ 11847042 h 2649220"/>
              <a:gd name="T20" fmla="*/ 16693591 w 5650865"/>
              <a:gd name="T21" fmla="*/ 11847042 h 2649220"/>
              <a:gd name="T22" fmla="*/ 16693591 w 5650865"/>
              <a:gd name="T23" fmla="*/ 11739132 h 2649220"/>
              <a:gd name="T24" fmla="*/ 72041 w 5650865"/>
              <a:gd name="T25" fmla="*/ 11739132 h 2649220"/>
              <a:gd name="T26" fmla="*/ 72041 w 5650865"/>
              <a:gd name="T27" fmla="*/ 107910 h 2649220"/>
              <a:gd name="T28" fmla="*/ 16693591 w 5650865"/>
              <a:gd name="T29" fmla="*/ 107910 h 2649220"/>
              <a:gd name="T30" fmla="*/ 16693591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565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bg object 17"/>
          <p:cNvSpPr>
            <a:spLocks/>
          </p:cNvSpPr>
          <p:nvPr/>
        </p:nvSpPr>
        <p:spPr bwMode="auto">
          <a:xfrm>
            <a:off x="105511" y="113116"/>
            <a:ext cx="8962292" cy="679846"/>
          </a:xfrm>
          <a:custGeom>
            <a:avLst/>
            <a:gdLst>
              <a:gd name="T0" fmla="*/ 16693584 w 5650865"/>
              <a:gd name="T1" fmla="*/ 0 h 429259"/>
              <a:gd name="T2" fmla="*/ 0 w 5650865"/>
              <a:gd name="T3" fmla="*/ 0 h 429259"/>
              <a:gd name="T4" fmla="*/ 0 w 5650865"/>
              <a:gd name="T5" fmla="*/ 1894374 h 429259"/>
              <a:gd name="T6" fmla="*/ 16693584 w 5650865"/>
              <a:gd name="T7" fmla="*/ 1894374 h 429259"/>
              <a:gd name="T8" fmla="*/ 16693584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565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256" y="163123"/>
            <a:ext cx="819149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659424" y="1719269"/>
            <a:ext cx="7825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549" y="4783932"/>
            <a:ext cx="2924909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1272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8668" y="4783932"/>
            <a:ext cx="2101363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1272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1A797-8ABA-4BFD-B31A-A893BA3536F9}" type="datetimeFigureOut">
              <a:rPr lang="en-US" sz="1200"/>
              <a:pPr>
                <a:defRPr/>
              </a:pPr>
              <a:t>3/16/2021</a:t>
            </a:fld>
            <a:endParaRPr lang="en-US" sz="12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975" y="4783932"/>
            <a:ext cx="2101363" cy="18648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126043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7EBE-0C08-4EA3-9668-5B7D5C9965EB}" type="slidenum">
              <a:rPr lang="ru-RU" altLang="ru-RU" sz="12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1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56400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1280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69199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225599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870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2373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771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52739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18190">
        <a:defRPr>
          <a:latin typeface="+mn-lt"/>
          <a:ea typeface="+mn-ea"/>
          <a:cs typeface="+mn-cs"/>
        </a:defRPr>
      </a:lvl6pPr>
      <a:lvl7pPr marL="3381828">
        <a:defRPr>
          <a:latin typeface="+mn-lt"/>
          <a:ea typeface="+mn-ea"/>
          <a:cs typeface="+mn-cs"/>
        </a:defRPr>
      </a:lvl7pPr>
      <a:lvl8pPr marL="3945466">
        <a:defRPr>
          <a:latin typeface="+mn-lt"/>
          <a:ea typeface="+mn-ea"/>
          <a:cs typeface="+mn-cs"/>
        </a:defRPr>
      </a:lvl8pPr>
      <a:lvl9pPr marL="45091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3641">
        <a:defRPr>
          <a:latin typeface="+mn-lt"/>
          <a:ea typeface="+mn-ea"/>
          <a:cs typeface="+mn-cs"/>
        </a:defRPr>
      </a:lvl2pPr>
      <a:lvl3pPr marL="1127278">
        <a:defRPr>
          <a:latin typeface="+mn-lt"/>
          <a:ea typeface="+mn-ea"/>
          <a:cs typeface="+mn-cs"/>
        </a:defRPr>
      </a:lvl3pPr>
      <a:lvl4pPr marL="1690910">
        <a:defRPr>
          <a:latin typeface="+mn-lt"/>
          <a:ea typeface="+mn-ea"/>
          <a:cs typeface="+mn-cs"/>
        </a:defRPr>
      </a:lvl4pPr>
      <a:lvl5pPr marL="2254551">
        <a:defRPr>
          <a:latin typeface="+mn-lt"/>
          <a:ea typeface="+mn-ea"/>
          <a:cs typeface="+mn-cs"/>
        </a:defRPr>
      </a:lvl5pPr>
      <a:lvl6pPr marL="2818190">
        <a:defRPr>
          <a:latin typeface="+mn-lt"/>
          <a:ea typeface="+mn-ea"/>
          <a:cs typeface="+mn-cs"/>
        </a:defRPr>
      </a:lvl6pPr>
      <a:lvl7pPr marL="3381828">
        <a:defRPr>
          <a:latin typeface="+mn-lt"/>
          <a:ea typeface="+mn-ea"/>
          <a:cs typeface="+mn-cs"/>
        </a:defRPr>
      </a:lvl7pPr>
      <a:lvl8pPr marL="3945466">
        <a:defRPr>
          <a:latin typeface="+mn-lt"/>
          <a:ea typeface="+mn-ea"/>
          <a:cs typeface="+mn-cs"/>
        </a:defRPr>
      </a:lvl8pPr>
      <a:lvl9pPr marL="4509109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4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8"/>
            <a:ext cx="1620957" cy="400080"/>
          </a:xfrm>
          <a:prstGeom prst="rect">
            <a:avLst/>
          </a:prstGeom>
        </p:spPr>
        <p:txBody>
          <a:bodyPr vert="horz" wrap="square" lIns="91013" tIns="45506" rIns="91013" bIns="455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63" y="4719817"/>
            <a:ext cx="104567" cy="246221"/>
          </a:xfrm>
          <a:prstGeom prst="rect">
            <a:avLst/>
          </a:prstGeom>
        </p:spPr>
        <p:txBody>
          <a:bodyPr vert="horz" wrap="none" lIns="91013" tIns="45506" rIns="91013" bIns="455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FFFFFF"/>
                </a:solidFill>
              </a:rPr>
              <a:pPr algn="ctr"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06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9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  <p:sldLayoutId id="2147483951" r:id="rId22"/>
    <p:sldLayoutId id="2147483952" r:id="rId23"/>
    <p:sldLayoutId id="2147483953" r:id="rId24"/>
    <p:sldLayoutId id="2147483954" r:id="rId25"/>
    <p:sldLayoutId id="2147483955" r:id="rId26"/>
    <p:sldLayoutId id="2147483956" r:id="rId27"/>
    <p:sldLayoutId id="2147483957" r:id="rId28"/>
    <p:sldLayoutId id="2147483958" r:id="rId29"/>
    <p:sldLayoutId id="2147483959" r:id="rId30"/>
    <p:sldLayoutId id="2147483960" r:id="rId31"/>
    <p:sldLayoutId id="2147483961" r:id="rId32"/>
    <p:sldLayoutId id="2147483962" r:id="rId33"/>
    <p:sldLayoutId id="2147483963" r:id="rId34"/>
    <p:sldLayoutId id="2147483964" r:id="rId35"/>
    <p:sldLayoutId id="2147483965" r:id="rId36"/>
    <p:sldLayoutId id="2147483966" r:id="rId37"/>
    <p:sldLayoutId id="2147483967" r:id="rId38"/>
    <p:sldLayoutId id="2147483968" r:id="rId39"/>
    <p:sldLayoutId id="2147483969" r:id="rId40"/>
    <p:sldLayoutId id="2147483970" r:id="rId41"/>
    <p:sldLayoutId id="2147483971" r:id="rId42"/>
    <p:sldLayoutId id="2147483972" r:id="rId43"/>
    <p:sldLayoutId id="2147483973" r:id="rId44"/>
    <p:sldLayoutId id="2147483974" r:id="rId45"/>
    <p:sldLayoutId id="2147483975" r:id="rId46"/>
    <p:sldLayoutId id="2147483976" r:id="rId47"/>
    <p:sldLayoutId id="2147483977" r:id="rId48"/>
    <p:sldLayoutId id="2147483978" r:id="rId49"/>
    <p:sldLayoutId id="2147483979" r:id="rId50"/>
    <p:sldLayoutId id="2147483980" r:id="rId51"/>
    <p:sldLayoutId id="2147483981" r:id="rId52"/>
    <p:sldLayoutId id="2147483982" r:id="rId53"/>
    <p:sldLayoutId id="2147483983" r:id="rId54"/>
    <p:sldLayoutId id="2147483984" r:id="rId55"/>
    <p:sldLayoutId id="2147483985" r:id="rId56"/>
    <p:sldLayoutId id="2147483986" r:id="rId57"/>
    <p:sldLayoutId id="2147483987" r:id="rId58"/>
    <p:sldLayoutId id="2147483988" r:id="rId59"/>
    <p:sldLayoutId id="2147483989" r:id="rId60"/>
    <p:sldLayoutId id="2147483990" r:id="rId61"/>
    <p:sldLayoutId id="2147483991" r:id="rId62"/>
    <p:sldLayoutId id="2147483992" r:id="rId63"/>
    <p:sldLayoutId id="2147483993" r:id="rId64"/>
    <p:sldLayoutId id="2147483994" r:id="rId65"/>
    <p:sldLayoutId id="2147483995" r:id="rId66"/>
    <p:sldLayoutId id="2147483996" r:id="rId67"/>
  </p:sldLayoutIdLst>
  <p:txStyles>
    <p:titleStyle>
      <a:lvl1pPr algn="ctr" defTabSz="910082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634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2863" indent="-172218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3486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4146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4780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2729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773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812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853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38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0082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131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167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210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251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287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333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2" y="2386"/>
            <a:ext cx="9133744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38" y="1703790"/>
            <a:ext cx="448407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4" y="3208736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/>
          <a:lstStyle/>
          <a:p>
            <a:pPr defTabSz="1126941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1021276" y="338144"/>
            <a:ext cx="5615354" cy="943541"/>
          </a:xfrm>
          <a:prstGeom prst="rect">
            <a:avLst/>
          </a:prstGeom>
        </p:spPr>
        <p:txBody>
          <a:bodyPr lIns="0" tIns="20016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411" algn="ctr" defTabSz="1253359">
              <a:spcBef>
                <a:spcPts val="157"/>
              </a:spcBef>
              <a:defRPr/>
            </a:pPr>
            <a:r>
              <a:rPr lang="en-US" sz="54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6000" kern="2000" spc="13" dirty="0">
                <a:solidFill>
                  <a:sysClr val="window" lastClr="FFFFFF"/>
                </a:solidFill>
              </a:rPr>
              <a:t>ONA TILI</a:t>
            </a:r>
            <a:endParaRPr lang="en-US" sz="6000" kern="2000" spc="13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28" y="1089427"/>
            <a:ext cx="68875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855" y="1100138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75"/>
            <a:ext cx="48360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45" y="825107"/>
            <a:ext cx="191965" cy="128588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09" y="510780"/>
            <a:ext cx="701919" cy="657226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533227"/>
            <a:endParaRPr sz="1200"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533227"/>
            <a:endParaRPr sz="1200"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230209" y="601822"/>
            <a:ext cx="1226554" cy="565262"/>
          </a:xfrm>
          <a:prstGeom prst="rect">
            <a:avLst/>
          </a:prstGeom>
        </p:spPr>
        <p:txBody>
          <a:bodyPr vert="horz" wrap="square" lIns="0" tIns="11155" rIns="0" bIns="0" rtlCol="0">
            <a:spAutoFit/>
          </a:bodyPr>
          <a:lstStyle/>
          <a:p>
            <a:pPr algn="ctr" defTabSz="533227">
              <a:spcBef>
                <a:spcPts val="88"/>
              </a:spcBef>
            </a:pPr>
            <a:r>
              <a:rPr lang="uz-Latn-UZ" sz="3600" b="1" spc="-4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3600" b="1" spc="-4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sz="3600" b="1" spc="-4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37827" y="1835024"/>
            <a:ext cx="8143537" cy="1121036"/>
          </a:xfrm>
          <a:prstGeom prst="rect">
            <a:avLst/>
          </a:prstGeom>
        </p:spPr>
        <p:txBody>
          <a:bodyPr vert="horz" wrap="square" lIns="0" tIns="12914" rIns="0" bIns="0" rtlCol="0">
            <a:spAutoFit/>
          </a:bodyPr>
          <a:lstStyle/>
          <a:p>
            <a:pPr marL="17025" algn="ctr" defTabSz="533227">
              <a:spcBef>
                <a:spcPts val="103"/>
              </a:spcBef>
            </a:pPr>
            <a:r>
              <a:rPr lang="en-US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SON MA’NO GURUHLARI. SANOQ SON</a:t>
            </a:r>
            <a:endParaRPr lang="en-US" sz="36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09" y="3113168"/>
            <a:ext cx="3450745" cy="172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5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409-mashq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209" y="969351"/>
            <a:ext cx="8603673" cy="677108"/>
          </a:xfrm>
        </p:spPr>
        <p:txBody>
          <a:bodyPr/>
          <a:lstStyle/>
          <a:p>
            <a:r>
              <a:rPr lang="uz-Latn-UZ" sz="2400" dirty="0" smtClean="0"/>
              <a:t>   </a:t>
            </a:r>
            <a:r>
              <a:rPr lang="en-US" sz="2000" dirty="0" err="1" smtClean="0"/>
              <a:t>Sonlar</a:t>
            </a:r>
            <a:r>
              <a:rPr lang="en-US" sz="2000" dirty="0" smtClean="0"/>
              <a:t> </a:t>
            </a:r>
            <a:r>
              <a:rPr lang="en-US" sz="2000" dirty="0" err="1"/>
              <a:t>qatnashgan</a:t>
            </a:r>
            <a:r>
              <a:rPr lang="en-US" sz="2000" dirty="0"/>
              <a:t> </a:t>
            </a:r>
            <a:r>
              <a:rPr lang="en-US" sz="2000" dirty="0" smtClean="0"/>
              <a:t>to</a:t>
            </a:r>
            <a:r>
              <a:rPr lang="uz-Latn-UZ" sz="2000" dirty="0" smtClean="0"/>
              <a:t>p</a:t>
            </a:r>
            <a:r>
              <a:rPr lang="en-US" sz="2000" dirty="0" err="1" smtClean="0"/>
              <a:t>ishmoqlarni</a:t>
            </a:r>
            <a:r>
              <a:rPr lang="en-US" sz="2000" dirty="0" smtClean="0"/>
              <a:t> </a:t>
            </a:r>
            <a:r>
              <a:rPr lang="en-US" sz="2000" dirty="0" err="1"/>
              <a:t>bilasizmi</a:t>
            </a:r>
            <a:r>
              <a:rPr lang="en-US" sz="2000" dirty="0"/>
              <a:t>? </a:t>
            </a:r>
            <a:r>
              <a:rPr lang="en-US" sz="2000" dirty="0" err="1"/>
              <a:t>Ularni</a:t>
            </a:r>
            <a:r>
              <a:rPr lang="en-US" sz="2000" dirty="0"/>
              <a:t> </a:t>
            </a:r>
            <a:r>
              <a:rPr lang="en-US" sz="2000" dirty="0" err="1"/>
              <a:t>daftaringizga</a:t>
            </a:r>
            <a:r>
              <a:rPr lang="en-US" sz="2000" dirty="0"/>
              <a:t> </a:t>
            </a:r>
            <a:r>
              <a:rPr lang="en-US" sz="2000" dirty="0" err="1"/>
              <a:t>yozing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3063" y="158449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o‘rtoq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zo‘r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tashvishi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xursand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Izma-iz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ketar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otasi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bolasi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64" y="1678723"/>
            <a:ext cx="2206107" cy="146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502412"/>
            <a:ext cx="16589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95" y="3407064"/>
            <a:ext cx="9017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10" y="4281694"/>
            <a:ext cx="475456" cy="47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474" y="4466555"/>
            <a:ext cx="475456" cy="47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7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0384" y="969351"/>
            <a:ext cx="4266698" cy="1938992"/>
          </a:xfrm>
        </p:spPr>
        <p:txBody>
          <a:bodyPr/>
          <a:lstStyle/>
          <a:p>
            <a:r>
              <a:rPr lang="en-US" sz="2800" dirty="0" err="1"/>
              <a:t>Ikki</a:t>
            </a:r>
            <a:r>
              <a:rPr lang="en-US" sz="2800" dirty="0"/>
              <a:t> </a:t>
            </a:r>
            <a:r>
              <a:rPr lang="en-US" sz="2800" dirty="0" err="1"/>
              <a:t>kishi</a:t>
            </a:r>
            <a:r>
              <a:rPr lang="en-US" sz="2800" dirty="0"/>
              <a:t> </a:t>
            </a:r>
            <a:r>
              <a:rPr lang="en-US" sz="2800" dirty="0" err="1"/>
              <a:t>o‘ynaydi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Uzoq-uzoq</a:t>
            </a:r>
            <a:r>
              <a:rPr lang="en-US" sz="2800" dirty="0"/>
              <a:t> </a:t>
            </a:r>
            <a:r>
              <a:rPr lang="en-US" sz="2800" dirty="0" err="1"/>
              <a:t>o‘ylaydi</a:t>
            </a:r>
            <a:r>
              <a:rPr lang="en-US" sz="2800" dirty="0"/>
              <a:t>.</a:t>
            </a:r>
          </a:p>
          <a:p>
            <a:r>
              <a:rPr lang="en-US" sz="2800" dirty="0" err="1" smtClean="0"/>
              <a:t>Alomat</a:t>
            </a:r>
            <a:r>
              <a:rPr lang="uz-Latn-UZ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/>
              <a:t>“</a:t>
            </a:r>
            <a:r>
              <a:rPr lang="en-US" sz="2800" dirty="0" err="1"/>
              <a:t>Kisht</a:t>
            </a:r>
            <a:r>
              <a:rPr lang="en-US" sz="2800" dirty="0"/>
              <a:t>” </a:t>
            </a:r>
            <a:r>
              <a:rPr lang="en-US" sz="2800" dirty="0" err="1"/>
              <a:t>va</a:t>
            </a:r>
            <a:r>
              <a:rPr lang="en-US" sz="2800" dirty="0"/>
              <a:t> “</a:t>
            </a:r>
            <a:r>
              <a:rPr lang="en-US" sz="2800" dirty="0" err="1"/>
              <a:t>Shoh</a:t>
            </a:r>
            <a:r>
              <a:rPr lang="en-US" sz="2800" dirty="0"/>
              <a:t>”,</a:t>
            </a:r>
          </a:p>
          <a:p>
            <a:r>
              <a:rPr lang="en-US" sz="2800" dirty="0" err="1"/>
              <a:t>Qani,top-chi,ey</a:t>
            </a:r>
            <a:r>
              <a:rPr lang="en-US" sz="2800" dirty="0"/>
              <a:t> </a:t>
            </a:r>
            <a:r>
              <a:rPr lang="en-US" sz="2800" dirty="0" err="1"/>
              <a:t>Fattoh</a:t>
            </a:r>
            <a:r>
              <a:rPr lang="en-US" sz="2800" dirty="0"/>
              <a:t>?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91" y="329346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Ikki ajib qulog‘i bor,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Biri tinglar, biri so‘zlar.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46" y="988002"/>
            <a:ext cx="2037484" cy="203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84" y="2891191"/>
            <a:ext cx="1440441" cy="144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5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24102"/>
            <a:ext cx="8521770" cy="661659"/>
          </a:xfrm>
          <a:prstGeom prst="rect">
            <a:avLst/>
          </a:prstGeom>
          <a:noFill/>
        </p:spPr>
        <p:txBody>
          <a:bodyPr wrap="none" lIns="91383" tIns="45690" rIns="91383" bIns="4569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11"/>
            <a:ext cx="6206489" cy="584775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757" y="1062884"/>
            <a:ext cx="6482680" cy="1384954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407-mashq.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 miqdor sonlarni,  keyin tartib sonlarni o‘zi bog‘langan so‘zlar bilan birga ko‘chiring.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7275" y="2819267"/>
            <a:ext cx="6172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411-mashq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Ko‘chat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ekib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bog‘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yarating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sonlardan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40"/>
          <a:stretch/>
        </p:blipFill>
        <p:spPr bwMode="auto">
          <a:xfrm>
            <a:off x="6380277" y="975663"/>
            <a:ext cx="2568768" cy="25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TOPSHIRIQ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680" y="1032058"/>
            <a:ext cx="8499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ma’nosiga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tartib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sonlarga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bo‘ling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680" y="1676294"/>
            <a:ext cx="8333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beshtacha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uchala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678" y="3020968"/>
            <a:ext cx="63280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beshtacha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uchala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Tartib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395" y="2289419"/>
            <a:ext cx="913822" cy="193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1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084" y="1120495"/>
            <a:ext cx="8360716" cy="1292662"/>
          </a:xfrm>
        </p:spPr>
        <p:txBody>
          <a:bodyPr/>
          <a:lstStyle/>
          <a:p>
            <a:r>
              <a:rPr lang="uz-Latn-UZ" sz="2800" dirty="0" smtClean="0"/>
              <a:t>  </a:t>
            </a:r>
            <a:r>
              <a:rPr lang="en-US" sz="2800" dirty="0" err="1" smtClean="0"/>
              <a:t>Sonlar</a:t>
            </a:r>
            <a:r>
              <a:rPr lang="en-US" sz="2800" dirty="0" smtClean="0"/>
              <a:t> </a:t>
            </a:r>
            <a:r>
              <a:rPr lang="en-US" sz="2800" dirty="0" err="1"/>
              <a:t>narsalar</a:t>
            </a:r>
            <a:r>
              <a:rPr lang="en-US" sz="2800" dirty="0"/>
              <a:t>, </a:t>
            </a:r>
            <a:r>
              <a:rPr lang="en-US" sz="2800" dirty="0" err="1"/>
              <a:t>belgi-xususiyatlar</a:t>
            </a:r>
            <a:r>
              <a:rPr lang="en-US" sz="2800" dirty="0"/>
              <a:t>, </a:t>
            </a:r>
            <a:r>
              <a:rPr lang="en-US" sz="2800" dirty="0" err="1" smtClean="0"/>
              <a:t>harakat-holat</a:t>
            </a:r>
            <a:r>
              <a:rPr lang="uz-Latn-UZ" sz="2800" dirty="0" smtClean="0"/>
              <a:t>-</a:t>
            </a:r>
            <a:r>
              <a:rPr lang="en-US" sz="2800" dirty="0" err="1" smtClean="0"/>
              <a:t>larining</a:t>
            </a:r>
            <a:r>
              <a:rPr lang="en-US" sz="2800" dirty="0" smtClean="0"/>
              <a:t> </a:t>
            </a:r>
            <a:r>
              <a:rPr lang="en-US" sz="2800" dirty="0" err="1"/>
              <a:t>miqdori</a:t>
            </a:r>
            <a:r>
              <a:rPr lang="en-US" sz="2800" dirty="0"/>
              <a:t>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dirty="0" err="1"/>
              <a:t>tartibini</a:t>
            </a:r>
            <a:r>
              <a:rPr lang="en-US" sz="2800" dirty="0"/>
              <a:t> </a:t>
            </a:r>
            <a:r>
              <a:rPr lang="en-US" sz="2800" dirty="0" err="1"/>
              <a:t>bildiradi</a:t>
            </a:r>
            <a:r>
              <a:rPr lang="en-US" sz="2800" dirty="0"/>
              <a:t>. </a:t>
            </a:r>
            <a:r>
              <a:rPr lang="en-US" sz="2800" dirty="0" err="1"/>
              <a:t>Shunga</a:t>
            </a:r>
            <a:r>
              <a:rPr lang="en-US" sz="2800" dirty="0"/>
              <a:t> </a:t>
            </a:r>
            <a:r>
              <a:rPr lang="en-US" sz="2800" dirty="0" err="1"/>
              <a:t>ko‘ra</a:t>
            </a:r>
            <a:r>
              <a:rPr lang="en-US" sz="2800" dirty="0"/>
              <a:t> </a:t>
            </a:r>
            <a:r>
              <a:rPr lang="en-US" sz="2800" dirty="0" err="1"/>
              <a:t>sonlar</a:t>
            </a:r>
            <a:r>
              <a:rPr lang="en-US" sz="2800" dirty="0"/>
              <a:t> </a:t>
            </a:r>
            <a:r>
              <a:rPr lang="en-US" sz="2800" dirty="0" err="1"/>
              <a:t>ikki</a:t>
            </a:r>
            <a:r>
              <a:rPr lang="en-US" sz="2800" dirty="0"/>
              <a:t> </a:t>
            </a:r>
            <a:r>
              <a:rPr lang="en-US" sz="2800" dirty="0" err="1"/>
              <a:t>guruhga</a:t>
            </a:r>
            <a:r>
              <a:rPr lang="en-US" sz="2800" dirty="0"/>
              <a:t> </a:t>
            </a:r>
            <a:r>
              <a:rPr lang="en-US" sz="2800" dirty="0" err="1"/>
              <a:t>bo‘linadi</a:t>
            </a:r>
            <a:r>
              <a:rPr lang="en-US" sz="2800" dirty="0"/>
              <a:t>: </a:t>
            </a:r>
            <a:r>
              <a:rPr lang="uz-Latn-UZ" sz="2800" dirty="0" smtClean="0"/>
              <a:t>  </a:t>
            </a:r>
          </a:p>
        </p:txBody>
      </p:sp>
      <p:sp>
        <p:nvSpPr>
          <p:cNvPr id="5" name="Блок-схема: данные 4"/>
          <p:cNvSpPr/>
          <p:nvPr/>
        </p:nvSpPr>
        <p:spPr>
          <a:xfrm>
            <a:off x="353288" y="2566554"/>
            <a:ext cx="4114801" cy="935181"/>
          </a:xfrm>
          <a:prstGeom prst="flowChartInputOutp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miqdor sonlar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данные 5"/>
          <p:cNvSpPr/>
          <p:nvPr/>
        </p:nvSpPr>
        <p:spPr>
          <a:xfrm>
            <a:off x="4308760" y="2556162"/>
            <a:ext cx="4114801" cy="935181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tartib sonlar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данные 6"/>
          <p:cNvSpPr/>
          <p:nvPr/>
        </p:nvSpPr>
        <p:spPr>
          <a:xfrm>
            <a:off x="1215733" y="3548702"/>
            <a:ext cx="2389909" cy="612648"/>
          </a:xfrm>
          <a:prstGeom prst="flowChartInputOutp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данные 7"/>
          <p:cNvSpPr/>
          <p:nvPr/>
        </p:nvSpPr>
        <p:spPr>
          <a:xfrm>
            <a:off x="734292" y="4200974"/>
            <a:ext cx="2389909" cy="612648"/>
          </a:xfrm>
          <a:prstGeom prst="flowChartInputOutp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данные 8"/>
          <p:cNvSpPr/>
          <p:nvPr/>
        </p:nvSpPr>
        <p:spPr>
          <a:xfrm>
            <a:off x="5171205" y="3532908"/>
            <a:ext cx="2389909" cy="61264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Блок-схема: данные 9"/>
          <p:cNvSpPr/>
          <p:nvPr/>
        </p:nvSpPr>
        <p:spPr>
          <a:xfrm>
            <a:off x="4689759" y="4188642"/>
            <a:ext cx="2389909" cy="61264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o‘ninchi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077" y="183142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ESLAB QOLING!</a:t>
            </a:r>
            <a:endParaRPr lang="ru-RU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334" y="989449"/>
            <a:ext cx="920630" cy="105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423" y="981371"/>
            <a:ext cx="76144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sanalishi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narsaning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Siddiqjonning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nomiga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32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maktub</a:t>
            </a:r>
            <a:r>
              <a:rPr lang="en-US" sz="32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kelibdi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Tartib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ketma-ketlikni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tartibni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z-Latn-UZ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Ukam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o‘quvchisi</a:t>
            </a:r>
            <a:r>
              <a:rPr lang="uz-Latn-UZ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 esa 6-sinf o‘quvchisiman.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83" y="1990884"/>
            <a:ext cx="920630" cy="105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0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uz-Latn-UZ" dirty="0"/>
              <a:t> </a:t>
            </a:r>
            <a:r>
              <a:rPr lang="en-US" sz="4000" dirty="0" smtClean="0"/>
              <a:t>TOPSHIRIQ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991" y="958960"/>
            <a:ext cx="8603674" cy="1292662"/>
          </a:xfrm>
        </p:spPr>
        <p:txBody>
          <a:bodyPr/>
          <a:lstStyle/>
          <a:p>
            <a:r>
              <a:rPr lang="uz-Latn-UZ" sz="2800" dirty="0"/>
              <a:t> </a:t>
            </a:r>
            <a:r>
              <a:rPr lang="uz-Latn-UZ" sz="2800" dirty="0" smtClean="0"/>
              <a:t> </a:t>
            </a:r>
            <a:r>
              <a:rPr lang="en-US" sz="2800" dirty="0" err="1" smtClean="0"/>
              <a:t>Berilgan</a:t>
            </a:r>
            <a:r>
              <a:rPr lang="en-US" sz="2800" dirty="0" smtClean="0"/>
              <a:t> </a:t>
            </a:r>
            <a:r>
              <a:rPr lang="en-US" sz="2800" dirty="0" err="1"/>
              <a:t>sonlarni</a:t>
            </a:r>
            <a:r>
              <a:rPr lang="en-US" sz="2800" dirty="0"/>
              <a:t> </a:t>
            </a:r>
            <a:r>
              <a:rPr lang="en-US" sz="2800" dirty="0" err="1"/>
              <a:t>quyidagi</a:t>
            </a:r>
            <a:r>
              <a:rPr lang="en-US" sz="2800" dirty="0"/>
              <a:t> </a:t>
            </a:r>
            <a:r>
              <a:rPr lang="en-US" sz="2800" dirty="0" err="1"/>
              <a:t>jadvalga</a:t>
            </a:r>
            <a:r>
              <a:rPr lang="en-US" sz="2800" dirty="0"/>
              <a:t> </a:t>
            </a:r>
            <a:r>
              <a:rPr lang="en-US" sz="2800" dirty="0" err="1"/>
              <a:t>joylashtiring</a:t>
            </a:r>
            <a:r>
              <a:rPr lang="en-US" sz="2800" dirty="0" smtClean="0"/>
              <a:t>.</a:t>
            </a:r>
            <a:endParaRPr lang="uz-Latn-UZ" sz="2800" dirty="0" smtClean="0"/>
          </a:p>
          <a:p>
            <a:r>
              <a:rPr lang="en-US" sz="2800" dirty="0" smtClean="0"/>
              <a:t> </a:t>
            </a:r>
            <a:r>
              <a:rPr lang="en-US" sz="2800" dirty="0" err="1"/>
              <a:t>O‘n</a:t>
            </a:r>
            <a:r>
              <a:rPr lang="en-US" sz="2800" dirty="0"/>
              <a:t>, </a:t>
            </a:r>
            <a:r>
              <a:rPr lang="en-US" sz="2800" dirty="0" err="1"/>
              <a:t>besh</a:t>
            </a:r>
            <a:r>
              <a:rPr lang="en-US" sz="2800" dirty="0"/>
              <a:t>, </a:t>
            </a:r>
            <a:r>
              <a:rPr lang="en-US" sz="2800" dirty="0" err="1"/>
              <a:t>uchta</a:t>
            </a:r>
            <a:r>
              <a:rPr lang="en-US" sz="2800" dirty="0"/>
              <a:t>, </a:t>
            </a:r>
            <a:r>
              <a:rPr lang="en-US" sz="2800" dirty="0" err="1"/>
              <a:t>yuztacha</a:t>
            </a:r>
            <a:r>
              <a:rPr lang="en-US" sz="2800" dirty="0"/>
              <a:t>, </a:t>
            </a:r>
            <a:r>
              <a:rPr lang="en-US" sz="2800" dirty="0" err="1"/>
              <a:t>uchovi</a:t>
            </a:r>
            <a:r>
              <a:rPr lang="en-US" sz="2800" dirty="0"/>
              <a:t>, </a:t>
            </a:r>
            <a:r>
              <a:rPr lang="en-US" sz="2800" dirty="0" err="1"/>
              <a:t>ikkitadan</a:t>
            </a:r>
            <a:r>
              <a:rPr lang="en-US" sz="2800" dirty="0"/>
              <a:t>, </a:t>
            </a:r>
            <a:r>
              <a:rPr lang="en-US" sz="2800" dirty="0" err="1"/>
              <a:t>uchdan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.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125675"/>
              </p:ext>
            </p:extLst>
          </p:nvPr>
        </p:nvGraphicFramePr>
        <p:xfrm>
          <a:off x="249383" y="2337377"/>
          <a:ext cx="8728362" cy="1930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54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Sanoq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son</a:t>
                      </a:r>
                    </a:p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Dona son</a:t>
                      </a:r>
                    </a:p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Chama son</a:t>
                      </a:r>
                    </a:p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Jamlov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-chi son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Taqsim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son</a:t>
                      </a:r>
                    </a:p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Kasr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son</a:t>
                      </a:r>
                    </a:p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9545" y="3439392"/>
            <a:ext cx="66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244" y="3801447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6508" y="3439392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2969" y="3439605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yuztacha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7132" y="3437976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uchovi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5153" y="3491189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ikkitadan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7084" y="3503629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chdan bir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2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298" y="105143"/>
            <a:ext cx="8041708" cy="641860"/>
          </a:xfrm>
          <a:prstGeom prst="rect">
            <a:avLst/>
          </a:prstGeom>
        </p:spPr>
        <p:txBody>
          <a:bodyPr vert="horz" wrap="square" lIns="0" tIns="26052" rIns="0" bIns="0" rtlCol="0" anchor="ctr">
            <a:spAutoFit/>
          </a:bodyPr>
          <a:lstStyle/>
          <a:p>
            <a:pPr marL="20037">
              <a:lnSpc>
                <a:spcPct val="100000"/>
              </a:lnSpc>
              <a:spcBef>
                <a:spcPts val="206"/>
              </a:spcBef>
            </a:pPr>
            <a:r>
              <a:rPr lang="uz-Latn-UZ" sz="4000" dirty="0" smtClean="0"/>
              <a:t>Miqdor sonlarning  turlari</a:t>
            </a:r>
            <a:endParaRPr lang="uz-Latn-UZ" sz="4000" dirty="0"/>
          </a:p>
        </p:txBody>
      </p:sp>
      <p:cxnSp>
        <p:nvCxnSpPr>
          <p:cNvPr id="5" name="Straight Connector 68">
            <a:extLst>
              <a:ext uri="{FF2B5EF4-FFF2-40B4-BE49-F238E27FC236}">
                <a16:creationId xmlns:a16="http://schemas.microsoft.com/office/drawing/2014/main" id="{9D362A51-800A-4814-8B8C-0F8A47801E77}"/>
              </a:ext>
            </a:extLst>
          </p:cNvPr>
          <p:cNvCxnSpPr>
            <a:stCxn id="43" idx="7"/>
            <a:endCxn id="16" idx="3"/>
          </p:cNvCxnSpPr>
          <p:nvPr/>
        </p:nvCxnSpPr>
        <p:spPr>
          <a:xfrm flipV="1">
            <a:off x="3476068" y="1668099"/>
            <a:ext cx="2170440" cy="2116617"/>
          </a:xfrm>
          <a:prstGeom prst="line">
            <a:avLst/>
          </a:prstGeom>
          <a:ln w="12700" cmpd="sng">
            <a:solidFill>
              <a:schemeClr val="tx1">
                <a:lumMod val="65000"/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4">
            <a:extLst>
              <a:ext uri="{FF2B5EF4-FFF2-40B4-BE49-F238E27FC236}">
                <a16:creationId xmlns:a16="http://schemas.microsoft.com/office/drawing/2014/main" id="{8A58EB73-96F1-48D4-83ED-ED11B8326AD1}"/>
              </a:ext>
            </a:extLst>
          </p:cNvPr>
          <p:cNvGrpSpPr/>
          <p:nvPr/>
        </p:nvGrpSpPr>
        <p:grpSpPr>
          <a:xfrm>
            <a:off x="3629281" y="2710340"/>
            <a:ext cx="899871" cy="899761"/>
            <a:chOff x="4839036" y="3613807"/>
            <a:chExt cx="1199829" cy="1199829"/>
          </a:xfrm>
          <a:solidFill>
            <a:srgbClr val="0070C0"/>
          </a:solidFill>
        </p:grpSpPr>
        <p:sp>
          <p:nvSpPr>
            <p:cNvPr id="7" name="Oval 38">
              <a:extLst>
                <a:ext uri="{FF2B5EF4-FFF2-40B4-BE49-F238E27FC236}">
                  <a16:creationId xmlns:a16="http://schemas.microsoft.com/office/drawing/2014/main" id="{D9F23F1E-DE14-4B4A-8FD4-2EB3B17A7CAC}"/>
                </a:ext>
              </a:extLst>
            </p:cNvPr>
            <p:cNvSpPr/>
            <p:nvPr/>
          </p:nvSpPr>
          <p:spPr>
            <a:xfrm>
              <a:off x="4839036" y="3613807"/>
              <a:ext cx="1199829" cy="11998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842"/>
              <a:endPara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8D9B8DEA-FD7E-4714-8417-C312A7035B1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08372" y="3963727"/>
              <a:ext cx="461160" cy="499992"/>
              <a:chOff x="2853" y="1431"/>
              <a:chExt cx="190" cy="206"/>
            </a:xfrm>
            <a:grpFill/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EA2B1769-7DDD-404B-9845-F33C94FD6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1450"/>
                <a:ext cx="84" cy="0"/>
              </a:xfrm>
              <a:custGeom>
                <a:avLst/>
                <a:gdLst>
                  <a:gd name="T0" fmla="*/ 0 w 785"/>
                  <a:gd name="T1" fmla="*/ 0 w 785"/>
                  <a:gd name="T2" fmla="*/ 785 w 78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85">
                    <a:moveTo>
                      <a:pt x="0" y="0"/>
                    </a:moveTo>
                    <a:lnTo>
                      <a:pt x="0" y="0"/>
                    </a:lnTo>
                    <a:lnTo>
                      <a:pt x="785" y="0"/>
                    </a:lnTo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09842"/>
                <a:endParaRPr 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5751ED1-AC31-414A-9976-F9FFBC7DD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1450"/>
                <a:ext cx="190" cy="187"/>
              </a:xfrm>
              <a:custGeom>
                <a:avLst/>
                <a:gdLst>
                  <a:gd name="T0" fmla="*/ 1427 w 1778"/>
                  <a:gd name="T1" fmla="*/ 0 h 1745"/>
                  <a:gd name="T2" fmla="*/ 1427 w 1778"/>
                  <a:gd name="T3" fmla="*/ 0 h 1745"/>
                  <a:gd name="T4" fmla="*/ 1778 w 1778"/>
                  <a:gd name="T5" fmla="*/ 0 h 1745"/>
                  <a:gd name="T6" fmla="*/ 1778 w 1778"/>
                  <a:gd name="T7" fmla="*/ 1745 h 1745"/>
                  <a:gd name="T8" fmla="*/ 0 w 1778"/>
                  <a:gd name="T9" fmla="*/ 1745 h 1745"/>
                  <a:gd name="T10" fmla="*/ 0 w 1778"/>
                  <a:gd name="T11" fmla="*/ 0 h 1745"/>
                  <a:gd name="T12" fmla="*/ 350 w 1778"/>
                  <a:gd name="T13" fmla="*/ 0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8" h="1745">
                    <a:moveTo>
                      <a:pt x="1427" y="0"/>
                    </a:moveTo>
                    <a:lnTo>
                      <a:pt x="1427" y="0"/>
                    </a:lnTo>
                    <a:lnTo>
                      <a:pt x="1778" y="0"/>
                    </a:lnTo>
                    <a:lnTo>
                      <a:pt x="1778" y="1745"/>
                    </a:lnTo>
                    <a:lnTo>
                      <a:pt x="0" y="1745"/>
                    </a:lnTo>
                    <a:lnTo>
                      <a:pt x="0" y="0"/>
                    </a:lnTo>
                    <a:lnTo>
                      <a:pt x="350" y="0"/>
                    </a:lnTo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09842"/>
                <a:endParaRPr 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FBEBA0E-1702-4178-B2F1-8FC2B677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" y="1494"/>
                <a:ext cx="190" cy="0"/>
              </a:xfrm>
              <a:custGeom>
                <a:avLst/>
                <a:gdLst>
                  <a:gd name="T0" fmla="*/ 0 w 1778"/>
                  <a:gd name="T1" fmla="*/ 0 w 1778"/>
                  <a:gd name="T2" fmla="*/ 1778 w 17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778">
                    <a:moveTo>
                      <a:pt x="0" y="0"/>
                    </a:moveTo>
                    <a:lnTo>
                      <a:pt x="0" y="0"/>
                    </a:lnTo>
                    <a:lnTo>
                      <a:pt x="1778" y="0"/>
                    </a:lnTo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09842"/>
                <a:endParaRPr 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CF129B47-23E3-4C53-A952-5DEEE757D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1431"/>
                <a:ext cx="16" cy="38"/>
              </a:xfrm>
              <a:custGeom>
                <a:avLst/>
                <a:gdLst>
                  <a:gd name="T0" fmla="*/ 0 w 146"/>
                  <a:gd name="T1" fmla="*/ 73 h 356"/>
                  <a:gd name="T2" fmla="*/ 0 w 146"/>
                  <a:gd name="T3" fmla="*/ 73 h 356"/>
                  <a:gd name="T4" fmla="*/ 73 w 146"/>
                  <a:gd name="T5" fmla="*/ 0 h 356"/>
                  <a:gd name="T6" fmla="*/ 146 w 146"/>
                  <a:gd name="T7" fmla="*/ 73 h 356"/>
                  <a:gd name="T8" fmla="*/ 146 w 146"/>
                  <a:gd name="T9" fmla="*/ 283 h 356"/>
                  <a:gd name="T10" fmla="*/ 73 w 146"/>
                  <a:gd name="T11" fmla="*/ 356 h 356"/>
                  <a:gd name="T12" fmla="*/ 0 w 146"/>
                  <a:gd name="T13" fmla="*/ 283 h 356"/>
                  <a:gd name="T14" fmla="*/ 0 w 146"/>
                  <a:gd name="T15" fmla="*/ 73 h 356"/>
                  <a:gd name="T16" fmla="*/ 0 w 146"/>
                  <a:gd name="T17" fmla="*/ 73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356">
                    <a:moveTo>
                      <a:pt x="0" y="73"/>
                    </a:moveTo>
                    <a:lnTo>
                      <a:pt x="0" y="73"/>
                    </a:lnTo>
                    <a:cubicBezTo>
                      <a:pt x="0" y="33"/>
                      <a:pt x="32" y="0"/>
                      <a:pt x="73" y="0"/>
                    </a:cubicBezTo>
                    <a:cubicBezTo>
                      <a:pt x="113" y="0"/>
                      <a:pt x="146" y="33"/>
                      <a:pt x="146" y="73"/>
                    </a:cubicBezTo>
                    <a:lnTo>
                      <a:pt x="146" y="283"/>
                    </a:lnTo>
                    <a:cubicBezTo>
                      <a:pt x="146" y="323"/>
                      <a:pt x="113" y="356"/>
                      <a:pt x="73" y="356"/>
                    </a:cubicBezTo>
                    <a:cubicBezTo>
                      <a:pt x="32" y="356"/>
                      <a:pt x="0" y="323"/>
                      <a:pt x="0" y="283"/>
                    </a:cubicBez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09842"/>
                <a:endParaRPr 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30ECBE25-5362-4432-86C5-DDD1125AF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1431"/>
                <a:ext cx="15" cy="38"/>
              </a:xfrm>
              <a:custGeom>
                <a:avLst/>
                <a:gdLst>
                  <a:gd name="T0" fmla="*/ 0 w 146"/>
                  <a:gd name="T1" fmla="*/ 73 h 356"/>
                  <a:gd name="T2" fmla="*/ 0 w 146"/>
                  <a:gd name="T3" fmla="*/ 73 h 356"/>
                  <a:gd name="T4" fmla="*/ 73 w 146"/>
                  <a:gd name="T5" fmla="*/ 0 h 356"/>
                  <a:gd name="T6" fmla="*/ 146 w 146"/>
                  <a:gd name="T7" fmla="*/ 73 h 356"/>
                  <a:gd name="T8" fmla="*/ 146 w 146"/>
                  <a:gd name="T9" fmla="*/ 283 h 356"/>
                  <a:gd name="T10" fmla="*/ 73 w 146"/>
                  <a:gd name="T11" fmla="*/ 356 h 356"/>
                  <a:gd name="T12" fmla="*/ 0 w 146"/>
                  <a:gd name="T13" fmla="*/ 283 h 356"/>
                  <a:gd name="T14" fmla="*/ 0 w 146"/>
                  <a:gd name="T15" fmla="*/ 73 h 356"/>
                  <a:gd name="T16" fmla="*/ 0 w 146"/>
                  <a:gd name="T17" fmla="*/ 73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356">
                    <a:moveTo>
                      <a:pt x="0" y="73"/>
                    </a:moveTo>
                    <a:lnTo>
                      <a:pt x="0" y="73"/>
                    </a:lnTo>
                    <a:cubicBezTo>
                      <a:pt x="0" y="33"/>
                      <a:pt x="32" y="0"/>
                      <a:pt x="73" y="0"/>
                    </a:cubicBezTo>
                    <a:cubicBezTo>
                      <a:pt x="113" y="0"/>
                      <a:pt x="146" y="33"/>
                      <a:pt x="146" y="73"/>
                    </a:cubicBezTo>
                    <a:lnTo>
                      <a:pt x="146" y="283"/>
                    </a:lnTo>
                    <a:cubicBezTo>
                      <a:pt x="146" y="323"/>
                      <a:pt x="113" y="356"/>
                      <a:pt x="73" y="356"/>
                    </a:cubicBezTo>
                    <a:cubicBezTo>
                      <a:pt x="32" y="356"/>
                      <a:pt x="0" y="323"/>
                      <a:pt x="0" y="283"/>
                    </a:cubicBez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09842"/>
                <a:endParaRPr 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30F50FA4-845E-4ECD-8CFC-0890D2251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1520"/>
                <a:ext cx="112" cy="93"/>
              </a:xfrm>
              <a:custGeom>
                <a:avLst/>
                <a:gdLst>
                  <a:gd name="T0" fmla="*/ 0 w 1040"/>
                  <a:gd name="T1" fmla="*/ 554 h 863"/>
                  <a:gd name="T2" fmla="*/ 0 w 1040"/>
                  <a:gd name="T3" fmla="*/ 554 h 863"/>
                  <a:gd name="T4" fmla="*/ 346 w 1040"/>
                  <a:gd name="T5" fmla="*/ 863 h 863"/>
                  <a:gd name="T6" fmla="*/ 1040 w 1040"/>
                  <a:gd name="T7" fmla="*/ 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0" h="863">
                    <a:moveTo>
                      <a:pt x="0" y="554"/>
                    </a:moveTo>
                    <a:lnTo>
                      <a:pt x="0" y="554"/>
                    </a:lnTo>
                    <a:lnTo>
                      <a:pt x="346" y="863"/>
                    </a:lnTo>
                    <a:lnTo>
                      <a:pt x="1040" y="0"/>
                    </a:lnTo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7595" tIns="28797" rIns="57595" bIns="28797" numCol="1" anchor="t" anchorCtr="0" compatLnSpc="1">
                <a:prstTxWarp prst="textNoShape">
                  <a:avLst/>
                </a:prstTxWarp>
              </a:bodyPr>
              <a:lstStyle/>
              <a:p>
                <a:pPr defTabSz="909842"/>
                <a:endParaRPr 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Oval 40">
            <a:extLst>
              <a:ext uri="{FF2B5EF4-FFF2-40B4-BE49-F238E27FC236}">
                <a16:creationId xmlns:a16="http://schemas.microsoft.com/office/drawing/2014/main" id="{CF327708-6FB6-4551-A3D0-15AC7868B30B}"/>
              </a:ext>
            </a:extLst>
          </p:cNvPr>
          <p:cNvSpPr/>
          <p:nvPr/>
        </p:nvSpPr>
        <p:spPr>
          <a:xfrm>
            <a:off x="5514719" y="900102"/>
            <a:ext cx="899870" cy="899759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842"/>
            <a:endParaRPr lang="en-US" sz="2400" dirty="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39">
            <a:extLst>
              <a:ext uri="{FF2B5EF4-FFF2-40B4-BE49-F238E27FC236}">
                <a16:creationId xmlns:a16="http://schemas.microsoft.com/office/drawing/2014/main" id="{7395B9CA-E80A-449A-ADD9-1BC81D0A698F}"/>
              </a:ext>
            </a:extLst>
          </p:cNvPr>
          <p:cNvSpPr/>
          <p:nvPr/>
        </p:nvSpPr>
        <p:spPr>
          <a:xfrm>
            <a:off x="4614854" y="1810579"/>
            <a:ext cx="899871" cy="899761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842"/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49">
            <a:extLst>
              <a:ext uri="{FF2B5EF4-FFF2-40B4-BE49-F238E27FC236}">
                <a16:creationId xmlns:a16="http://schemas.microsoft.com/office/drawing/2014/main" id="{E5465C57-853B-4B08-A46D-24ADC9CA4718}"/>
              </a:ext>
            </a:extLst>
          </p:cNvPr>
          <p:cNvSpPr/>
          <p:nvPr/>
        </p:nvSpPr>
        <p:spPr>
          <a:xfrm>
            <a:off x="3906283" y="3862662"/>
            <a:ext cx="2436224" cy="512137"/>
          </a:xfrm>
          <a:prstGeom prst="rect">
            <a:avLst/>
          </a:prstGeom>
          <a:solidFill>
            <a:srgbClr val="0070C0"/>
          </a:solidFill>
        </p:spPr>
        <p:txBody>
          <a:bodyPr wrap="square" lIns="144480" tIns="72236" rIns="144480" bIns="72236">
            <a:spAutoFit/>
          </a:bodyPr>
          <a:lstStyle/>
          <a:p>
            <a:pPr algn="ctr" defTabSz="909842">
              <a:lnSpc>
                <a:spcPct val="85000"/>
              </a:lnSpc>
            </a:pPr>
            <a:r>
              <a:rPr lang="uz-Latn-UZ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Kasr son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51">
            <a:extLst>
              <a:ext uri="{FF2B5EF4-FFF2-40B4-BE49-F238E27FC236}">
                <a16:creationId xmlns:a16="http://schemas.microsoft.com/office/drawing/2014/main" id="{8CB85F4A-A8EB-4058-8847-1C2DE15AF4CB}"/>
              </a:ext>
            </a:extLst>
          </p:cNvPr>
          <p:cNvSpPr/>
          <p:nvPr/>
        </p:nvSpPr>
        <p:spPr>
          <a:xfrm>
            <a:off x="412902" y="3953846"/>
            <a:ext cx="2164043" cy="512137"/>
          </a:xfrm>
          <a:prstGeom prst="rect">
            <a:avLst/>
          </a:prstGeom>
          <a:solidFill>
            <a:srgbClr val="0070C0"/>
          </a:solidFill>
        </p:spPr>
        <p:txBody>
          <a:bodyPr wrap="square" lIns="144480" tIns="72236" rIns="144480" bIns="72236">
            <a:spAutoFit/>
          </a:bodyPr>
          <a:lstStyle/>
          <a:p>
            <a:pPr algn="ctr" defTabSz="909842">
              <a:lnSpc>
                <a:spcPct val="85000"/>
              </a:lnSpc>
            </a:pPr>
            <a:r>
              <a:rPr lang="uz-Latn-UZ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 son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53">
            <a:extLst>
              <a:ext uri="{FF2B5EF4-FFF2-40B4-BE49-F238E27FC236}">
                <a16:creationId xmlns:a16="http://schemas.microsoft.com/office/drawing/2014/main" id="{48366F2E-8B0C-478E-A1CA-B8FDFE6622F2}"/>
              </a:ext>
            </a:extLst>
          </p:cNvPr>
          <p:cNvSpPr/>
          <p:nvPr/>
        </p:nvSpPr>
        <p:spPr>
          <a:xfrm>
            <a:off x="5514719" y="2479086"/>
            <a:ext cx="2973439" cy="512137"/>
          </a:xfrm>
          <a:prstGeom prst="rect">
            <a:avLst/>
          </a:prstGeom>
          <a:solidFill>
            <a:srgbClr val="0070C0"/>
          </a:solidFill>
        </p:spPr>
        <p:txBody>
          <a:bodyPr wrap="square" lIns="144480" tIns="72236" rIns="144480" bIns="72236">
            <a:spAutoFit/>
          </a:bodyPr>
          <a:lstStyle/>
          <a:p>
            <a:pPr algn="ctr" defTabSz="909842">
              <a:lnSpc>
                <a:spcPct val="85000"/>
              </a:lnSpc>
            </a:pPr>
            <a:r>
              <a:rPr lang="uz-Latn-UZ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Jamlovchi son 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37">
            <a:extLst>
              <a:ext uri="{FF2B5EF4-FFF2-40B4-BE49-F238E27FC236}">
                <a16:creationId xmlns:a16="http://schemas.microsoft.com/office/drawing/2014/main" id="{F00DA033-A76B-4420-BBE0-A629B59A1FDE}"/>
              </a:ext>
            </a:extLst>
          </p:cNvPr>
          <p:cNvSpPr/>
          <p:nvPr/>
        </p:nvSpPr>
        <p:spPr>
          <a:xfrm>
            <a:off x="2707981" y="3652948"/>
            <a:ext cx="899871" cy="899761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9842"/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50">
            <a:extLst>
              <a:ext uri="{FF2B5EF4-FFF2-40B4-BE49-F238E27FC236}">
                <a16:creationId xmlns:a16="http://schemas.microsoft.com/office/drawing/2014/main" id="{6002DFD8-1D80-4D35-9AD9-28D4C92B1C3A}"/>
              </a:ext>
            </a:extLst>
          </p:cNvPr>
          <p:cNvSpPr/>
          <p:nvPr/>
        </p:nvSpPr>
        <p:spPr>
          <a:xfrm>
            <a:off x="983328" y="2335943"/>
            <a:ext cx="2509476" cy="512137"/>
          </a:xfrm>
          <a:prstGeom prst="rect">
            <a:avLst/>
          </a:prstGeom>
          <a:solidFill>
            <a:srgbClr val="0070C0"/>
          </a:solidFill>
        </p:spPr>
        <p:txBody>
          <a:bodyPr wrap="square" lIns="144480" tIns="72236" rIns="144480" bIns="72236">
            <a:spAutoFit/>
          </a:bodyPr>
          <a:lstStyle/>
          <a:p>
            <a:pPr algn="ctr" defTabSz="909842">
              <a:lnSpc>
                <a:spcPct val="85000"/>
              </a:lnSpc>
            </a:pPr>
            <a:r>
              <a:rPr lang="uz-Latn-UZ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 son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50">
            <a:extLst>
              <a:ext uri="{FF2B5EF4-FFF2-40B4-BE49-F238E27FC236}">
                <a16:creationId xmlns:a16="http://schemas.microsoft.com/office/drawing/2014/main" id="{6002DFD8-1D80-4D35-9AD9-28D4C92B1C3A}"/>
              </a:ext>
            </a:extLst>
          </p:cNvPr>
          <p:cNvSpPr/>
          <p:nvPr/>
        </p:nvSpPr>
        <p:spPr>
          <a:xfrm>
            <a:off x="6537542" y="1056363"/>
            <a:ext cx="2509476" cy="512137"/>
          </a:xfrm>
          <a:prstGeom prst="rect">
            <a:avLst/>
          </a:prstGeom>
          <a:solidFill>
            <a:srgbClr val="0070C0"/>
          </a:solidFill>
        </p:spPr>
        <p:txBody>
          <a:bodyPr wrap="square" lIns="144480" tIns="72236" rIns="144480" bIns="72236">
            <a:spAutoFit/>
          </a:bodyPr>
          <a:lstStyle/>
          <a:p>
            <a:pPr algn="ctr" defTabSz="909842">
              <a:lnSpc>
                <a:spcPct val="85000"/>
              </a:lnSpc>
            </a:pPr>
            <a:r>
              <a:rPr lang="uz-Latn-UZ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 son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50">
            <a:extLst>
              <a:ext uri="{FF2B5EF4-FFF2-40B4-BE49-F238E27FC236}">
                <a16:creationId xmlns:a16="http://schemas.microsoft.com/office/drawing/2014/main" id="{6002DFD8-1D80-4D35-9AD9-28D4C92B1C3A}"/>
              </a:ext>
            </a:extLst>
          </p:cNvPr>
          <p:cNvSpPr/>
          <p:nvPr/>
        </p:nvSpPr>
        <p:spPr>
          <a:xfrm>
            <a:off x="2034817" y="1077956"/>
            <a:ext cx="3030885" cy="512137"/>
          </a:xfrm>
          <a:prstGeom prst="rect">
            <a:avLst/>
          </a:prstGeom>
          <a:solidFill>
            <a:srgbClr val="0070C0"/>
          </a:solidFill>
        </p:spPr>
        <p:txBody>
          <a:bodyPr wrap="square" lIns="144480" tIns="72236" rIns="144480" bIns="72236">
            <a:spAutoFit/>
          </a:bodyPr>
          <a:lstStyle/>
          <a:p>
            <a:pPr algn="ctr" defTabSz="909842">
              <a:lnSpc>
                <a:spcPct val="85000"/>
              </a:lnSpc>
            </a:pPr>
            <a:r>
              <a:rPr lang="uz-Latn-UZ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Sanoq son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 33"/>
          <p:cNvSpPr>
            <a:spLocks noEditPoints="1"/>
          </p:cNvSpPr>
          <p:nvPr/>
        </p:nvSpPr>
        <p:spPr bwMode="auto">
          <a:xfrm>
            <a:off x="5749643" y="1166179"/>
            <a:ext cx="419104" cy="367604"/>
          </a:xfrm>
          <a:custGeom>
            <a:avLst/>
            <a:gdLst>
              <a:gd name="T0" fmla="*/ 99 w 411"/>
              <a:gd name="T1" fmla="*/ 47 h 366"/>
              <a:gd name="T2" fmla="*/ 48 w 411"/>
              <a:gd name="T3" fmla="*/ 47 h 366"/>
              <a:gd name="T4" fmla="*/ 409 w 411"/>
              <a:gd name="T5" fmla="*/ 34 h 366"/>
              <a:gd name="T6" fmla="*/ 0 w 411"/>
              <a:gd name="T7" fmla="*/ 34 h 366"/>
              <a:gd name="T8" fmla="*/ 295 w 411"/>
              <a:gd name="T9" fmla="*/ 290 h 366"/>
              <a:gd name="T10" fmla="*/ 372 w 411"/>
              <a:gd name="T11" fmla="*/ 354 h 366"/>
              <a:gd name="T12" fmla="*/ 393 w 411"/>
              <a:gd name="T13" fmla="*/ 366 h 366"/>
              <a:gd name="T14" fmla="*/ 396 w 411"/>
              <a:gd name="T15" fmla="*/ 330 h 366"/>
              <a:gd name="T16" fmla="*/ 367 w 411"/>
              <a:gd name="T17" fmla="*/ 290 h 366"/>
              <a:gd name="T18" fmla="*/ 398 w 411"/>
              <a:gd name="T19" fmla="*/ 345 h 366"/>
              <a:gd name="T20" fmla="*/ 379 w 411"/>
              <a:gd name="T21" fmla="*/ 346 h 366"/>
              <a:gd name="T22" fmla="*/ 387 w 411"/>
              <a:gd name="T23" fmla="*/ 326 h 366"/>
              <a:gd name="T24" fmla="*/ 208 w 411"/>
              <a:gd name="T25" fmla="*/ 205 h 366"/>
              <a:gd name="T26" fmla="*/ 387 w 411"/>
              <a:gd name="T27" fmla="*/ 326 h 366"/>
              <a:gd name="T28" fmla="*/ 189 w 411"/>
              <a:gd name="T29" fmla="*/ 139 h 366"/>
              <a:gd name="T30" fmla="*/ 171 w 411"/>
              <a:gd name="T31" fmla="*/ 134 h 366"/>
              <a:gd name="T32" fmla="*/ 178 w 411"/>
              <a:gd name="T33" fmla="*/ 154 h 366"/>
              <a:gd name="T34" fmla="*/ 197 w 411"/>
              <a:gd name="T35" fmla="*/ 208 h 366"/>
              <a:gd name="T36" fmla="*/ 198 w 411"/>
              <a:gd name="T37" fmla="*/ 210 h 366"/>
              <a:gd name="T38" fmla="*/ 237 w 411"/>
              <a:gd name="T39" fmla="*/ 238 h 366"/>
              <a:gd name="T40" fmla="*/ 354 w 411"/>
              <a:gd name="T41" fmla="*/ 52 h 366"/>
              <a:gd name="T42" fmla="*/ 280 w 411"/>
              <a:gd name="T43" fmla="*/ 193 h 366"/>
              <a:gd name="T44" fmla="*/ 252 w 411"/>
              <a:gd name="T45" fmla="*/ 154 h 366"/>
              <a:gd name="T46" fmla="*/ 250 w 411"/>
              <a:gd name="T47" fmla="*/ 153 h 366"/>
              <a:gd name="T48" fmla="*/ 240 w 411"/>
              <a:gd name="T49" fmla="*/ 160 h 366"/>
              <a:gd name="T50" fmla="*/ 197 w 411"/>
              <a:gd name="T51" fmla="*/ 144 h 366"/>
              <a:gd name="T52" fmla="*/ 329 w 411"/>
              <a:gd name="T53" fmla="*/ 247 h 366"/>
              <a:gd name="T54" fmla="*/ 363 w 411"/>
              <a:gd name="T55" fmla="*/ 47 h 366"/>
              <a:gd name="T56" fmla="*/ 131 w 411"/>
              <a:gd name="T57" fmla="*/ 47 h 366"/>
              <a:gd name="T58" fmla="*/ 247 w 411"/>
              <a:gd name="T59" fmla="*/ 247 h 366"/>
              <a:gd name="T60" fmla="*/ 10 w 411"/>
              <a:gd name="T61" fmla="*/ 256 h 366"/>
              <a:gd name="T62" fmla="*/ 375 w 411"/>
              <a:gd name="T63" fmla="*/ 9 h 366"/>
              <a:gd name="T64" fmla="*/ 375 w 411"/>
              <a:gd name="T65" fmla="*/ 281 h 366"/>
              <a:gd name="T66" fmla="*/ 53 w 411"/>
              <a:gd name="T67" fmla="*/ 204 h 366"/>
              <a:gd name="T68" fmla="*/ 94 w 411"/>
              <a:gd name="T69" fmla="*/ 213 h 366"/>
              <a:gd name="T70" fmla="*/ 73 w 411"/>
              <a:gd name="T71" fmla="*/ 113 h 366"/>
              <a:gd name="T72" fmla="*/ 106 w 411"/>
              <a:gd name="T73" fmla="*/ 145 h 366"/>
              <a:gd name="T74" fmla="*/ 51 w 411"/>
              <a:gd name="T75" fmla="*/ 145 h 366"/>
              <a:gd name="T76" fmla="*/ 73 w 411"/>
              <a:gd name="T77" fmla="*/ 168 h 366"/>
              <a:gd name="T78" fmla="*/ 48 w 411"/>
              <a:gd name="T79" fmla="*/ 243 h 366"/>
              <a:gd name="T80" fmla="*/ 99 w 411"/>
              <a:gd name="T81" fmla="*/ 243 h 366"/>
              <a:gd name="T82" fmla="*/ 94 w 411"/>
              <a:gd name="T83" fmla="*/ 86 h 366"/>
              <a:gd name="T84" fmla="*/ 53 w 411"/>
              <a:gd name="T85" fmla="*/ 77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1" h="366">
                <a:moveTo>
                  <a:pt x="53" y="52"/>
                </a:moveTo>
                <a:cubicBezTo>
                  <a:pt x="94" y="52"/>
                  <a:pt x="94" y="52"/>
                  <a:pt x="94" y="52"/>
                </a:cubicBezTo>
                <a:cubicBezTo>
                  <a:pt x="97" y="52"/>
                  <a:pt x="99" y="50"/>
                  <a:pt x="99" y="47"/>
                </a:cubicBezTo>
                <a:cubicBezTo>
                  <a:pt x="99" y="45"/>
                  <a:pt x="97" y="43"/>
                  <a:pt x="94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0" y="43"/>
                  <a:pt x="48" y="45"/>
                  <a:pt x="48" y="47"/>
                </a:cubicBezTo>
                <a:cubicBezTo>
                  <a:pt x="48" y="50"/>
                  <a:pt x="50" y="52"/>
                  <a:pt x="53" y="52"/>
                </a:cubicBezTo>
                <a:close/>
                <a:moveTo>
                  <a:pt x="409" y="256"/>
                </a:moveTo>
                <a:cubicBezTo>
                  <a:pt x="409" y="34"/>
                  <a:pt x="409" y="34"/>
                  <a:pt x="409" y="34"/>
                </a:cubicBezTo>
                <a:cubicBezTo>
                  <a:pt x="409" y="15"/>
                  <a:pt x="394" y="0"/>
                  <a:pt x="37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16" y="0"/>
                  <a:pt x="0" y="15"/>
                  <a:pt x="0" y="34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75"/>
                  <a:pt x="16" y="290"/>
                  <a:pt x="34" y="290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366" y="354"/>
                  <a:pt x="366" y="354"/>
                  <a:pt x="366" y="354"/>
                </a:cubicBezTo>
                <a:cubicBezTo>
                  <a:pt x="366" y="355"/>
                  <a:pt x="368" y="355"/>
                  <a:pt x="369" y="355"/>
                </a:cubicBezTo>
                <a:cubicBezTo>
                  <a:pt x="370" y="355"/>
                  <a:pt x="371" y="355"/>
                  <a:pt x="372" y="354"/>
                </a:cubicBezTo>
                <a:cubicBezTo>
                  <a:pt x="373" y="353"/>
                  <a:pt x="373" y="353"/>
                  <a:pt x="373" y="353"/>
                </a:cubicBezTo>
                <a:cubicBezTo>
                  <a:pt x="381" y="362"/>
                  <a:pt x="381" y="362"/>
                  <a:pt x="381" y="362"/>
                </a:cubicBezTo>
                <a:cubicBezTo>
                  <a:pt x="385" y="365"/>
                  <a:pt x="389" y="366"/>
                  <a:pt x="393" y="366"/>
                </a:cubicBezTo>
                <a:cubicBezTo>
                  <a:pt x="397" y="366"/>
                  <a:pt x="401" y="365"/>
                  <a:pt x="404" y="362"/>
                </a:cubicBezTo>
                <a:cubicBezTo>
                  <a:pt x="411" y="355"/>
                  <a:pt x="411" y="345"/>
                  <a:pt x="404" y="339"/>
                </a:cubicBezTo>
                <a:cubicBezTo>
                  <a:pt x="396" y="330"/>
                  <a:pt x="396" y="330"/>
                  <a:pt x="396" y="330"/>
                </a:cubicBezTo>
                <a:cubicBezTo>
                  <a:pt x="397" y="329"/>
                  <a:pt x="397" y="329"/>
                  <a:pt x="397" y="329"/>
                </a:cubicBezTo>
                <a:cubicBezTo>
                  <a:pt x="398" y="327"/>
                  <a:pt x="398" y="325"/>
                  <a:pt x="397" y="323"/>
                </a:cubicBezTo>
                <a:cubicBezTo>
                  <a:pt x="367" y="290"/>
                  <a:pt x="367" y="290"/>
                  <a:pt x="367" y="290"/>
                </a:cubicBezTo>
                <a:cubicBezTo>
                  <a:pt x="375" y="290"/>
                  <a:pt x="375" y="290"/>
                  <a:pt x="375" y="290"/>
                </a:cubicBezTo>
                <a:cubicBezTo>
                  <a:pt x="394" y="290"/>
                  <a:pt x="409" y="275"/>
                  <a:pt x="409" y="256"/>
                </a:cubicBezTo>
                <a:close/>
                <a:moveTo>
                  <a:pt x="398" y="345"/>
                </a:moveTo>
                <a:cubicBezTo>
                  <a:pt x="401" y="348"/>
                  <a:pt x="401" y="352"/>
                  <a:pt x="398" y="355"/>
                </a:cubicBezTo>
                <a:cubicBezTo>
                  <a:pt x="395" y="358"/>
                  <a:pt x="391" y="358"/>
                  <a:pt x="388" y="355"/>
                </a:cubicBezTo>
                <a:cubicBezTo>
                  <a:pt x="379" y="346"/>
                  <a:pt x="379" y="346"/>
                  <a:pt x="379" y="346"/>
                </a:cubicBezTo>
                <a:cubicBezTo>
                  <a:pt x="389" y="337"/>
                  <a:pt x="389" y="337"/>
                  <a:pt x="389" y="337"/>
                </a:cubicBezTo>
                <a:lnTo>
                  <a:pt x="398" y="345"/>
                </a:lnTo>
                <a:close/>
                <a:moveTo>
                  <a:pt x="387" y="326"/>
                </a:moveTo>
                <a:cubicBezTo>
                  <a:pt x="369" y="344"/>
                  <a:pt x="369" y="344"/>
                  <a:pt x="369" y="344"/>
                </a:cubicBezTo>
                <a:cubicBezTo>
                  <a:pt x="242" y="230"/>
                  <a:pt x="242" y="230"/>
                  <a:pt x="242" y="230"/>
                </a:cubicBezTo>
                <a:cubicBezTo>
                  <a:pt x="231" y="219"/>
                  <a:pt x="216" y="209"/>
                  <a:pt x="208" y="205"/>
                </a:cubicBezTo>
                <a:cubicBezTo>
                  <a:pt x="247" y="165"/>
                  <a:pt x="247" y="165"/>
                  <a:pt x="247" y="165"/>
                </a:cubicBezTo>
                <a:cubicBezTo>
                  <a:pt x="252" y="173"/>
                  <a:pt x="262" y="188"/>
                  <a:pt x="273" y="199"/>
                </a:cubicBezTo>
                <a:lnTo>
                  <a:pt x="387" y="326"/>
                </a:lnTo>
                <a:close/>
                <a:moveTo>
                  <a:pt x="198" y="134"/>
                </a:moveTo>
                <a:cubicBezTo>
                  <a:pt x="196" y="134"/>
                  <a:pt x="194" y="134"/>
                  <a:pt x="193" y="135"/>
                </a:cubicBezTo>
                <a:cubicBezTo>
                  <a:pt x="189" y="139"/>
                  <a:pt x="189" y="139"/>
                  <a:pt x="189" y="139"/>
                </a:cubicBezTo>
                <a:cubicBezTo>
                  <a:pt x="177" y="128"/>
                  <a:pt x="177" y="128"/>
                  <a:pt x="177" y="128"/>
                </a:cubicBezTo>
                <a:cubicBezTo>
                  <a:pt x="175" y="126"/>
                  <a:pt x="172" y="126"/>
                  <a:pt x="171" y="128"/>
                </a:cubicBezTo>
                <a:cubicBezTo>
                  <a:pt x="169" y="130"/>
                  <a:pt x="169" y="133"/>
                  <a:pt x="171" y="134"/>
                </a:cubicBezTo>
                <a:cubicBezTo>
                  <a:pt x="182" y="146"/>
                  <a:pt x="182" y="146"/>
                  <a:pt x="182" y="146"/>
                </a:cubicBezTo>
                <a:cubicBezTo>
                  <a:pt x="179" y="149"/>
                  <a:pt x="179" y="149"/>
                  <a:pt x="179" y="149"/>
                </a:cubicBezTo>
                <a:cubicBezTo>
                  <a:pt x="178" y="151"/>
                  <a:pt x="177" y="152"/>
                  <a:pt x="178" y="154"/>
                </a:cubicBezTo>
                <a:cubicBezTo>
                  <a:pt x="196" y="207"/>
                  <a:pt x="196" y="207"/>
                  <a:pt x="196" y="207"/>
                </a:cubicBezTo>
                <a:cubicBezTo>
                  <a:pt x="196" y="207"/>
                  <a:pt x="196" y="207"/>
                  <a:pt x="196" y="207"/>
                </a:cubicBezTo>
                <a:cubicBezTo>
                  <a:pt x="196" y="208"/>
                  <a:pt x="196" y="208"/>
                  <a:pt x="197" y="208"/>
                </a:cubicBezTo>
                <a:cubicBezTo>
                  <a:pt x="197" y="208"/>
                  <a:pt x="197" y="209"/>
                  <a:pt x="197" y="209"/>
                </a:cubicBezTo>
                <a:cubicBezTo>
                  <a:pt x="197" y="209"/>
                  <a:pt x="197" y="209"/>
                  <a:pt x="197" y="209"/>
                </a:cubicBezTo>
                <a:cubicBezTo>
                  <a:pt x="197" y="209"/>
                  <a:pt x="198" y="209"/>
                  <a:pt x="198" y="210"/>
                </a:cubicBezTo>
                <a:cubicBezTo>
                  <a:pt x="198" y="210"/>
                  <a:pt x="198" y="210"/>
                  <a:pt x="198" y="210"/>
                </a:cubicBezTo>
                <a:cubicBezTo>
                  <a:pt x="198" y="210"/>
                  <a:pt x="221" y="222"/>
                  <a:pt x="236" y="237"/>
                </a:cubicBezTo>
                <a:cubicBezTo>
                  <a:pt x="237" y="238"/>
                  <a:pt x="237" y="238"/>
                  <a:pt x="237" y="238"/>
                </a:cubicBezTo>
                <a:cubicBezTo>
                  <a:pt x="140" y="238"/>
                  <a:pt x="140" y="238"/>
                  <a:pt x="140" y="238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354" y="52"/>
                  <a:pt x="354" y="52"/>
                  <a:pt x="354" y="52"/>
                </a:cubicBezTo>
                <a:cubicBezTo>
                  <a:pt x="354" y="238"/>
                  <a:pt x="354" y="238"/>
                  <a:pt x="354" y="238"/>
                </a:cubicBezTo>
                <a:cubicBezTo>
                  <a:pt x="320" y="238"/>
                  <a:pt x="320" y="238"/>
                  <a:pt x="320" y="238"/>
                </a:cubicBezTo>
                <a:cubicBezTo>
                  <a:pt x="280" y="193"/>
                  <a:pt x="280" y="193"/>
                  <a:pt x="280" y="193"/>
                </a:cubicBezTo>
                <a:cubicBezTo>
                  <a:pt x="265" y="178"/>
                  <a:pt x="253" y="156"/>
                  <a:pt x="252" y="155"/>
                </a:cubicBezTo>
                <a:cubicBezTo>
                  <a:pt x="252" y="155"/>
                  <a:pt x="252" y="155"/>
                  <a:pt x="252" y="155"/>
                </a:cubicBezTo>
                <a:cubicBezTo>
                  <a:pt x="252" y="155"/>
                  <a:pt x="252" y="155"/>
                  <a:pt x="252" y="154"/>
                </a:cubicBezTo>
                <a:cubicBezTo>
                  <a:pt x="252" y="154"/>
                  <a:pt x="252" y="154"/>
                  <a:pt x="251" y="154"/>
                </a:cubicBezTo>
                <a:cubicBezTo>
                  <a:pt x="251" y="154"/>
                  <a:pt x="251" y="154"/>
                  <a:pt x="251" y="154"/>
                </a:cubicBezTo>
                <a:cubicBezTo>
                  <a:pt x="251" y="154"/>
                  <a:pt x="250" y="153"/>
                  <a:pt x="250" y="153"/>
                </a:cubicBezTo>
                <a:cubicBezTo>
                  <a:pt x="250" y="153"/>
                  <a:pt x="250" y="153"/>
                  <a:pt x="250" y="153"/>
                </a:cubicBezTo>
                <a:lnTo>
                  <a:pt x="198" y="134"/>
                </a:lnTo>
                <a:close/>
                <a:moveTo>
                  <a:pt x="240" y="160"/>
                </a:moveTo>
                <a:cubicBezTo>
                  <a:pt x="202" y="197"/>
                  <a:pt x="202" y="197"/>
                  <a:pt x="202" y="197"/>
                </a:cubicBezTo>
                <a:cubicBezTo>
                  <a:pt x="188" y="154"/>
                  <a:pt x="188" y="154"/>
                  <a:pt x="188" y="154"/>
                </a:cubicBezTo>
                <a:cubicBezTo>
                  <a:pt x="197" y="144"/>
                  <a:pt x="197" y="144"/>
                  <a:pt x="197" y="144"/>
                </a:cubicBezTo>
                <a:lnTo>
                  <a:pt x="240" y="160"/>
                </a:lnTo>
                <a:close/>
                <a:moveTo>
                  <a:pt x="359" y="281"/>
                </a:moveTo>
                <a:cubicBezTo>
                  <a:pt x="329" y="247"/>
                  <a:pt x="329" y="247"/>
                  <a:pt x="329" y="247"/>
                </a:cubicBezTo>
                <a:cubicBezTo>
                  <a:pt x="358" y="247"/>
                  <a:pt x="358" y="247"/>
                  <a:pt x="358" y="247"/>
                </a:cubicBezTo>
                <a:cubicBezTo>
                  <a:pt x="361" y="247"/>
                  <a:pt x="363" y="245"/>
                  <a:pt x="363" y="243"/>
                </a:cubicBezTo>
                <a:cubicBezTo>
                  <a:pt x="363" y="47"/>
                  <a:pt x="363" y="47"/>
                  <a:pt x="363" y="47"/>
                </a:cubicBezTo>
                <a:cubicBezTo>
                  <a:pt x="363" y="45"/>
                  <a:pt x="361" y="43"/>
                  <a:pt x="358" y="43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33" y="43"/>
                  <a:pt x="131" y="45"/>
                  <a:pt x="131" y="47"/>
                </a:cubicBezTo>
                <a:cubicBezTo>
                  <a:pt x="131" y="243"/>
                  <a:pt x="131" y="243"/>
                  <a:pt x="131" y="243"/>
                </a:cubicBezTo>
                <a:cubicBezTo>
                  <a:pt x="131" y="245"/>
                  <a:pt x="133" y="247"/>
                  <a:pt x="135" y="247"/>
                </a:cubicBezTo>
                <a:cubicBezTo>
                  <a:pt x="247" y="247"/>
                  <a:pt x="247" y="247"/>
                  <a:pt x="247" y="247"/>
                </a:cubicBezTo>
                <a:cubicBezTo>
                  <a:pt x="284" y="281"/>
                  <a:pt x="284" y="281"/>
                  <a:pt x="284" y="281"/>
                </a:cubicBezTo>
                <a:cubicBezTo>
                  <a:pt x="34" y="281"/>
                  <a:pt x="34" y="281"/>
                  <a:pt x="34" y="281"/>
                </a:cubicBezTo>
                <a:cubicBezTo>
                  <a:pt x="21" y="281"/>
                  <a:pt x="10" y="270"/>
                  <a:pt x="10" y="256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20"/>
                  <a:pt x="21" y="9"/>
                  <a:pt x="34" y="9"/>
                </a:cubicBezTo>
                <a:cubicBezTo>
                  <a:pt x="375" y="9"/>
                  <a:pt x="375" y="9"/>
                  <a:pt x="375" y="9"/>
                </a:cubicBezTo>
                <a:cubicBezTo>
                  <a:pt x="389" y="9"/>
                  <a:pt x="400" y="20"/>
                  <a:pt x="400" y="34"/>
                </a:cubicBezTo>
                <a:cubicBezTo>
                  <a:pt x="400" y="256"/>
                  <a:pt x="400" y="256"/>
                  <a:pt x="400" y="256"/>
                </a:cubicBezTo>
                <a:cubicBezTo>
                  <a:pt x="400" y="270"/>
                  <a:pt x="389" y="281"/>
                  <a:pt x="375" y="281"/>
                </a:cubicBezTo>
                <a:lnTo>
                  <a:pt x="359" y="281"/>
                </a:lnTo>
                <a:close/>
                <a:moveTo>
                  <a:pt x="94" y="204"/>
                </a:moveTo>
                <a:cubicBezTo>
                  <a:pt x="53" y="204"/>
                  <a:pt x="53" y="204"/>
                  <a:pt x="53" y="204"/>
                </a:cubicBezTo>
                <a:cubicBezTo>
                  <a:pt x="50" y="204"/>
                  <a:pt x="48" y="206"/>
                  <a:pt x="48" y="209"/>
                </a:cubicBezTo>
                <a:cubicBezTo>
                  <a:pt x="48" y="211"/>
                  <a:pt x="50" y="213"/>
                  <a:pt x="53" y="213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97" y="213"/>
                  <a:pt x="99" y="211"/>
                  <a:pt x="99" y="209"/>
                </a:cubicBezTo>
                <a:cubicBezTo>
                  <a:pt x="99" y="206"/>
                  <a:pt x="97" y="204"/>
                  <a:pt x="94" y="204"/>
                </a:cubicBezTo>
                <a:close/>
                <a:moveTo>
                  <a:pt x="73" y="113"/>
                </a:moveTo>
                <a:cubicBezTo>
                  <a:pt x="56" y="113"/>
                  <a:pt x="41" y="127"/>
                  <a:pt x="41" y="145"/>
                </a:cubicBezTo>
                <a:cubicBezTo>
                  <a:pt x="41" y="163"/>
                  <a:pt x="56" y="177"/>
                  <a:pt x="73" y="177"/>
                </a:cubicBezTo>
                <a:cubicBezTo>
                  <a:pt x="91" y="177"/>
                  <a:pt x="106" y="163"/>
                  <a:pt x="106" y="145"/>
                </a:cubicBezTo>
                <a:cubicBezTo>
                  <a:pt x="106" y="127"/>
                  <a:pt x="91" y="113"/>
                  <a:pt x="73" y="113"/>
                </a:cubicBezTo>
                <a:close/>
                <a:moveTo>
                  <a:pt x="73" y="168"/>
                </a:moveTo>
                <a:cubicBezTo>
                  <a:pt x="61" y="168"/>
                  <a:pt x="51" y="157"/>
                  <a:pt x="51" y="145"/>
                </a:cubicBezTo>
                <a:cubicBezTo>
                  <a:pt x="51" y="132"/>
                  <a:pt x="61" y="122"/>
                  <a:pt x="73" y="122"/>
                </a:cubicBezTo>
                <a:cubicBezTo>
                  <a:pt x="86" y="122"/>
                  <a:pt x="96" y="132"/>
                  <a:pt x="96" y="145"/>
                </a:cubicBezTo>
                <a:cubicBezTo>
                  <a:pt x="96" y="157"/>
                  <a:pt x="86" y="168"/>
                  <a:pt x="73" y="168"/>
                </a:cubicBezTo>
                <a:close/>
                <a:moveTo>
                  <a:pt x="94" y="238"/>
                </a:moveTo>
                <a:cubicBezTo>
                  <a:pt x="53" y="238"/>
                  <a:pt x="53" y="238"/>
                  <a:pt x="53" y="238"/>
                </a:cubicBezTo>
                <a:cubicBezTo>
                  <a:pt x="50" y="238"/>
                  <a:pt x="48" y="240"/>
                  <a:pt x="48" y="243"/>
                </a:cubicBezTo>
                <a:cubicBezTo>
                  <a:pt x="48" y="245"/>
                  <a:pt x="50" y="247"/>
                  <a:pt x="53" y="247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97" y="247"/>
                  <a:pt x="99" y="245"/>
                  <a:pt x="99" y="243"/>
                </a:cubicBezTo>
                <a:cubicBezTo>
                  <a:pt x="99" y="240"/>
                  <a:pt x="97" y="238"/>
                  <a:pt x="94" y="238"/>
                </a:cubicBezTo>
                <a:close/>
                <a:moveTo>
                  <a:pt x="53" y="86"/>
                </a:moveTo>
                <a:cubicBezTo>
                  <a:pt x="94" y="86"/>
                  <a:pt x="94" y="86"/>
                  <a:pt x="94" y="86"/>
                </a:cubicBezTo>
                <a:cubicBezTo>
                  <a:pt x="97" y="86"/>
                  <a:pt x="99" y="84"/>
                  <a:pt x="99" y="81"/>
                </a:cubicBezTo>
                <a:cubicBezTo>
                  <a:pt x="99" y="79"/>
                  <a:pt x="97" y="77"/>
                  <a:pt x="94" y="77"/>
                </a:cubicBezTo>
                <a:cubicBezTo>
                  <a:pt x="53" y="77"/>
                  <a:pt x="53" y="77"/>
                  <a:pt x="53" y="77"/>
                </a:cubicBezTo>
                <a:cubicBezTo>
                  <a:pt x="50" y="77"/>
                  <a:pt x="48" y="79"/>
                  <a:pt x="48" y="81"/>
                </a:cubicBezTo>
                <a:cubicBezTo>
                  <a:pt x="48" y="84"/>
                  <a:pt x="50" y="86"/>
                  <a:pt x="53" y="86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2996" tIns="21502" rIns="42996" bIns="2150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662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23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862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482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310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71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633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9296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73280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Freeform 32"/>
          <p:cNvSpPr>
            <a:spLocks noEditPoints="1"/>
          </p:cNvSpPr>
          <p:nvPr/>
        </p:nvSpPr>
        <p:spPr bwMode="auto">
          <a:xfrm>
            <a:off x="2963470" y="3862662"/>
            <a:ext cx="388891" cy="480331"/>
          </a:xfrm>
          <a:custGeom>
            <a:avLst/>
            <a:gdLst>
              <a:gd name="T0" fmla="*/ 224 w 410"/>
              <a:gd name="T1" fmla="*/ 333 h 413"/>
              <a:gd name="T2" fmla="*/ 197 w 410"/>
              <a:gd name="T3" fmla="*/ 274 h 413"/>
              <a:gd name="T4" fmla="*/ 227 w 410"/>
              <a:gd name="T5" fmla="*/ 199 h 413"/>
              <a:gd name="T6" fmla="*/ 153 w 410"/>
              <a:gd name="T7" fmla="*/ 102 h 413"/>
              <a:gd name="T8" fmla="*/ 80 w 410"/>
              <a:gd name="T9" fmla="*/ 199 h 413"/>
              <a:gd name="T10" fmla="*/ 111 w 410"/>
              <a:gd name="T11" fmla="*/ 276 h 413"/>
              <a:gd name="T12" fmla="*/ 85 w 410"/>
              <a:gd name="T13" fmla="*/ 332 h 413"/>
              <a:gd name="T14" fmla="*/ 0 w 410"/>
              <a:gd name="T15" fmla="*/ 409 h 413"/>
              <a:gd name="T16" fmla="*/ 5 w 410"/>
              <a:gd name="T17" fmla="*/ 413 h 413"/>
              <a:gd name="T18" fmla="*/ 302 w 410"/>
              <a:gd name="T19" fmla="*/ 413 h 413"/>
              <a:gd name="T20" fmla="*/ 307 w 410"/>
              <a:gd name="T21" fmla="*/ 409 h 413"/>
              <a:gd name="T22" fmla="*/ 224 w 410"/>
              <a:gd name="T23" fmla="*/ 333 h 413"/>
              <a:gd name="T24" fmla="*/ 90 w 410"/>
              <a:gd name="T25" fmla="*/ 199 h 413"/>
              <a:gd name="T26" fmla="*/ 153 w 410"/>
              <a:gd name="T27" fmla="*/ 112 h 413"/>
              <a:gd name="T28" fmla="*/ 217 w 410"/>
              <a:gd name="T29" fmla="*/ 199 h 413"/>
              <a:gd name="T30" fmla="*/ 153 w 410"/>
              <a:gd name="T31" fmla="*/ 285 h 413"/>
              <a:gd name="T32" fmla="*/ 120 w 410"/>
              <a:gd name="T33" fmla="*/ 271 h 413"/>
              <a:gd name="T34" fmla="*/ 118 w 410"/>
              <a:gd name="T35" fmla="*/ 269 h 413"/>
              <a:gd name="T36" fmla="*/ 90 w 410"/>
              <a:gd name="T37" fmla="*/ 199 h 413"/>
              <a:gd name="T38" fmla="*/ 10 w 410"/>
              <a:gd name="T39" fmla="*/ 404 h 413"/>
              <a:gd name="T40" fmla="*/ 87 w 410"/>
              <a:gd name="T41" fmla="*/ 341 h 413"/>
              <a:gd name="T42" fmla="*/ 88 w 410"/>
              <a:gd name="T43" fmla="*/ 341 h 413"/>
              <a:gd name="T44" fmla="*/ 120 w 410"/>
              <a:gd name="T45" fmla="*/ 283 h 413"/>
              <a:gd name="T46" fmla="*/ 153 w 410"/>
              <a:gd name="T47" fmla="*/ 295 h 413"/>
              <a:gd name="T48" fmla="*/ 188 w 410"/>
              <a:gd name="T49" fmla="*/ 282 h 413"/>
              <a:gd name="T50" fmla="*/ 194 w 410"/>
              <a:gd name="T51" fmla="*/ 313 h 413"/>
              <a:gd name="T52" fmla="*/ 221 w 410"/>
              <a:gd name="T53" fmla="*/ 342 h 413"/>
              <a:gd name="T54" fmla="*/ 222 w 410"/>
              <a:gd name="T55" fmla="*/ 342 h 413"/>
              <a:gd name="T56" fmla="*/ 297 w 410"/>
              <a:gd name="T57" fmla="*/ 404 h 413"/>
              <a:gd name="T58" fmla="*/ 10 w 410"/>
              <a:gd name="T59" fmla="*/ 404 h 413"/>
              <a:gd name="T60" fmla="*/ 262 w 410"/>
              <a:gd name="T61" fmla="*/ 270 h 413"/>
              <a:gd name="T62" fmla="*/ 286 w 410"/>
              <a:gd name="T63" fmla="*/ 250 h 413"/>
              <a:gd name="T64" fmla="*/ 262 w 410"/>
              <a:gd name="T65" fmla="*/ 229 h 413"/>
              <a:gd name="T66" fmla="*/ 237 w 410"/>
              <a:gd name="T67" fmla="*/ 250 h 413"/>
              <a:gd name="T68" fmla="*/ 262 w 410"/>
              <a:gd name="T69" fmla="*/ 270 h 413"/>
              <a:gd name="T70" fmla="*/ 262 w 410"/>
              <a:gd name="T71" fmla="*/ 238 h 413"/>
              <a:gd name="T72" fmla="*/ 276 w 410"/>
              <a:gd name="T73" fmla="*/ 250 h 413"/>
              <a:gd name="T74" fmla="*/ 262 w 410"/>
              <a:gd name="T75" fmla="*/ 261 h 413"/>
              <a:gd name="T76" fmla="*/ 247 w 410"/>
              <a:gd name="T77" fmla="*/ 250 h 413"/>
              <a:gd name="T78" fmla="*/ 262 w 410"/>
              <a:gd name="T79" fmla="*/ 238 h 413"/>
              <a:gd name="T80" fmla="*/ 327 w 410"/>
              <a:gd name="T81" fmla="*/ 0 h 413"/>
              <a:gd name="T82" fmla="*/ 244 w 410"/>
              <a:gd name="T83" fmla="*/ 69 h 413"/>
              <a:gd name="T84" fmla="*/ 327 w 410"/>
              <a:gd name="T85" fmla="*/ 138 h 413"/>
              <a:gd name="T86" fmla="*/ 410 w 410"/>
              <a:gd name="T87" fmla="*/ 69 h 413"/>
              <a:gd name="T88" fmla="*/ 327 w 410"/>
              <a:gd name="T89" fmla="*/ 0 h 413"/>
              <a:gd name="T90" fmla="*/ 327 w 410"/>
              <a:gd name="T91" fmla="*/ 129 h 413"/>
              <a:gd name="T92" fmla="*/ 253 w 410"/>
              <a:gd name="T93" fmla="*/ 69 h 413"/>
              <a:gd name="T94" fmla="*/ 327 w 410"/>
              <a:gd name="T95" fmla="*/ 9 h 413"/>
              <a:gd name="T96" fmla="*/ 401 w 410"/>
              <a:gd name="T97" fmla="*/ 69 h 413"/>
              <a:gd name="T98" fmla="*/ 327 w 410"/>
              <a:gd name="T99" fmla="*/ 129 h 413"/>
              <a:gd name="T100" fmla="*/ 318 w 410"/>
              <a:gd name="T101" fmla="*/ 167 h 413"/>
              <a:gd name="T102" fmla="*/ 281 w 410"/>
              <a:gd name="T103" fmla="*/ 199 h 413"/>
              <a:gd name="T104" fmla="*/ 318 w 410"/>
              <a:gd name="T105" fmla="*/ 230 h 413"/>
              <a:gd name="T106" fmla="*/ 355 w 410"/>
              <a:gd name="T107" fmla="*/ 199 h 413"/>
              <a:gd name="T108" fmla="*/ 318 w 410"/>
              <a:gd name="T109" fmla="*/ 167 h 413"/>
              <a:gd name="T110" fmla="*/ 318 w 410"/>
              <a:gd name="T111" fmla="*/ 220 h 413"/>
              <a:gd name="T112" fmla="*/ 290 w 410"/>
              <a:gd name="T113" fmla="*/ 199 h 413"/>
              <a:gd name="T114" fmla="*/ 318 w 410"/>
              <a:gd name="T115" fmla="*/ 177 h 413"/>
              <a:gd name="T116" fmla="*/ 345 w 410"/>
              <a:gd name="T117" fmla="*/ 199 h 413"/>
              <a:gd name="T118" fmla="*/ 318 w 410"/>
              <a:gd name="T119" fmla="*/ 22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0" h="413">
                <a:moveTo>
                  <a:pt x="224" y="333"/>
                </a:moveTo>
                <a:cubicBezTo>
                  <a:pt x="204" y="327"/>
                  <a:pt x="198" y="295"/>
                  <a:pt x="197" y="274"/>
                </a:cubicBezTo>
                <a:cubicBezTo>
                  <a:pt x="215" y="257"/>
                  <a:pt x="227" y="229"/>
                  <a:pt x="227" y="199"/>
                </a:cubicBezTo>
                <a:cubicBezTo>
                  <a:pt x="227" y="139"/>
                  <a:pt x="199" y="102"/>
                  <a:pt x="153" y="102"/>
                </a:cubicBezTo>
                <a:cubicBezTo>
                  <a:pt x="108" y="102"/>
                  <a:pt x="80" y="139"/>
                  <a:pt x="80" y="199"/>
                </a:cubicBezTo>
                <a:cubicBezTo>
                  <a:pt x="80" y="229"/>
                  <a:pt x="93" y="258"/>
                  <a:pt x="111" y="276"/>
                </a:cubicBezTo>
                <a:cubicBezTo>
                  <a:pt x="110" y="298"/>
                  <a:pt x="104" y="326"/>
                  <a:pt x="85" y="332"/>
                </a:cubicBezTo>
                <a:cubicBezTo>
                  <a:pt x="30" y="343"/>
                  <a:pt x="0" y="370"/>
                  <a:pt x="0" y="409"/>
                </a:cubicBezTo>
                <a:cubicBezTo>
                  <a:pt x="0" y="411"/>
                  <a:pt x="2" y="413"/>
                  <a:pt x="5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5" y="413"/>
                  <a:pt x="307" y="411"/>
                  <a:pt x="307" y="409"/>
                </a:cubicBezTo>
                <a:cubicBezTo>
                  <a:pt x="307" y="370"/>
                  <a:pt x="278" y="344"/>
                  <a:pt x="224" y="333"/>
                </a:cubicBezTo>
                <a:close/>
                <a:moveTo>
                  <a:pt x="90" y="199"/>
                </a:moveTo>
                <a:cubicBezTo>
                  <a:pt x="90" y="157"/>
                  <a:pt x="107" y="112"/>
                  <a:pt x="153" y="112"/>
                </a:cubicBezTo>
                <a:cubicBezTo>
                  <a:pt x="200" y="112"/>
                  <a:pt x="217" y="157"/>
                  <a:pt x="217" y="199"/>
                </a:cubicBezTo>
                <a:cubicBezTo>
                  <a:pt x="217" y="248"/>
                  <a:pt x="184" y="285"/>
                  <a:pt x="153" y="285"/>
                </a:cubicBezTo>
                <a:cubicBezTo>
                  <a:pt x="141" y="285"/>
                  <a:pt x="129" y="280"/>
                  <a:pt x="120" y="271"/>
                </a:cubicBezTo>
                <a:cubicBezTo>
                  <a:pt x="119" y="270"/>
                  <a:pt x="119" y="270"/>
                  <a:pt x="118" y="269"/>
                </a:cubicBezTo>
                <a:cubicBezTo>
                  <a:pt x="101" y="252"/>
                  <a:pt x="90" y="224"/>
                  <a:pt x="90" y="199"/>
                </a:cubicBezTo>
                <a:close/>
                <a:moveTo>
                  <a:pt x="10" y="404"/>
                </a:moveTo>
                <a:cubicBezTo>
                  <a:pt x="12" y="372"/>
                  <a:pt x="38" y="351"/>
                  <a:pt x="87" y="341"/>
                </a:cubicBezTo>
                <a:cubicBezTo>
                  <a:pt x="88" y="341"/>
                  <a:pt x="88" y="341"/>
                  <a:pt x="88" y="341"/>
                </a:cubicBezTo>
                <a:cubicBezTo>
                  <a:pt x="109" y="335"/>
                  <a:pt x="118" y="308"/>
                  <a:pt x="120" y="283"/>
                </a:cubicBezTo>
                <a:cubicBezTo>
                  <a:pt x="130" y="290"/>
                  <a:pt x="142" y="295"/>
                  <a:pt x="153" y="295"/>
                </a:cubicBezTo>
                <a:cubicBezTo>
                  <a:pt x="166" y="295"/>
                  <a:pt x="178" y="290"/>
                  <a:pt x="188" y="282"/>
                </a:cubicBezTo>
                <a:cubicBezTo>
                  <a:pt x="189" y="293"/>
                  <a:pt x="191" y="304"/>
                  <a:pt x="194" y="313"/>
                </a:cubicBezTo>
                <a:cubicBezTo>
                  <a:pt x="200" y="328"/>
                  <a:pt x="209" y="339"/>
                  <a:pt x="221" y="342"/>
                </a:cubicBezTo>
                <a:cubicBezTo>
                  <a:pt x="222" y="342"/>
                  <a:pt x="222" y="342"/>
                  <a:pt x="222" y="342"/>
                </a:cubicBezTo>
                <a:cubicBezTo>
                  <a:pt x="270" y="352"/>
                  <a:pt x="295" y="373"/>
                  <a:pt x="297" y="404"/>
                </a:cubicBezTo>
                <a:lnTo>
                  <a:pt x="10" y="404"/>
                </a:lnTo>
                <a:close/>
                <a:moveTo>
                  <a:pt x="262" y="270"/>
                </a:moveTo>
                <a:cubicBezTo>
                  <a:pt x="275" y="270"/>
                  <a:pt x="286" y="261"/>
                  <a:pt x="286" y="250"/>
                </a:cubicBezTo>
                <a:cubicBezTo>
                  <a:pt x="286" y="238"/>
                  <a:pt x="275" y="229"/>
                  <a:pt x="262" y="229"/>
                </a:cubicBezTo>
                <a:cubicBezTo>
                  <a:pt x="248" y="229"/>
                  <a:pt x="237" y="238"/>
                  <a:pt x="237" y="250"/>
                </a:cubicBezTo>
                <a:cubicBezTo>
                  <a:pt x="237" y="261"/>
                  <a:pt x="248" y="270"/>
                  <a:pt x="262" y="270"/>
                </a:cubicBezTo>
                <a:close/>
                <a:moveTo>
                  <a:pt x="262" y="238"/>
                </a:moveTo>
                <a:cubicBezTo>
                  <a:pt x="270" y="238"/>
                  <a:pt x="276" y="243"/>
                  <a:pt x="276" y="250"/>
                </a:cubicBezTo>
                <a:cubicBezTo>
                  <a:pt x="276" y="256"/>
                  <a:pt x="270" y="261"/>
                  <a:pt x="262" y="261"/>
                </a:cubicBezTo>
                <a:cubicBezTo>
                  <a:pt x="253" y="261"/>
                  <a:pt x="247" y="256"/>
                  <a:pt x="247" y="250"/>
                </a:cubicBezTo>
                <a:cubicBezTo>
                  <a:pt x="247" y="243"/>
                  <a:pt x="253" y="238"/>
                  <a:pt x="262" y="238"/>
                </a:cubicBezTo>
                <a:close/>
                <a:moveTo>
                  <a:pt x="327" y="0"/>
                </a:moveTo>
                <a:cubicBezTo>
                  <a:pt x="281" y="0"/>
                  <a:pt x="244" y="31"/>
                  <a:pt x="244" y="69"/>
                </a:cubicBezTo>
                <a:cubicBezTo>
                  <a:pt x="244" y="107"/>
                  <a:pt x="281" y="138"/>
                  <a:pt x="327" y="138"/>
                </a:cubicBezTo>
                <a:cubicBezTo>
                  <a:pt x="373" y="138"/>
                  <a:pt x="410" y="107"/>
                  <a:pt x="410" y="69"/>
                </a:cubicBezTo>
                <a:cubicBezTo>
                  <a:pt x="410" y="31"/>
                  <a:pt x="373" y="0"/>
                  <a:pt x="327" y="0"/>
                </a:cubicBezTo>
                <a:close/>
                <a:moveTo>
                  <a:pt x="327" y="129"/>
                </a:moveTo>
                <a:cubicBezTo>
                  <a:pt x="286" y="129"/>
                  <a:pt x="253" y="102"/>
                  <a:pt x="253" y="69"/>
                </a:cubicBezTo>
                <a:cubicBezTo>
                  <a:pt x="253" y="36"/>
                  <a:pt x="286" y="9"/>
                  <a:pt x="327" y="9"/>
                </a:cubicBezTo>
                <a:cubicBezTo>
                  <a:pt x="368" y="9"/>
                  <a:pt x="401" y="36"/>
                  <a:pt x="401" y="69"/>
                </a:cubicBezTo>
                <a:cubicBezTo>
                  <a:pt x="401" y="102"/>
                  <a:pt x="368" y="129"/>
                  <a:pt x="327" y="129"/>
                </a:cubicBezTo>
                <a:close/>
                <a:moveTo>
                  <a:pt x="318" y="167"/>
                </a:moveTo>
                <a:cubicBezTo>
                  <a:pt x="298" y="167"/>
                  <a:pt x="281" y="181"/>
                  <a:pt x="281" y="199"/>
                </a:cubicBezTo>
                <a:cubicBezTo>
                  <a:pt x="281" y="216"/>
                  <a:pt x="298" y="230"/>
                  <a:pt x="318" y="230"/>
                </a:cubicBezTo>
                <a:cubicBezTo>
                  <a:pt x="338" y="230"/>
                  <a:pt x="355" y="216"/>
                  <a:pt x="355" y="199"/>
                </a:cubicBezTo>
                <a:cubicBezTo>
                  <a:pt x="355" y="181"/>
                  <a:pt x="338" y="167"/>
                  <a:pt x="318" y="167"/>
                </a:cubicBezTo>
                <a:close/>
                <a:moveTo>
                  <a:pt x="318" y="220"/>
                </a:moveTo>
                <a:cubicBezTo>
                  <a:pt x="303" y="220"/>
                  <a:pt x="290" y="211"/>
                  <a:pt x="290" y="199"/>
                </a:cubicBezTo>
                <a:cubicBezTo>
                  <a:pt x="290" y="187"/>
                  <a:pt x="303" y="177"/>
                  <a:pt x="318" y="177"/>
                </a:cubicBezTo>
                <a:cubicBezTo>
                  <a:pt x="333" y="177"/>
                  <a:pt x="345" y="187"/>
                  <a:pt x="345" y="199"/>
                </a:cubicBezTo>
                <a:cubicBezTo>
                  <a:pt x="345" y="211"/>
                  <a:pt x="333" y="220"/>
                  <a:pt x="318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2996" tIns="21502" rIns="42996" bIns="2150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662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23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862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482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310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71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633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9296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73280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Freeform 33"/>
          <p:cNvSpPr>
            <a:spLocks noEditPoints="1"/>
          </p:cNvSpPr>
          <p:nvPr/>
        </p:nvSpPr>
        <p:spPr bwMode="auto">
          <a:xfrm>
            <a:off x="4800329" y="2005446"/>
            <a:ext cx="540599" cy="439169"/>
          </a:xfrm>
          <a:custGeom>
            <a:avLst/>
            <a:gdLst>
              <a:gd name="T0" fmla="*/ 169 w 485"/>
              <a:gd name="T1" fmla="*/ 91 h 364"/>
              <a:gd name="T2" fmla="*/ 169 w 485"/>
              <a:gd name="T3" fmla="*/ 81 h 364"/>
              <a:gd name="T4" fmla="*/ 177 w 485"/>
              <a:gd name="T5" fmla="*/ 74 h 364"/>
              <a:gd name="T6" fmla="*/ 123 w 485"/>
              <a:gd name="T7" fmla="*/ 279 h 364"/>
              <a:gd name="T8" fmla="*/ 49 w 485"/>
              <a:gd name="T9" fmla="*/ 232 h 364"/>
              <a:gd name="T10" fmla="*/ 0 w 485"/>
              <a:gd name="T11" fmla="*/ 359 h 364"/>
              <a:gd name="T12" fmla="*/ 190 w 485"/>
              <a:gd name="T13" fmla="*/ 359 h 364"/>
              <a:gd name="T14" fmla="*/ 95 w 485"/>
              <a:gd name="T15" fmla="*/ 181 h 364"/>
              <a:gd name="T16" fmla="*/ 58 w 485"/>
              <a:gd name="T17" fmla="*/ 232 h 364"/>
              <a:gd name="T18" fmla="*/ 56 w 485"/>
              <a:gd name="T19" fmla="*/ 320 h 364"/>
              <a:gd name="T20" fmla="*/ 114 w 485"/>
              <a:gd name="T21" fmla="*/ 286 h 364"/>
              <a:gd name="T22" fmla="*/ 180 w 485"/>
              <a:gd name="T23" fmla="*/ 355 h 364"/>
              <a:gd name="T24" fmla="*/ 246 w 485"/>
              <a:gd name="T25" fmla="*/ 109 h 364"/>
              <a:gd name="T26" fmla="*/ 262 w 485"/>
              <a:gd name="T27" fmla="*/ 92 h 364"/>
              <a:gd name="T28" fmla="*/ 262 w 485"/>
              <a:gd name="T29" fmla="*/ 102 h 364"/>
              <a:gd name="T30" fmla="*/ 316 w 485"/>
              <a:gd name="T31" fmla="*/ 109 h 364"/>
              <a:gd name="T32" fmla="*/ 299 w 485"/>
              <a:gd name="T33" fmla="*/ 126 h 364"/>
              <a:gd name="T34" fmla="*/ 292 w 485"/>
              <a:gd name="T35" fmla="*/ 109 h 364"/>
              <a:gd name="T36" fmla="*/ 299 w 485"/>
              <a:gd name="T37" fmla="*/ 117 h 364"/>
              <a:gd name="T38" fmla="*/ 327 w 485"/>
              <a:gd name="T39" fmla="*/ 215 h 364"/>
              <a:gd name="T40" fmla="*/ 378 w 485"/>
              <a:gd name="T41" fmla="*/ 108 h 364"/>
              <a:gd name="T42" fmla="*/ 203 w 485"/>
              <a:gd name="T43" fmla="*/ 0 h 364"/>
              <a:gd name="T44" fmla="*/ 154 w 485"/>
              <a:gd name="T45" fmla="*/ 183 h 364"/>
              <a:gd name="T46" fmla="*/ 208 w 485"/>
              <a:gd name="T47" fmla="*/ 143 h 364"/>
              <a:gd name="T48" fmla="*/ 321 w 485"/>
              <a:gd name="T49" fmla="*/ 216 h 364"/>
              <a:gd name="T50" fmla="*/ 226 w 485"/>
              <a:gd name="T51" fmla="*/ 130 h 364"/>
              <a:gd name="T52" fmla="*/ 199 w 485"/>
              <a:gd name="T53" fmla="*/ 137 h 364"/>
              <a:gd name="T54" fmla="*/ 180 w 485"/>
              <a:gd name="T55" fmla="*/ 134 h 364"/>
              <a:gd name="T56" fmla="*/ 131 w 485"/>
              <a:gd name="T57" fmla="*/ 71 h 364"/>
              <a:gd name="T58" fmla="*/ 275 w 485"/>
              <a:gd name="T59" fmla="*/ 49 h 364"/>
              <a:gd name="T60" fmla="*/ 314 w 485"/>
              <a:gd name="T61" fmla="*/ 169 h 364"/>
              <a:gd name="T62" fmla="*/ 296 w 485"/>
              <a:gd name="T63" fmla="*/ 173 h 364"/>
              <a:gd name="T64" fmla="*/ 418 w 485"/>
              <a:gd name="T65" fmla="*/ 279 h 364"/>
              <a:gd name="T66" fmla="*/ 343 w 485"/>
              <a:gd name="T67" fmla="*/ 232 h 364"/>
              <a:gd name="T68" fmla="*/ 295 w 485"/>
              <a:gd name="T69" fmla="*/ 359 h 364"/>
              <a:gd name="T70" fmla="*/ 485 w 485"/>
              <a:gd name="T71" fmla="*/ 359 h 364"/>
              <a:gd name="T72" fmla="*/ 390 w 485"/>
              <a:gd name="T73" fmla="*/ 181 h 364"/>
              <a:gd name="T74" fmla="*/ 353 w 485"/>
              <a:gd name="T75" fmla="*/ 232 h 364"/>
              <a:gd name="T76" fmla="*/ 350 w 485"/>
              <a:gd name="T77" fmla="*/ 320 h 364"/>
              <a:gd name="T78" fmla="*/ 409 w 485"/>
              <a:gd name="T79" fmla="*/ 286 h 364"/>
              <a:gd name="T80" fmla="*/ 475 w 485"/>
              <a:gd name="T81" fmla="*/ 355 h 364"/>
              <a:gd name="T82" fmla="*/ 189 w 485"/>
              <a:gd name="T83" fmla="*/ 74 h 364"/>
              <a:gd name="T84" fmla="*/ 206 w 485"/>
              <a:gd name="T85" fmla="*/ 57 h 364"/>
              <a:gd name="T86" fmla="*/ 206 w 485"/>
              <a:gd name="T87" fmla="*/ 66 h 364"/>
              <a:gd name="T88" fmla="*/ 260 w 485"/>
              <a:gd name="T89" fmla="*/ 74 h 364"/>
              <a:gd name="T90" fmla="*/ 243 w 485"/>
              <a:gd name="T91" fmla="*/ 91 h 364"/>
              <a:gd name="T92" fmla="*/ 236 w 485"/>
              <a:gd name="T93" fmla="*/ 74 h 364"/>
              <a:gd name="T94" fmla="*/ 243 w 485"/>
              <a:gd name="T95" fmla="*/ 81 h 364"/>
              <a:gd name="T96" fmla="*/ 336 w 485"/>
              <a:gd name="T97" fmla="*/ 92 h 364"/>
              <a:gd name="T98" fmla="*/ 336 w 485"/>
              <a:gd name="T99" fmla="*/ 102 h 364"/>
              <a:gd name="T100" fmla="*/ 329 w 485"/>
              <a:gd name="T101" fmla="*/ 109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5" h="364">
                <a:moveTo>
                  <a:pt x="169" y="57"/>
                </a:moveTo>
                <a:cubicBezTo>
                  <a:pt x="160" y="57"/>
                  <a:pt x="153" y="65"/>
                  <a:pt x="153" y="74"/>
                </a:cubicBezTo>
                <a:cubicBezTo>
                  <a:pt x="153" y="83"/>
                  <a:pt x="160" y="91"/>
                  <a:pt x="169" y="91"/>
                </a:cubicBezTo>
                <a:cubicBezTo>
                  <a:pt x="179" y="91"/>
                  <a:pt x="186" y="83"/>
                  <a:pt x="186" y="74"/>
                </a:cubicBezTo>
                <a:cubicBezTo>
                  <a:pt x="186" y="65"/>
                  <a:pt x="179" y="57"/>
                  <a:pt x="169" y="57"/>
                </a:cubicBezTo>
                <a:close/>
                <a:moveTo>
                  <a:pt x="169" y="81"/>
                </a:moveTo>
                <a:cubicBezTo>
                  <a:pt x="165" y="81"/>
                  <a:pt x="162" y="78"/>
                  <a:pt x="162" y="74"/>
                </a:cubicBezTo>
                <a:cubicBezTo>
                  <a:pt x="162" y="70"/>
                  <a:pt x="165" y="66"/>
                  <a:pt x="169" y="66"/>
                </a:cubicBezTo>
                <a:cubicBezTo>
                  <a:pt x="173" y="66"/>
                  <a:pt x="177" y="70"/>
                  <a:pt x="177" y="74"/>
                </a:cubicBezTo>
                <a:cubicBezTo>
                  <a:pt x="177" y="78"/>
                  <a:pt x="173" y="81"/>
                  <a:pt x="169" y="81"/>
                </a:cubicBezTo>
                <a:close/>
                <a:moveTo>
                  <a:pt x="138" y="312"/>
                </a:moveTo>
                <a:cubicBezTo>
                  <a:pt x="127" y="309"/>
                  <a:pt x="124" y="290"/>
                  <a:pt x="123" y="279"/>
                </a:cubicBezTo>
                <a:cubicBezTo>
                  <a:pt x="134" y="267"/>
                  <a:pt x="141" y="250"/>
                  <a:pt x="141" y="232"/>
                </a:cubicBezTo>
                <a:cubicBezTo>
                  <a:pt x="141" y="195"/>
                  <a:pt x="123" y="171"/>
                  <a:pt x="95" y="171"/>
                </a:cubicBezTo>
                <a:cubicBezTo>
                  <a:pt x="66" y="171"/>
                  <a:pt x="49" y="195"/>
                  <a:pt x="49" y="232"/>
                </a:cubicBezTo>
                <a:cubicBezTo>
                  <a:pt x="49" y="251"/>
                  <a:pt x="56" y="268"/>
                  <a:pt x="67" y="279"/>
                </a:cubicBezTo>
                <a:cubicBezTo>
                  <a:pt x="67" y="293"/>
                  <a:pt x="62" y="308"/>
                  <a:pt x="53" y="311"/>
                </a:cubicBezTo>
                <a:cubicBezTo>
                  <a:pt x="9" y="320"/>
                  <a:pt x="0" y="342"/>
                  <a:pt x="0" y="359"/>
                </a:cubicBezTo>
                <a:cubicBezTo>
                  <a:pt x="0" y="362"/>
                  <a:pt x="2" y="364"/>
                  <a:pt x="4" y="364"/>
                </a:cubicBezTo>
                <a:cubicBezTo>
                  <a:pt x="185" y="364"/>
                  <a:pt x="185" y="364"/>
                  <a:pt x="185" y="364"/>
                </a:cubicBezTo>
                <a:cubicBezTo>
                  <a:pt x="188" y="364"/>
                  <a:pt x="190" y="362"/>
                  <a:pt x="190" y="359"/>
                </a:cubicBezTo>
                <a:cubicBezTo>
                  <a:pt x="190" y="343"/>
                  <a:pt x="181" y="321"/>
                  <a:pt x="138" y="312"/>
                </a:cubicBezTo>
                <a:close/>
                <a:moveTo>
                  <a:pt x="58" y="232"/>
                </a:moveTo>
                <a:cubicBezTo>
                  <a:pt x="58" y="185"/>
                  <a:pt x="86" y="181"/>
                  <a:pt x="95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2" y="283"/>
                  <a:pt x="95" y="283"/>
                </a:cubicBezTo>
                <a:cubicBezTo>
                  <a:pt x="77" y="283"/>
                  <a:pt x="58" y="261"/>
                  <a:pt x="58" y="232"/>
                </a:cubicBezTo>
                <a:close/>
                <a:moveTo>
                  <a:pt x="9" y="355"/>
                </a:moveTo>
                <a:cubicBezTo>
                  <a:pt x="12" y="338"/>
                  <a:pt x="27" y="326"/>
                  <a:pt x="55" y="320"/>
                </a:cubicBezTo>
                <a:cubicBezTo>
                  <a:pt x="55" y="320"/>
                  <a:pt x="55" y="320"/>
                  <a:pt x="56" y="320"/>
                </a:cubicBezTo>
                <a:cubicBezTo>
                  <a:pt x="68" y="316"/>
                  <a:pt x="74" y="301"/>
                  <a:pt x="76" y="286"/>
                </a:cubicBezTo>
                <a:cubicBezTo>
                  <a:pt x="82" y="290"/>
                  <a:pt x="88" y="292"/>
                  <a:pt x="95" y="292"/>
                </a:cubicBezTo>
                <a:cubicBezTo>
                  <a:pt x="102" y="292"/>
                  <a:pt x="108" y="290"/>
                  <a:pt x="114" y="286"/>
                </a:cubicBezTo>
                <a:cubicBezTo>
                  <a:pt x="116" y="302"/>
                  <a:pt x="122" y="317"/>
                  <a:pt x="136" y="321"/>
                </a:cubicBezTo>
                <a:cubicBezTo>
                  <a:pt x="136" y="321"/>
                  <a:pt x="136" y="321"/>
                  <a:pt x="136" y="321"/>
                </a:cubicBezTo>
                <a:cubicBezTo>
                  <a:pt x="163" y="326"/>
                  <a:pt x="178" y="338"/>
                  <a:pt x="180" y="355"/>
                </a:cubicBezTo>
                <a:lnTo>
                  <a:pt x="9" y="355"/>
                </a:lnTo>
                <a:close/>
                <a:moveTo>
                  <a:pt x="262" y="92"/>
                </a:moveTo>
                <a:cubicBezTo>
                  <a:pt x="253" y="92"/>
                  <a:pt x="246" y="100"/>
                  <a:pt x="246" y="109"/>
                </a:cubicBezTo>
                <a:cubicBezTo>
                  <a:pt x="246" y="118"/>
                  <a:pt x="253" y="126"/>
                  <a:pt x="262" y="126"/>
                </a:cubicBezTo>
                <a:cubicBezTo>
                  <a:pt x="272" y="126"/>
                  <a:pt x="279" y="118"/>
                  <a:pt x="279" y="109"/>
                </a:cubicBezTo>
                <a:cubicBezTo>
                  <a:pt x="279" y="100"/>
                  <a:pt x="272" y="92"/>
                  <a:pt x="262" y="92"/>
                </a:cubicBezTo>
                <a:close/>
                <a:moveTo>
                  <a:pt x="262" y="117"/>
                </a:moveTo>
                <a:cubicBezTo>
                  <a:pt x="258" y="117"/>
                  <a:pt x="255" y="113"/>
                  <a:pt x="255" y="109"/>
                </a:cubicBezTo>
                <a:cubicBezTo>
                  <a:pt x="255" y="105"/>
                  <a:pt x="258" y="102"/>
                  <a:pt x="262" y="102"/>
                </a:cubicBezTo>
                <a:cubicBezTo>
                  <a:pt x="267" y="102"/>
                  <a:pt x="270" y="105"/>
                  <a:pt x="270" y="109"/>
                </a:cubicBezTo>
                <a:cubicBezTo>
                  <a:pt x="270" y="113"/>
                  <a:pt x="267" y="117"/>
                  <a:pt x="262" y="117"/>
                </a:cubicBezTo>
                <a:close/>
                <a:moveTo>
                  <a:pt x="316" y="109"/>
                </a:moveTo>
                <a:cubicBezTo>
                  <a:pt x="316" y="100"/>
                  <a:pt x="308" y="92"/>
                  <a:pt x="299" y="92"/>
                </a:cubicBezTo>
                <a:cubicBezTo>
                  <a:pt x="290" y="92"/>
                  <a:pt x="282" y="100"/>
                  <a:pt x="282" y="109"/>
                </a:cubicBezTo>
                <a:cubicBezTo>
                  <a:pt x="282" y="118"/>
                  <a:pt x="290" y="126"/>
                  <a:pt x="299" y="126"/>
                </a:cubicBezTo>
                <a:cubicBezTo>
                  <a:pt x="308" y="126"/>
                  <a:pt x="316" y="118"/>
                  <a:pt x="316" y="109"/>
                </a:cubicBezTo>
                <a:close/>
                <a:moveTo>
                  <a:pt x="299" y="117"/>
                </a:moveTo>
                <a:cubicBezTo>
                  <a:pt x="295" y="117"/>
                  <a:pt x="292" y="113"/>
                  <a:pt x="292" y="109"/>
                </a:cubicBezTo>
                <a:cubicBezTo>
                  <a:pt x="292" y="105"/>
                  <a:pt x="295" y="102"/>
                  <a:pt x="299" y="102"/>
                </a:cubicBezTo>
                <a:cubicBezTo>
                  <a:pt x="303" y="102"/>
                  <a:pt x="307" y="105"/>
                  <a:pt x="307" y="109"/>
                </a:cubicBezTo>
                <a:cubicBezTo>
                  <a:pt x="307" y="113"/>
                  <a:pt x="303" y="117"/>
                  <a:pt x="299" y="117"/>
                </a:cubicBezTo>
                <a:close/>
                <a:moveTo>
                  <a:pt x="321" y="216"/>
                </a:moveTo>
                <a:cubicBezTo>
                  <a:pt x="322" y="216"/>
                  <a:pt x="323" y="216"/>
                  <a:pt x="324" y="216"/>
                </a:cubicBezTo>
                <a:cubicBezTo>
                  <a:pt x="325" y="216"/>
                  <a:pt x="326" y="216"/>
                  <a:pt x="327" y="215"/>
                </a:cubicBezTo>
                <a:cubicBezTo>
                  <a:pt x="328" y="214"/>
                  <a:pt x="329" y="212"/>
                  <a:pt x="328" y="210"/>
                </a:cubicBezTo>
                <a:cubicBezTo>
                  <a:pt x="328" y="210"/>
                  <a:pt x="321" y="195"/>
                  <a:pt x="320" y="177"/>
                </a:cubicBezTo>
                <a:cubicBezTo>
                  <a:pt x="354" y="168"/>
                  <a:pt x="378" y="140"/>
                  <a:pt x="378" y="108"/>
                </a:cubicBezTo>
                <a:cubicBezTo>
                  <a:pt x="378" y="69"/>
                  <a:pt x="341" y="37"/>
                  <a:pt x="296" y="37"/>
                </a:cubicBezTo>
                <a:cubicBezTo>
                  <a:pt x="289" y="37"/>
                  <a:pt x="283" y="37"/>
                  <a:pt x="276" y="39"/>
                </a:cubicBezTo>
                <a:cubicBezTo>
                  <a:pt x="262" y="15"/>
                  <a:pt x="234" y="0"/>
                  <a:pt x="203" y="0"/>
                </a:cubicBezTo>
                <a:cubicBezTo>
                  <a:pt x="158" y="0"/>
                  <a:pt x="122" y="32"/>
                  <a:pt x="122" y="71"/>
                </a:cubicBezTo>
                <a:cubicBezTo>
                  <a:pt x="122" y="100"/>
                  <a:pt x="141" y="125"/>
                  <a:pt x="171" y="137"/>
                </a:cubicBezTo>
                <a:cubicBezTo>
                  <a:pt x="169" y="163"/>
                  <a:pt x="154" y="183"/>
                  <a:pt x="154" y="183"/>
                </a:cubicBezTo>
                <a:cubicBezTo>
                  <a:pt x="152" y="185"/>
                  <a:pt x="152" y="188"/>
                  <a:pt x="154" y="189"/>
                </a:cubicBezTo>
                <a:cubicBezTo>
                  <a:pt x="155" y="191"/>
                  <a:pt x="157" y="191"/>
                  <a:pt x="159" y="191"/>
                </a:cubicBezTo>
                <a:cubicBezTo>
                  <a:pt x="184" y="179"/>
                  <a:pt x="200" y="164"/>
                  <a:pt x="208" y="143"/>
                </a:cubicBezTo>
                <a:cubicBezTo>
                  <a:pt x="213" y="142"/>
                  <a:pt x="218" y="142"/>
                  <a:pt x="224" y="141"/>
                </a:cubicBezTo>
                <a:cubicBezTo>
                  <a:pt x="236" y="163"/>
                  <a:pt x="261" y="177"/>
                  <a:pt x="289" y="179"/>
                </a:cubicBezTo>
                <a:cubicBezTo>
                  <a:pt x="295" y="193"/>
                  <a:pt x="306" y="205"/>
                  <a:pt x="321" y="216"/>
                </a:cubicBezTo>
                <a:close/>
                <a:moveTo>
                  <a:pt x="292" y="170"/>
                </a:moveTo>
                <a:cubicBezTo>
                  <a:pt x="265" y="169"/>
                  <a:pt x="241" y="155"/>
                  <a:pt x="230" y="133"/>
                </a:cubicBezTo>
                <a:cubicBezTo>
                  <a:pt x="229" y="131"/>
                  <a:pt x="228" y="130"/>
                  <a:pt x="226" y="130"/>
                </a:cubicBezTo>
                <a:cubicBezTo>
                  <a:pt x="226" y="130"/>
                  <a:pt x="225" y="130"/>
                  <a:pt x="225" y="131"/>
                </a:cubicBezTo>
                <a:cubicBezTo>
                  <a:pt x="218" y="132"/>
                  <a:pt x="211" y="133"/>
                  <a:pt x="204" y="133"/>
                </a:cubicBezTo>
                <a:cubicBezTo>
                  <a:pt x="202" y="133"/>
                  <a:pt x="200" y="135"/>
                  <a:pt x="199" y="137"/>
                </a:cubicBezTo>
                <a:cubicBezTo>
                  <a:pt x="199" y="138"/>
                  <a:pt x="199" y="138"/>
                  <a:pt x="199" y="139"/>
                </a:cubicBezTo>
                <a:cubicBezTo>
                  <a:pt x="194" y="154"/>
                  <a:pt x="185" y="165"/>
                  <a:pt x="170" y="175"/>
                </a:cubicBezTo>
                <a:cubicBezTo>
                  <a:pt x="175" y="165"/>
                  <a:pt x="180" y="150"/>
                  <a:pt x="180" y="134"/>
                </a:cubicBezTo>
                <a:cubicBezTo>
                  <a:pt x="180" y="134"/>
                  <a:pt x="180" y="134"/>
                  <a:pt x="180" y="134"/>
                </a:cubicBezTo>
                <a:cubicBezTo>
                  <a:pt x="180" y="132"/>
                  <a:pt x="179" y="130"/>
                  <a:pt x="177" y="129"/>
                </a:cubicBezTo>
                <a:cubicBezTo>
                  <a:pt x="149" y="120"/>
                  <a:pt x="131" y="97"/>
                  <a:pt x="131" y="71"/>
                </a:cubicBezTo>
                <a:cubicBezTo>
                  <a:pt x="131" y="37"/>
                  <a:pt x="164" y="9"/>
                  <a:pt x="203" y="9"/>
                </a:cubicBezTo>
                <a:cubicBezTo>
                  <a:pt x="232" y="9"/>
                  <a:pt x="258" y="24"/>
                  <a:pt x="269" y="47"/>
                </a:cubicBezTo>
                <a:cubicBezTo>
                  <a:pt x="270" y="48"/>
                  <a:pt x="273" y="49"/>
                  <a:pt x="275" y="49"/>
                </a:cubicBezTo>
                <a:cubicBezTo>
                  <a:pt x="282" y="47"/>
                  <a:pt x="289" y="46"/>
                  <a:pt x="296" y="46"/>
                </a:cubicBezTo>
                <a:cubicBezTo>
                  <a:pt x="336" y="46"/>
                  <a:pt x="368" y="74"/>
                  <a:pt x="368" y="108"/>
                </a:cubicBezTo>
                <a:cubicBezTo>
                  <a:pt x="368" y="137"/>
                  <a:pt x="346" y="162"/>
                  <a:pt x="314" y="169"/>
                </a:cubicBezTo>
                <a:cubicBezTo>
                  <a:pt x="312" y="169"/>
                  <a:pt x="310" y="171"/>
                  <a:pt x="310" y="173"/>
                </a:cubicBezTo>
                <a:cubicBezTo>
                  <a:pt x="311" y="183"/>
                  <a:pt x="312" y="191"/>
                  <a:pt x="314" y="198"/>
                </a:cubicBezTo>
                <a:cubicBezTo>
                  <a:pt x="306" y="190"/>
                  <a:pt x="300" y="182"/>
                  <a:pt x="296" y="173"/>
                </a:cubicBezTo>
                <a:cubicBezTo>
                  <a:pt x="296" y="171"/>
                  <a:pt x="294" y="170"/>
                  <a:pt x="292" y="170"/>
                </a:cubicBezTo>
                <a:close/>
                <a:moveTo>
                  <a:pt x="433" y="312"/>
                </a:moveTo>
                <a:cubicBezTo>
                  <a:pt x="422" y="309"/>
                  <a:pt x="418" y="290"/>
                  <a:pt x="418" y="279"/>
                </a:cubicBezTo>
                <a:cubicBezTo>
                  <a:pt x="429" y="267"/>
                  <a:pt x="436" y="250"/>
                  <a:pt x="436" y="232"/>
                </a:cubicBezTo>
                <a:cubicBezTo>
                  <a:pt x="436" y="195"/>
                  <a:pt x="418" y="171"/>
                  <a:pt x="390" y="171"/>
                </a:cubicBezTo>
                <a:cubicBezTo>
                  <a:pt x="361" y="171"/>
                  <a:pt x="343" y="195"/>
                  <a:pt x="343" y="232"/>
                </a:cubicBezTo>
                <a:cubicBezTo>
                  <a:pt x="343" y="251"/>
                  <a:pt x="351" y="268"/>
                  <a:pt x="362" y="279"/>
                </a:cubicBezTo>
                <a:cubicBezTo>
                  <a:pt x="362" y="293"/>
                  <a:pt x="357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299" y="364"/>
                </a:cubicBezTo>
                <a:cubicBezTo>
                  <a:pt x="480" y="364"/>
                  <a:pt x="480" y="364"/>
                  <a:pt x="480" y="364"/>
                </a:cubicBezTo>
                <a:cubicBezTo>
                  <a:pt x="483" y="364"/>
                  <a:pt x="485" y="362"/>
                  <a:pt x="485" y="359"/>
                </a:cubicBezTo>
                <a:cubicBezTo>
                  <a:pt x="485" y="343"/>
                  <a:pt x="476" y="321"/>
                  <a:pt x="433" y="312"/>
                </a:cubicBezTo>
                <a:close/>
                <a:moveTo>
                  <a:pt x="353" y="232"/>
                </a:moveTo>
                <a:cubicBezTo>
                  <a:pt x="353" y="185"/>
                  <a:pt x="381" y="181"/>
                  <a:pt x="390" y="181"/>
                </a:cubicBezTo>
                <a:cubicBezTo>
                  <a:pt x="398" y="181"/>
                  <a:pt x="427" y="185"/>
                  <a:pt x="427" y="232"/>
                </a:cubicBezTo>
                <a:cubicBezTo>
                  <a:pt x="427" y="261"/>
                  <a:pt x="407" y="283"/>
                  <a:pt x="390" y="283"/>
                </a:cubicBezTo>
                <a:cubicBezTo>
                  <a:pt x="372" y="283"/>
                  <a:pt x="353" y="261"/>
                  <a:pt x="353" y="232"/>
                </a:cubicBezTo>
                <a:close/>
                <a:moveTo>
                  <a:pt x="304" y="355"/>
                </a:moveTo>
                <a:cubicBezTo>
                  <a:pt x="307" y="338"/>
                  <a:pt x="322" y="326"/>
                  <a:pt x="350" y="320"/>
                </a:cubicBezTo>
                <a:cubicBezTo>
                  <a:pt x="350" y="320"/>
                  <a:pt x="350" y="320"/>
                  <a:pt x="350" y="320"/>
                </a:cubicBezTo>
                <a:cubicBezTo>
                  <a:pt x="363" y="316"/>
                  <a:pt x="369" y="301"/>
                  <a:pt x="371" y="286"/>
                </a:cubicBezTo>
                <a:cubicBezTo>
                  <a:pt x="377" y="290"/>
                  <a:pt x="383" y="292"/>
                  <a:pt x="390" y="292"/>
                </a:cubicBezTo>
                <a:cubicBezTo>
                  <a:pt x="397" y="292"/>
                  <a:pt x="403" y="290"/>
                  <a:pt x="409" y="286"/>
                </a:cubicBezTo>
                <a:cubicBezTo>
                  <a:pt x="411" y="302"/>
                  <a:pt x="417" y="317"/>
                  <a:pt x="431" y="321"/>
                </a:cubicBezTo>
                <a:cubicBezTo>
                  <a:pt x="431" y="321"/>
                  <a:pt x="431" y="321"/>
                  <a:pt x="431" y="321"/>
                </a:cubicBezTo>
                <a:cubicBezTo>
                  <a:pt x="458" y="326"/>
                  <a:pt x="473" y="338"/>
                  <a:pt x="475" y="355"/>
                </a:cubicBezTo>
                <a:lnTo>
                  <a:pt x="304" y="355"/>
                </a:lnTo>
                <a:close/>
                <a:moveTo>
                  <a:pt x="206" y="57"/>
                </a:moveTo>
                <a:cubicBezTo>
                  <a:pt x="197" y="57"/>
                  <a:pt x="189" y="65"/>
                  <a:pt x="189" y="74"/>
                </a:cubicBezTo>
                <a:cubicBezTo>
                  <a:pt x="189" y="83"/>
                  <a:pt x="197" y="91"/>
                  <a:pt x="206" y="91"/>
                </a:cubicBezTo>
                <a:cubicBezTo>
                  <a:pt x="215" y="91"/>
                  <a:pt x="223" y="83"/>
                  <a:pt x="223" y="74"/>
                </a:cubicBezTo>
                <a:cubicBezTo>
                  <a:pt x="223" y="65"/>
                  <a:pt x="215" y="57"/>
                  <a:pt x="206" y="57"/>
                </a:cubicBezTo>
                <a:close/>
                <a:moveTo>
                  <a:pt x="206" y="81"/>
                </a:moveTo>
                <a:cubicBezTo>
                  <a:pt x="202" y="81"/>
                  <a:pt x="199" y="78"/>
                  <a:pt x="199" y="74"/>
                </a:cubicBezTo>
                <a:cubicBezTo>
                  <a:pt x="199" y="70"/>
                  <a:pt x="202" y="66"/>
                  <a:pt x="206" y="66"/>
                </a:cubicBezTo>
                <a:cubicBezTo>
                  <a:pt x="210" y="66"/>
                  <a:pt x="214" y="70"/>
                  <a:pt x="214" y="74"/>
                </a:cubicBezTo>
                <a:cubicBezTo>
                  <a:pt x="214" y="78"/>
                  <a:pt x="210" y="81"/>
                  <a:pt x="206" y="81"/>
                </a:cubicBezTo>
                <a:close/>
                <a:moveTo>
                  <a:pt x="260" y="74"/>
                </a:moveTo>
                <a:cubicBezTo>
                  <a:pt x="260" y="65"/>
                  <a:pt x="252" y="57"/>
                  <a:pt x="243" y="57"/>
                </a:cubicBezTo>
                <a:cubicBezTo>
                  <a:pt x="234" y="57"/>
                  <a:pt x="226" y="65"/>
                  <a:pt x="226" y="74"/>
                </a:cubicBezTo>
                <a:cubicBezTo>
                  <a:pt x="226" y="83"/>
                  <a:pt x="234" y="91"/>
                  <a:pt x="243" y="91"/>
                </a:cubicBezTo>
                <a:cubicBezTo>
                  <a:pt x="252" y="91"/>
                  <a:pt x="260" y="83"/>
                  <a:pt x="260" y="74"/>
                </a:cubicBezTo>
                <a:close/>
                <a:moveTo>
                  <a:pt x="243" y="81"/>
                </a:moveTo>
                <a:cubicBezTo>
                  <a:pt x="239" y="81"/>
                  <a:pt x="236" y="78"/>
                  <a:pt x="236" y="74"/>
                </a:cubicBezTo>
                <a:cubicBezTo>
                  <a:pt x="236" y="70"/>
                  <a:pt x="239" y="66"/>
                  <a:pt x="243" y="66"/>
                </a:cubicBezTo>
                <a:cubicBezTo>
                  <a:pt x="247" y="66"/>
                  <a:pt x="250" y="70"/>
                  <a:pt x="250" y="74"/>
                </a:cubicBezTo>
                <a:cubicBezTo>
                  <a:pt x="250" y="78"/>
                  <a:pt x="247" y="81"/>
                  <a:pt x="243" y="81"/>
                </a:cubicBezTo>
                <a:close/>
                <a:moveTo>
                  <a:pt x="336" y="126"/>
                </a:moveTo>
                <a:cubicBezTo>
                  <a:pt x="345" y="126"/>
                  <a:pt x="353" y="118"/>
                  <a:pt x="353" y="109"/>
                </a:cubicBezTo>
                <a:cubicBezTo>
                  <a:pt x="353" y="100"/>
                  <a:pt x="345" y="92"/>
                  <a:pt x="336" y="92"/>
                </a:cubicBezTo>
                <a:cubicBezTo>
                  <a:pt x="327" y="92"/>
                  <a:pt x="319" y="100"/>
                  <a:pt x="319" y="109"/>
                </a:cubicBezTo>
                <a:cubicBezTo>
                  <a:pt x="319" y="118"/>
                  <a:pt x="327" y="126"/>
                  <a:pt x="336" y="126"/>
                </a:cubicBezTo>
                <a:close/>
                <a:moveTo>
                  <a:pt x="336" y="102"/>
                </a:moveTo>
                <a:cubicBezTo>
                  <a:pt x="340" y="102"/>
                  <a:pt x="343" y="105"/>
                  <a:pt x="343" y="109"/>
                </a:cubicBezTo>
                <a:cubicBezTo>
                  <a:pt x="343" y="113"/>
                  <a:pt x="340" y="117"/>
                  <a:pt x="336" y="117"/>
                </a:cubicBezTo>
                <a:cubicBezTo>
                  <a:pt x="332" y="117"/>
                  <a:pt x="329" y="113"/>
                  <a:pt x="329" y="109"/>
                </a:cubicBezTo>
                <a:cubicBezTo>
                  <a:pt x="329" y="105"/>
                  <a:pt x="332" y="102"/>
                  <a:pt x="336" y="102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2996" tIns="21502" rIns="42996" bIns="2150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662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23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862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482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310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71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6339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92961" algn="l" defTabSz="573239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7328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0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61" grpId="0" animBg="1"/>
      <p:bldP spid="64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492443"/>
          </a:xfrm>
        </p:spPr>
        <p:txBody>
          <a:bodyPr/>
          <a:lstStyle/>
          <a:p>
            <a:pPr algn="ctr"/>
            <a:r>
              <a:rPr lang="en-US" sz="3200" dirty="0"/>
              <a:t>406-mashq. </a:t>
            </a:r>
            <a:r>
              <a:rPr lang="uz-Latn-UZ" sz="3200" dirty="0" smtClean="0"/>
              <a:t>“Bo‘sh o‘tirma, bosh qotir!”</a:t>
            </a:r>
            <a:endParaRPr lang="ru-RU" sz="3200" dirty="0"/>
          </a:p>
        </p:txBody>
      </p:sp>
      <p:graphicFrame>
        <p:nvGraphicFramePr>
          <p:cNvPr id="5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70398"/>
              </p:ext>
            </p:extLst>
          </p:nvPr>
        </p:nvGraphicFramePr>
        <p:xfrm>
          <a:off x="800102" y="987135"/>
          <a:ext cx="3387438" cy="3560338"/>
        </p:xfrm>
        <a:graphic>
          <a:graphicData uri="http://schemas.openxmlformats.org/drawingml/2006/table">
            <a:tbl>
              <a:tblPr/>
              <a:tblGrid>
                <a:gridCol w="564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5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8537"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z-Latn-UZ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158">
                <a:tc rowSpan="2" gridSpan="2"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z-Latn-UZ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     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3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678"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891">
                <a:tc gridSpan="2"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z-Latn-UZ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     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537"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517397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034793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55219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69592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86987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04384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2178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13917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5" marR="91425" marT="45714" marB="45714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99263" y="924277"/>
            <a:ext cx="4426527" cy="358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defTabSz="914400" eaLnBrk="1" hangingPunct="1">
              <a:buFontTx/>
              <a:buAutoNum type="arabicPeriod"/>
            </a:pP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nlik</a:t>
            </a:r>
            <a:endParaRPr lang="en-US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defTabSz="914400" eaLnBrk="1" hangingPunct="1">
              <a:buFontTx/>
              <a:buAutoNum type="arabicPeriod"/>
            </a:pP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nlik</a:t>
            </a:r>
            <a:endParaRPr lang="en-US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defTabSz="914400" eaLnBrk="1" hangingPunct="1">
              <a:buFontTx/>
              <a:buAutoNum type="arabicPeriod"/>
            </a:pP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z-Latn-UZ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rtinchi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nlik</a:t>
            </a:r>
            <a:endParaRPr lang="en-US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defTabSz="914400" eaLnBrk="1" hangingPunct="1">
              <a:buFontTx/>
              <a:buAutoNum type="arabicPeriod"/>
            </a:pP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z-Latn-UZ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qqizinchi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nlik</a:t>
            </a:r>
            <a:endParaRPr lang="en-US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defTabSz="914400" eaLnBrk="1" hangingPunct="1">
              <a:buFontTx/>
              <a:buAutoNum type="arabicPeriod"/>
            </a:pP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nlikning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endParaRPr lang="en-US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defTabSz="914400" eaLnBrk="1" hangingPunct="1">
              <a:buFontTx/>
              <a:buAutoNum type="arabicPeriod"/>
            </a:pPr>
            <a:r>
              <a:rPr lang="en-US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Yuzlik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son</a:t>
            </a:r>
            <a:endParaRPr lang="ru-RU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6554" y="101447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8135" y="98713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1590" y="1012823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680" y="1014475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5979" y="101085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2656" y="158965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6823" y="160009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4220" y="2185711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6667" y="2192479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9116" y="218208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6324" y="218208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3480" y="2788947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5985" y="279954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4340" y="2799547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36899" y="280415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6185" y="278755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2654" y="280415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74108" y="3401288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6335" y="3401288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8710" y="340149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52865" y="340149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2386" y="3987557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6350" y="399246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16097" y="399246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5407" y="218208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483" y="16106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0116" y="28041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97578" y="340010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0116" y="39692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9210" y="979741"/>
            <a:ext cx="6085108" cy="3600986"/>
          </a:xfrm>
        </p:spPr>
        <p:txBody>
          <a:bodyPr/>
          <a:lstStyle/>
          <a:p>
            <a:r>
              <a:rPr lang="uz-Latn-UZ" sz="2600" dirty="0" smtClean="0"/>
              <a:t>    </a:t>
            </a:r>
            <a:r>
              <a:rPr lang="en-US" sz="2600" dirty="0" smtClean="0"/>
              <a:t>Son-</a:t>
            </a:r>
            <a:r>
              <a:rPr lang="en-US" sz="2600" dirty="0" err="1" smtClean="0"/>
              <a:t>sanoqni</a:t>
            </a:r>
            <a:r>
              <a:rPr lang="en-US" sz="2600" dirty="0" smtClean="0"/>
              <a:t> </a:t>
            </a:r>
            <a:r>
              <a:rPr lang="en-US" sz="2600" dirty="0" err="1"/>
              <a:t>bildiruvchi</a:t>
            </a:r>
            <a:r>
              <a:rPr lang="en-US" sz="2600" dirty="0"/>
              <a:t> </a:t>
            </a:r>
            <a:r>
              <a:rPr lang="en-US" sz="2600" dirty="0" err="1"/>
              <a:t>sonlar</a:t>
            </a:r>
            <a:r>
              <a:rPr lang="en-US" sz="2600" dirty="0"/>
              <a:t> </a:t>
            </a:r>
            <a:r>
              <a:rPr lang="en-US" sz="2600" dirty="0" err="1" smtClean="0"/>
              <a:t>sanoq</a:t>
            </a:r>
            <a:r>
              <a:rPr lang="en-US" sz="2600" dirty="0" smtClean="0"/>
              <a:t>  </a:t>
            </a:r>
            <a:r>
              <a:rPr lang="en-US" sz="2600" dirty="0" err="1"/>
              <a:t>sonlar</a:t>
            </a:r>
            <a:r>
              <a:rPr lang="en-US" sz="2600" dirty="0"/>
              <a:t> </a:t>
            </a:r>
            <a:r>
              <a:rPr lang="en-US" sz="2600" dirty="0" err="1"/>
              <a:t>deyiladi</a:t>
            </a:r>
            <a:r>
              <a:rPr lang="en-US" sz="2600" dirty="0"/>
              <a:t>. </a:t>
            </a:r>
            <a:r>
              <a:rPr lang="en-US" sz="2600" dirty="0" err="1"/>
              <a:t>Sanoq</a:t>
            </a:r>
            <a:r>
              <a:rPr lang="en-US" sz="2600" dirty="0"/>
              <a:t> </a:t>
            </a:r>
            <a:r>
              <a:rPr lang="en-US" sz="2600" dirty="0" err="1"/>
              <a:t>sonlar</a:t>
            </a:r>
            <a:r>
              <a:rPr lang="en-US" sz="2600" dirty="0"/>
              <a:t> </a:t>
            </a:r>
            <a:r>
              <a:rPr lang="en-US" sz="2600" dirty="0" err="1"/>
              <a:t>yozuvda</a:t>
            </a:r>
            <a:r>
              <a:rPr lang="en-US" sz="2600" dirty="0"/>
              <a:t>, </a:t>
            </a:r>
            <a:r>
              <a:rPr lang="en-US" sz="2600" dirty="0" err="1"/>
              <a:t>ko‘pincha</a:t>
            </a:r>
            <a:r>
              <a:rPr lang="en-US" sz="2600" dirty="0"/>
              <a:t>, </a:t>
            </a:r>
            <a:r>
              <a:rPr lang="en-US" sz="2600" dirty="0" err="1"/>
              <a:t>arab</a:t>
            </a:r>
            <a:r>
              <a:rPr lang="en-US" sz="2600" dirty="0"/>
              <a:t> </a:t>
            </a:r>
            <a:r>
              <a:rPr lang="en-US" sz="2600" dirty="0" err="1"/>
              <a:t>raqami</a:t>
            </a:r>
            <a:r>
              <a:rPr lang="en-US" sz="2600" dirty="0"/>
              <a:t> </a:t>
            </a:r>
            <a:r>
              <a:rPr lang="en-US" sz="2600" dirty="0" err="1"/>
              <a:t>bilan</a:t>
            </a:r>
            <a:r>
              <a:rPr lang="en-US" sz="2600" dirty="0"/>
              <a:t> </a:t>
            </a:r>
            <a:r>
              <a:rPr lang="en-US" sz="2600" dirty="0" err="1"/>
              <a:t>yoziladi</a:t>
            </a:r>
            <a:r>
              <a:rPr lang="en-US" sz="2600" dirty="0"/>
              <a:t>.</a:t>
            </a:r>
          </a:p>
          <a:p>
            <a:r>
              <a:rPr lang="en-US" sz="2600" dirty="0"/>
              <a:t>   </a:t>
            </a:r>
            <a:r>
              <a:rPr lang="en-US" sz="2600" dirty="0" err="1"/>
              <a:t>Masalan</a:t>
            </a:r>
            <a:r>
              <a:rPr lang="en-US" sz="2600" dirty="0"/>
              <a:t> : </a:t>
            </a:r>
            <a:r>
              <a:rPr lang="en-US" sz="2600" dirty="0" err="1">
                <a:solidFill>
                  <a:srgbClr val="7030A0"/>
                </a:solidFill>
              </a:rPr>
              <a:t>ikki</a:t>
            </a:r>
            <a:r>
              <a:rPr lang="en-US" sz="2600" dirty="0">
                <a:solidFill>
                  <a:srgbClr val="7030A0"/>
                </a:solidFill>
              </a:rPr>
              <a:t>, </a:t>
            </a:r>
            <a:r>
              <a:rPr lang="en-US" sz="2600" dirty="0" err="1">
                <a:solidFill>
                  <a:srgbClr val="7030A0"/>
                </a:solidFill>
              </a:rPr>
              <a:t>olti</a:t>
            </a:r>
            <a:r>
              <a:rPr lang="en-US" sz="2600" dirty="0">
                <a:solidFill>
                  <a:srgbClr val="7030A0"/>
                </a:solidFill>
              </a:rPr>
              <a:t>, </a:t>
            </a:r>
            <a:r>
              <a:rPr lang="en-US" sz="2600" dirty="0" err="1">
                <a:solidFill>
                  <a:srgbClr val="7030A0"/>
                </a:solidFill>
              </a:rPr>
              <a:t>to‘qson</a:t>
            </a:r>
            <a:r>
              <a:rPr lang="en-US" sz="2600" dirty="0">
                <a:solidFill>
                  <a:srgbClr val="7030A0"/>
                </a:solidFill>
              </a:rPr>
              <a:t>,  </a:t>
            </a:r>
            <a:r>
              <a:rPr lang="en-US" sz="2600" dirty="0" err="1">
                <a:solidFill>
                  <a:srgbClr val="7030A0"/>
                </a:solidFill>
              </a:rPr>
              <a:t>besh</a:t>
            </a:r>
            <a:r>
              <a:rPr lang="en-US" sz="2600" dirty="0">
                <a:solidFill>
                  <a:srgbClr val="7030A0"/>
                </a:solidFill>
              </a:rPr>
              <a:t> </a:t>
            </a:r>
            <a:r>
              <a:rPr lang="en-US" sz="2600" dirty="0" err="1">
                <a:solidFill>
                  <a:srgbClr val="7030A0"/>
                </a:solidFill>
              </a:rPr>
              <a:t>yuz</a:t>
            </a:r>
            <a:r>
              <a:rPr lang="en-US" sz="2600" dirty="0">
                <a:solidFill>
                  <a:srgbClr val="7030A0"/>
                </a:solidFill>
              </a:rPr>
              <a:t>, </a:t>
            </a:r>
            <a:r>
              <a:rPr lang="en-US" sz="2600" dirty="0" err="1">
                <a:solidFill>
                  <a:srgbClr val="7030A0"/>
                </a:solidFill>
              </a:rPr>
              <a:t>ming</a:t>
            </a:r>
            <a:r>
              <a:rPr lang="en-US" sz="2600" dirty="0">
                <a:solidFill>
                  <a:srgbClr val="7030A0"/>
                </a:solidFill>
              </a:rPr>
              <a:t>, </a:t>
            </a:r>
            <a:r>
              <a:rPr lang="en-US" sz="2600" dirty="0" smtClean="0">
                <a:solidFill>
                  <a:srgbClr val="7030A0"/>
                </a:solidFill>
              </a:rPr>
              <a:t>7,</a:t>
            </a:r>
            <a:r>
              <a:rPr lang="uz-Latn-UZ" sz="2600" dirty="0" smtClean="0">
                <a:solidFill>
                  <a:srgbClr val="7030A0"/>
                </a:solidFill>
              </a:rPr>
              <a:t> </a:t>
            </a:r>
            <a:r>
              <a:rPr lang="en-US" sz="2600" dirty="0" smtClean="0">
                <a:solidFill>
                  <a:srgbClr val="7030A0"/>
                </a:solidFill>
              </a:rPr>
              <a:t>19</a:t>
            </a:r>
            <a:r>
              <a:rPr lang="en-US" sz="2600" dirty="0">
                <a:solidFill>
                  <a:srgbClr val="7030A0"/>
                </a:solidFill>
              </a:rPr>
              <a:t>, 55, </a:t>
            </a:r>
            <a:r>
              <a:rPr lang="en-US" sz="2600" dirty="0" smtClean="0">
                <a:solidFill>
                  <a:srgbClr val="7030A0"/>
                </a:solidFill>
              </a:rPr>
              <a:t>83</a:t>
            </a:r>
            <a:r>
              <a:rPr lang="uz-Latn-UZ" sz="2600" dirty="0" smtClean="0">
                <a:solidFill>
                  <a:srgbClr val="7030A0"/>
                </a:solidFill>
              </a:rPr>
              <a:t>,</a:t>
            </a:r>
            <a:r>
              <a:rPr lang="en-US" sz="2600" dirty="0" smtClean="0">
                <a:solidFill>
                  <a:srgbClr val="7030A0"/>
                </a:solidFill>
              </a:rPr>
              <a:t>109</a:t>
            </a:r>
            <a:r>
              <a:rPr lang="uz-Latn-UZ" sz="2600" dirty="0" smtClean="0"/>
              <a:t>.</a:t>
            </a:r>
            <a:r>
              <a:rPr lang="en-US" sz="2600" dirty="0" smtClean="0"/>
              <a:t> </a:t>
            </a:r>
            <a:endParaRPr lang="en-US" sz="2600" dirty="0"/>
          </a:p>
          <a:p>
            <a:r>
              <a:rPr lang="en-US" sz="2600" dirty="0"/>
              <a:t>    </a:t>
            </a:r>
            <a:r>
              <a:rPr lang="en-US" sz="2600" dirty="0" err="1"/>
              <a:t>Sanoq</a:t>
            </a:r>
            <a:r>
              <a:rPr lang="en-US" sz="2600" dirty="0"/>
              <a:t> </a:t>
            </a:r>
            <a:r>
              <a:rPr lang="en-US" sz="2600" dirty="0" err="1"/>
              <a:t>sonlar</a:t>
            </a:r>
            <a:r>
              <a:rPr lang="en-US" sz="2600" dirty="0"/>
              <a:t> </a:t>
            </a:r>
            <a:r>
              <a:rPr lang="en-US" sz="2600" dirty="0" err="1"/>
              <a:t>predmetning</a:t>
            </a:r>
            <a:r>
              <a:rPr lang="en-US" sz="2600" dirty="0"/>
              <a:t> </a:t>
            </a:r>
            <a:r>
              <a:rPr lang="en-US" sz="2600" dirty="0" err="1"/>
              <a:t>miqdor</a:t>
            </a:r>
            <a:r>
              <a:rPr lang="en-US" sz="2600" dirty="0"/>
              <a:t> </a:t>
            </a:r>
            <a:r>
              <a:rPr lang="en-US" sz="2600" dirty="0" err="1"/>
              <a:t>belgisini</a:t>
            </a:r>
            <a:r>
              <a:rPr lang="en-US" sz="2600" dirty="0"/>
              <a:t> </a:t>
            </a:r>
            <a:r>
              <a:rPr lang="en-US" sz="2600" dirty="0" err="1"/>
              <a:t>bildirgani</a:t>
            </a:r>
            <a:r>
              <a:rPr lang="en-US" sz="2600" dirty="0"/>
              <a:t> </a:t>
            </a:r>
            <a:r>
              <a:rPr lang="en-US" sz="2600" dirty="0" err="1"/>
              <a:t>uchun</a:t>
            </a:r>
            <a:r>
              <a:rPr lang="en-US" sz="2600" dirty="0"/>
              <a:t> </a:t>
            </a:r>
            <a:r>
              <a:rPr lang="en-US" sz="2600" dirty="0" err="1"/>
              <a:t>otga</a:t>
            </a:r>
            <a:r>
              <a:rPr lang="en-US" sz="2600" dirty="0"/>
              <a:t> </a:t>
            </a:r>
            <a:r>
              <a:rPr lang="en-US" sz="2600" dirty="0" err="1"/>
              <a:t>bog‘lanadi</a:t>
            </a:r>
            <a:r>
              <a:rPr lang="en-US" sz="2600" dirty="0"/>
              <a:t> </a:t>
            </a:r>
            <a:r>
              <a:rPr lang="en-US" sz="2600" dirty="0" err="1"/>
              <a:t>va</a:t>
            </a:r>
            <a:r>
              <a:rPr lang="en-US" sz="2600" dirty="0"/>
              <a:t> </a:t>
            </a:r>
            <a:r>
              <a:rPr lang="en-US" sz="2600" dirty="0" err="1"/>
              <a:t>sifatlovchi-aniqlovchi</a:t>
            </a:r>
            <a:r>
              <a:rPr lang="en-US" sz="2600" dirty="0"/>
              <a:t> </a:t>
            </a:r>
            <a:r>
              <a:rPr lang="en-US" sz="2600" dirty="0" err="1"/>
              <a:t>vazifasini</a:t>
            </a:r>
            <a:r>
              <a:rPr lang="en-US" sz="2600" dirty="0"/>
              <a:t> </a:t>
            </a:r>
            <a:r>
              <a:rPr lang="en-US" sz="2600" dirty="0" err="1"/>
              <a:t>bajaradi</a:t>
            </a:r>
            <a:r>
              <a:rPr lang="en-US" sz="2600" dirty="0" smtClean="0"/>
              <a:t>: </a:t>
            </a:r>
            <a:r>
              <a:rPr lang="en-US" sz="2600" dirty="0" err="1">
                <a:solidFill>
                  <a:srgbClr val="7030A0"/>
                </a:solidFill>
              </a:rPr>
              <a:t>ikki</a:t>
            </a:r>
            <a:r>
              <a:rPr lang="en-US" sz="2600" dirty="0">
                <a:solidFill>
                  <a:srgbClr val="7030A0"/>
                </a:solidFill>
              </a:rPr>
              <a:t> </a:t>
            </a:r>
            <a:r>
              <a:rPr lang="en-US" sz="2600" dirty="0" err="1">
                <a:solidFill>
                  <a:srgbClr val="7030A0"/>
                </a:solidFill>
              </a:rPr>
              <a:t>yo‘lovchi</a:t>
            </a:r>
            <a:r>
              <a:rPr lang="en-US" sz="2600" dirty="0">
                <a:solidFill>
                  <a:srgbClr val="7030A0"/>
                </a:solidFill>
              </a:rPr>
              <a:t>, </a:t>
            </a:r>
            <a:r>
              <a:rPr lang="en-US" sz="2600" dirty="0" err="1">
                <a:solidFill>
                  <a:srgbClr val="7030A0"/>
                </a:solidFill>
              </a:rPr>
              <a:t>uch</a:t>
            </a:r>
            <a:r>
              <a:rPr lang="en-US" sz="2600" dirty="0">
                <a:solidFill>
                  <a:srgbClr val="7030A0"/>
                </a:solidFill>
              </a:rPr>
              <a:t> </a:t>
            </a:r>
            <a:r>
              <a:rPr lang="en-US" sz="2600" dirty="0" err="1">
                <a:solidFill>
                  <a:srgbClr val="7030A0"/>
                </a:solidFill>
              </a:rPr>
              <a:t>qiz</a:t>
            </a:r>
            <a:r>
              <a:rPr lang="en-US" sz="2600" dirty="0">
                <a:solidFill>
                  <a:srgbClr val="7030A0"/>
                </a:solidFill>
              </a:rPr>
              <a:t>, </a:t>
            </a:r>
            <a:r>
              <a:rPr lang="en-US" sz="2600" dirty="0" err="1">
                <a:solidFill>
                  <a:srgbClr val="7030A0"/>
                </a:solidFill>
              </a:rPr>
              <a:t>yetti</a:t>
            </a:r>
            <a:r>
              <a:rPr lang="en-US" sz="2600" dirty="0">
                <a:solidFill>
                  <a:srgbClr val="7030A0"/>
                </a:solidFill>
              </a:rPr>
              <a:t> </a:t>
            </a:r>
            <a:r>
              <a:rPr lang="en-US" sz="2600" dirty="0" smtClean="0">
                <a:solidFill>
                  <a:srgbClr val="7030A0"/>
                </a:solidFill>
              </a:rPr>
              <a:t>kun</a:t>
            </a:r>
            <a:r>
              <a:rPr lang="uz-Latn-UZ" sz="2600" dirty="0" smtClean="0"/>
              <a:t>.</a:t>
            </a:r>
            <a:endParaRPr lang="ru-RU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34" y="1147187"/>
            <a:ext cx="1883021" cy="24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0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408-mashq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4293" y="1010914"/>
            <a:ext cx="7826818" cy="369332"/>
          </a:xfrm>
        </p:spPr>
        <p:txBody>
          <a:bodyPr/>
          <a:lstStyle/>
          <a:p>
            <a:pPr algn="ctr"/>
            <a:r>
              <a:rPr lang="en-US" sz="2400" dirty="0" err="1" smtClean="0"/>
              <a:t>Sanoq</a:t>
            </a:r>
            <a:r>
              <a:rPr lang="en-US" sz="2400" dirty="0" smtClean="0"/>
              <a:t> </a:t>
            </a:r>
            <a:r>
              <a:rPr lang="en-US" sz="2400" dirty="0" err="1"/>
              <a:t>sonlar</a:t>
            </a:r>
            <a:r>
              <a:rPr lang="en-US" sz="2400" dirty="0"/>
              <a:t> </a:t>
            </a:r>
            <a:r>
              <a:rPr lang="en-US" sz="2400" dirty="0" err="1"/>
              <a:t>ishtirok</a:t>
            </a:r>
            <a:r>
              <a:rPr lang="en-US" sz="2400" dirty="0"/>
              <a:t> </a:t>
            </a:r>
            <a:r>
              <a:rPr lang="en-US" sz="2400" dirty="0" err="1"/>
              <a:t>etgan</a:t>
            </a:r>
            <a:r>
              <a:rPr lang="en-US" sz="2400" dirty="0"/>
              <a:t> </a:t>
            </a:r>
            <a:r>
              <a:rPr lang="en-US" sz="2400" dirty="0" err="1"/>
              <a:t>gaplarni</a:t>
            </a:r>
            <a:r>
              <a:rPr lang="en-US" sz="2400" dirty="0"/>
              <a:t> </a:t>
            </a:r>
            <a:r>
              <a:rPr lang="en-US" sz="2400" dirty="0" err="1"/>
              <a:t>ko‘chirib</a:t>
            </a:r>
            <a:r>
              <a:rPr lang="en-US" sz="2400" dirty="0"/>
              <a:t> </a:t>
            </a:r>
            <a:r>
              <a:rPr lang="en-US" sz="2400" dirty="0" err="1" smtClean="0"/>
              <a:t>yozing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936" y="1869908"/>
            <a:ext cx="56214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davrani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ko‘rishishdi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Tog‘ay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Murod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Oqibat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ikkovi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baravar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yiqildi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Tog‘ay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Murod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12126" y="2327563"/>
            <a:ext cx="4364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741" y="1672481"/>
            <a:ext cx="2073789" cy="189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220190" y="3584864"/>
            <a:ext cx="772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25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8257</TotalTime>
  <Words>498</Words>
  <Application>Microsoft Office PowerPoint</Application>
  <PresentationFormat>Экран (16:9)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Calibri</vt:lpstr>
      <vt:lpstr>Open Sans</vt:lpstr>
      <vt:lpstr>Open Sans Light</vt:lpstr>
      <vt:lpstr>Tahoma</vt:lpstr>
      <vt:lpstr>Wingdings</vt:lpstr>
      <vt:lpstr>1_Office Theme</vt:lpstr>
      <vt:lpstr>2_Office Theme</vt:lpstr>
      <vt:lpstr>3_Office Theme</vt:lpstr>
      <vt:lpstr>4_Office Theme</vt:lpstr>
      <vt:lpstr>5_Office Theme</vt:lpstr>
      <vt:lpstr>7_Office Theme</vt:lpstr>
      <vt:lpstr>Презентация PowerPoint</vt:lpstr>
      <vt:lpstr>TOPSHIRIQ </vt:lpstr>
      <vt:lpstr>BILIB OLING!</vt:lpstr>
      <vt:lpstr>ESLAB QOLING!</vt:lpstr>
      <vt:lpstr> TOPSHIRIQ </vt:lpstr>
      <vt:lpstr>Miqdor sonlarning  turlari</vt:lpstr>
      <vt:lpstr>406-mashq. “Bo‘sh o‘tirma, bosh qotir!”</vt:lpstr>
      <vt:lpstr>Bilib oling!</vt:lpstr>
      <vt:lpstr>408-mashq </vt:lpstr>
      <vt:lpstr>409-mashq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780</cp:revision>
  <cp:lastPrinted>2020-08-26T14:48:01Z</cp:lastPrinted>
  <dcterms:created xsi:type="dcterms:W3CDTF">2020-04-11T16:25:36Z</dcterms:created>
  <dcterms:modified xsi:type="dcterms:W3CDTF">2021-03-16T06:23:00Z</dcterms:modified>
</cp:coreProperties>
</file>