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3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4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9" r:id="rId2"/>
    <p:sldMasterId id="2147483857" r:id="rId3"/>
    <p:sldMasterId id="2147483864" r:id="rId4"/>
    <p:sldMasterId id="2147483922" r:id="rId5"/>
  </p:sldMasterIdLst>
  <p:notesMasterIdLst>
    <p:notesMasterId r:id="rId19"/>
  </p:notesMasterIdLst>
  <p:handoutMasterIdLst>
    <p:handoutMasterId r:id="rId20"/>
  </p:handoutMasterIdLst>
  <p:sldIdLst>
    <p:sldId id="519" r:id="rId6"/>
    <p:sldId id="511" r:id="rId7"/>
    <p:sldId id="520" r:id="rId8"/>
    <p:sldId id="521" r:id="rId9"/>
    <p:sldId id="523" r:id="rId10"/>
    <p:sldId id="524" r:id="rId11"/>
    <p:sldId id="525" r:id="rId12"/>
    <p:sldId id="526" r:id="rId13"/>
    <p:sldId id="527" r:id="rId14"/>
    <p:sldId id="528" r:id="rId15"/>
    <p:sldId id="529" r:id="rId16"/>
    <p:sldId id="530" r:id="rId17"/>
    <p:sldId id="401" r:id="rId18"/>
  </p:sldIdLst>
  <p:sldSz cx="9144000" cy="5143500" type="screen16x9"/>
  <p:notesSz cx="6735763" cy="9866313"/>
  <p:defaultTextStyle>
    <a:defPPr>
      <a:defRPr lang="en-US"/>
    </a:defPPr>
    <a:lvl1pPr marL="0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681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364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046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0728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410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093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8774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1455" algn="l" defTabSz="342681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CC3399"/>
    <a:srgbClr val="008E40"/>
    <a:srgbClr val="FF33CC"/>
    <a:srgbClr val="004F8A"/>
    <a:srgbClr val="005DA2"/>
    <a:srgbClr val="66FFFF"/>
    <a:srgbClr val="391A05"/>
    <a:srgbClr val="C75F0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06" autoAdjust="0"/>
  </p:normalViewPr>
  <p:slideViewPr>
    <p:cSldViewPr snapToGrid="0">
      <p:cViewPr varScale="1">
        <p:scale>
          <a:sx n="81" d="100"/>
          <a:sy n="81" d="100"/>
        </p:scale>
        <p:origin x="812" y="6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67463-0BD5-4DFD-8A52-98336941749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EC65FA6-48CB-4724-9E13-64C0A226C0A7}">
      <dgm:prSet phldrT="[Текст]" custT="1"/>
      <dgm:spPr>
        <a:xfrm rot="16200000">
          <a:off x="-1398813" y="1645920"/>
          <a:ext cx="4064000" cy="772160"/>
        </a:xfrm>
        <a:prstGeom prst="rect">
          <a:avLst/>
        </a:prstGeom>
        <a:solidFill>
          <a:schemeClr val="tx2">
            <a:lumMod val="75000"/>
          </a:schemeClr>
        </a:solidFill>
      </dgm:spPr>
      <dgm:t>
        <a:bodyPr/>
        <a:lstStyle/>
        <a:p>
          <a:r>
            <a:rPr lang="uz-Latn-UZ" sz="3600" b="1" dirty="0" smtClean="0">
              <a:latin typeface="Arial"/>
              <a:ea typeface="+mn-ea"/>
              <a:cs typeface="+mn-cs"/>
            </a:rPr>
            <a:t>Balandroq</a:t>
          </a:r>
          <a:endParaRPr lang="ru-RU" sz="3600" b="1" dirty="0">
            <a:latin typeface="Arial"/>
            <a:ea typeface="+mn-ea"/>
            <a:cs typeface="+mn-cs"/>
          </a:endParaRPr>
        </a:p>
      </dgm:t>
    </dgm:pt>
    <dgm:pt modelId="{46231A8F-3A71-4B08-B266-7128EE20F589}" type="parTrans" cxnId="{AE0A84C2-41F4-4878-9A50-9B400C9CD0A7}">
      <dgm:prSet/>
      <dgm:spPr/>
      <dgm:t>
        <a:bodyPr/>
        <a:lstStyle/>
        <a:p>
          <a:endParaRPr lang="ru-RU"/>
        </a:p>
      </dgm:t>
    </dgm:pt>
    <dgm:pt modelId="{1BC12BC2-1C13-4623-BE18-38378EA9ABBE}" type="sibTrans" cxnId="{AE0A84C2-41F4-4878-9A50-9B400C9CD0A7}">
      <dgm:prSet/>
      <dgm:spPr/>
      <dgm:t>
        <a:bodyPr/>
        <a:lstStyle/>
        <a:p>
          <a:endParaRPr lang="ru-RU"/>
        </a:p>
      </dgm:t>
    </dgm:pt>
    <dgm:pt modelId="{D8BECEE4-5290-47F9-8C32-1A85FA96C08F}">
      <dgm:prSet phldrT="[Текст]"/>
      <dgm:spPr>
        <a:xfrm>
          <a:off x="1525803" y="198119"/>
          <a:ext cx="2532684" cy="772160"/>
        </a:xfrm>
        <a:prstGeom prst="rect">
          <a:avLst/>
        </a:prstGeom>
        <a:solidFill>
          <a:srgbClr val="7030A0"/>
        </a:solidFill>
      </dgm:spPr>
      <dgm:t>
        <a:bodyPr/>
        <a:lstStyle/>
        <a:p>
          <a:r>
            <a:rPr lang="uz-Latn-UZ" b="1" smtClean="0">
              <a:latin typeface="Arial"/>
              <a:ea typeface="+mn-ea"/>
              <a:cs typeface="+mn-cs"/>
            </a:rPr>
            <a:t>Tuzilishiga ko‘ra</a:t>
          </a:r>
          <a:endParaRPr lang="ru-RU" b="1" dirty="0">
            <a:latin typeface="Arial"/>
            <a:ea typeface="+mn-ea"/>
            <a:cs typeface="+mn-cs"/>
          </a:endParaRPr>
        </a:p>
      </dgm:t>
    </dgm:pt>
    <dgm:pt modelId="{5B217F79-BB1C-430B-94B1-D982E9420809}" type="parTrans" cxnId="{2FD5DB13-68BF-4750-874B-86B62140C43C}">
      <dgm:prSet/>
      <dgm:spPr>
        <a:xfrm>
          <a:off x="1019266" y="584199"/>
          <a:ext cx="506536" cy="1447800"/>
        </a:xfrm>
        <a:custGeom>
          <a:avLst/>
          <a:gdLst/>
          <a:ahLst/>
          <a:cxnLst/>
          <a:rect l="0" t="0" r="0" b="0"/>
          <a:pathLst>
            <a:path>
              <a:moveTo>
                <a:pt x="0" y="1447800"/>
              </a:moveTo>
              <a:lnTo>
                <a:pt x="253268" y="1447800"/>
              </a:lnTo>
              <a:lnTo>
                <a:pt x="253268" y="0"/>
              </a:lnTo>
              <a:lnTo>
                <a:pt x="506536" y="0"/>
              </a:lnTo>
            </a:path>
          </a:pathLst>
        </a:custGeom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CF84A97B-D86B-4127-AD8E-AD1285B03715}" type="sibTrans" cxnId="{2FD5DB13-68BF-4750-874B-86B62140C43C}">
      <dgm:prSet/>
      <dgm:spPr/>
      <dgm:t>
        <a:bodyPr/>
        <a:lstStyle/>
        <a:p>
          <a:endParaRPr lang="ru-RU"/>
        </a:p>
      </dgm:t>
    </dgm:pt>
    <dgm:pt modelId="{1692B5AF-F1A4-468F-853A-4A4F82354009}">
      <dgm:prSet phldrT="[Текст]"/>
      <dgm:spPr>
        <a:xfrm>
          <a:off x="1525803" y="1163319"/>
          <a:ext cx="2532684" cy="772160"/>
        </a:xfrm>
        <a:prstGeom prst="rect">
          <a:avLst/>
        </a:prstGeom>
        <a:solidFill>
          <a:srgbClr val="CC3399"/>
        </a:solidFill>
      </dgm:spPr>
      <dgm:t>
        <a:bodyPr/>
        <a:lstStyle/>
        <a:p>
          <a:r>
            <a:rPr lang="uz-Latn-UZ" b="1" smtClean="0">
              <a:latin typeface="Arial"/>
              <a:ea typeface="+mn-ea"/>
              <a:cs typeface="+mn-cs"/>
            </a:rPr>
            <a:t>Darajasi</a:t>
          </a:r>
          <a:r>
            <a:rPr lang="uz-Latn-UZ" smtClean="0">
              <a:latin typeface="Arial"/>
              <a:ea typeface="+mn-ea"/>
              <a:cs typeface="+mn-cs"/>
            </a:rPr>
            <a:t> </a:t>
          </a:r>
          <a:endParaRPr lang="ru-RU" dirty="0">
            <a:latin typeface="Arial"/>
            <a:ea typeface="+mn-ea"/>
            <a:cs typeface="+mn-cs"/>
          </a:endParaRPr>
        </a:p>
      </dgm:t>
    </dgm:pt>
    <dgm:pt modelId="{3F4EA3DC-A8E1-4D2E-B1BD-FE8087C2CC04}" type="parTrans" cxnId="{66491EF3-C225-483E-802E-0E004CE215AB}">
      <dgm:prSet/>
      <dgm:spPr>
        <a:xfrm>
          <a:off x="1019266" y="1549399"/>
          <a:ext cx="506536" cy="482600"/>
        </a:xfrm>
        <a:custGeom>
          <a:avLst/>
          <a:gdLst/>
          <a:ahLst/>
          <a:cxnLst/>
          <a:rect l="0" t="0" r="0" b="0"/>
          <a:pathLst>
            <a:path>
              <a:moveTo>
                <a:pt x="0" y="482600"/>
              </a:moveTo>
              <a:lnTo>
                <a:pt x="253268" y="482600"/>
              </a:lnTo>
              <a:lnTo>
                <a:pt x="253268" y="0"/>
              </a:lnTo>
              <a:lnTo>
                <a:pt x="506536" y="0"/>
              </a:lnTo>
            </a:path>
          </a:pathLst>
        </a:custGeom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C38EC530-B5FE-413C-BA1D-3A2C55A30532}" type="sibTrans" cxnId="{66491EF3-C225-483E-802E-0E004CE215AB}">
      <dgm:prSet/>
      <dgm:spPr/>
      <dgm:t>
        <a:bodyPr/>
        <a:lstStyle/>
        <a:p>
          <a:endParaRPr lang="ru-RU"/>
        </a:p>
      </dgm:t>
    </dgm:pt>
    <dgm:pt modelId="{8AC54021-E0C3-47B5-B83F-EA2003986735}">
      <dgm:prSet phldrT="[Текст]"/>
      <dgm:spPr>
        <a:xfrm>
          <a:off x="1525803" y="2128519"/>
          <a:ext cx="2532684" cy="772160"/>
        </a:xfrm>
        <a:prstGeom prst="rect">
          <a:avLst/>
        </a:prstGeom>
        <a:solidFill>
          <a:srgbClr val="008A3E"/>
        </a:solidFill>
      </dgm:spPr>
      <dgm:t>
        <a:bodyPr/>
        <a:lstStyle/>
        <a:p>
          <a:r>
            <a:rPr lang="uz-Latn-UZ" b="1" smtClean="0">
              <a:latin typeface="Arial"/>
              <a:ea typeface="+mn-ea"/>
              <a:cs typeface="+mn-cs"/>
            </a:rPr>
            <a:t>Ma’no turi </a:t>
          </a:r>
          <a:endParaRPr lang="ru-RU" b="1" dirty="0">
            <a:latin typeface="Arial"/>
            <a:ea typeface="+mn-ea"/>
            <a:cs typeface="+mn-cs"/>
          </a:endParaRPr>
        </a:p>
      </dgm:t>
    </dgm:pt>
    <dgm:pt modelId="{C4B4AA2C-CE5D-4F71-AB1E-15CE163F92F0}" type="parTrans" cxnId="{07D74A67-B7E0-42B5-A8F1-597392772107}">
      <dgm:prSet/>
      <dgm:spPr>
        <a:xfrm>
          <a:off x="1019266" y="2032000"/>
          <a:ext cx="506536" cy="482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482599"/>
              </a:lnTo>
              <a:lnTo>
                <a:pt x="506536" y="482599"/>
              </a:lnTo>
            </a:path>
          </a:pathLst>
        </a:custGeom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04825CDB-F28D-4E75-95C2-AD9B5A397013}" type="sibTrans" cxnId="{07D74A67-B7E0-42B5-A8F1-597392772107}">
      <dgm:prSet/>
      <dgm:spPr/>
      <dgm:t>
        <a:bodyPr/>
        <a:lstStyle/>
        <a:p>
          <a:endParaRPr lang="ru-RU"/>
        </a:p>
      </dgm:t>
    </dgm:pt>
    <dgm:pt modelId="{662F6508-3AD9-4A21-9061-62CB1621612A}">
      <dgm:prSet/>
      <dgm:spPr>
        <a:xfrm>
          <a:off x="4565024" y="198119"/>
          <a:ext cx="2532684" cy="772160"/>
        </a:xfrm>
        <a:prstGeom prst="rect">
          <a:avLst/>
        </a:prstGeom>
        <a:solidFill>
          <a:srgbClr val="7030A0"/>
        </a:solidFill>
      </dgm:spPr>
      <dgm:t>
        <a:bodyPr/>
        <a:lstStyle/>
        <a:p>
          <a:endParaRPr lang="ru-RU" b="1" dirty="0">
            <a:latin typeface="Arial"/>
            <a:ea typeface="+mn-ea"/>
            <a:cs typeface="+mn-cs"/>
          </a:endParaRPr>
        </a:p>
      </dgm:t>
    </dgm:pt>
    <dgm:pt modelId="{43B11688-3BDE-4077-9E31-F102B1602F48}" type="parTrans" cxnId="{D51A839B-6214-49B8-84F1-204072676CFF}">
      <dgm:prSet/>
      <dgm:spPr>
        <a:xfrm>
          <a:off x="4058488" y="538479"/>
          <a:ext cx="506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029C89DC-DC06-4473-A3FF-48A064FB1B67}" type="sibTrans" cxnId="{D51A839B-6214-49B8-84F1-204072676CFF}">
      <dgm:prSet/>
      <dgm:spPr/>
      <dgm:t>
        <a:bodyPr/>
        <a:lstStyle/>
        <a:p>
          <a:endParaRPr lang="ru-RU"/>
        </a:p>
      </dgm:t>
    </dgm:pt>
    <dgm:pt modelId="{03E63754-7E95-4B24-886E-92E8C5C6E5F1}">
      <dgm:prSet/>
      <dgm:spPr>
        <a:xfrm>
          <a:off x="4565024" y="1163319"/>
          <a:ext cx="2532684" cy="772160"/>
        </a:xfrm>
        <a:prstGeom prst="rect">
          <a:avLst/>
        </a:prstGeom>
        <a:solidFill>
          <a:srgbClr val="CC3399"/>
        </a:solidFill>
      </dgm:spPr>
      <dgm:t>
        <a:bodyPr/>
        <a:lstStyle/>
        <a:p>
          <a:endParaRPr lang="ru-RU" b="1" dirty="0">
            <a:latin typeface="Arial"/>
            <a:ea typeface="+mn-ea"/>
            <a:cs typeface="+mn-cs"/>
          </a:endParaRPr>
        </a:p>
      </dgm:t>
    </dgm:pt>
    <dgm:pt modelId="{98816D8D-C946-4EAE-80A6-54F964AEAD8D}" type="parTrans" cxnId="{E57DF73F-ED9D-48FA-9090-7B2BAA6D2D17}">
      <dgm:prSet/>
      <dgm:spPr>
        <a:xfrm>
          <a:off x="4058488" y="1503679"/>
          <a:ext cx="506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FDDCC565-8984-492B-8942-0CA106DD963F}" type="sibTrans" cxnId="{E57DF73F-ED9D-48FA-9090-7B2BAA6D2D17}">
      <dgm:prSet/>
      <dgm:spPr/>
      <dgm:t>
        <a:bodyPr/>
        <a:lstStyle/>
        <a:p>
          <a:endParaRPr lang="ru-RU"/>
        </a:p>
      </dgm:t>
    </dgm:pt>
    <dgm:pt modelId="{AAF9D6D3-38E7-4292-A604-4FCAE9712177}">
      <dgm:prSet/>
      <dgm:spPr>
        <a:xfrm>
          <a:off x="4565024" y="2128519"/>
          <a:ext cx="2532684" cy="772160"/>
        </a:xfrm>
        <a:prstGeom prst="rect">
          <a:avLst/>
        </a:prstGeom>
        <a:solidFill>
          <a:srgbClr val="008A3E"/>
        </a:solidFill>
      </dgm:spPr>
      <dgm:t>
        <a:bodyPr/>
        <a:lstStyle/>
        <a:p>
          <a:endParaRPr lang="ru-RU" b="1" dirty="0">
            <a:latin typeface="Arial"/>
            <a:ea typeface="+mn-ea"/>
            <a:cs typeface="+mn-cs"/>
          </a:endParaRPr>
        </a:p>
      </dgm:t>
    </dgm:pt>
    <dgm:pt modelId="{50478430-F9F6-4CF9-9652-ED23D42B81C4}" type="parTrans" cxnId="{37C49D1F-7409-462F-B4AC-07CF4D24D163}">
      <dgm:prSet/>
      <dgm:spPr>
        <a:xfrm>
          <a:off x="4058488" y="2468880"/>
          <a:ext cx="506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4B0D5548-E734-4012-92B8-3B8E3C73E3BA}" type="sibTrans" cxnId="{37C49D1F-7409-462F-B4AC-07CF4D24D163}">
      <dgm:prSet/>
      <dgm:spPr/>
      <dgm:t>
        <a:bodyPr/>
        <a:lstStyle/>
        <a:p>
          <a:endParaRPr lang="ru-RU"/>
        </a:p>
      </dgm:t>
    </dgm:pt>
    <dgm:pt modelId="{AE5E76A7-2144-4019-9195-E3B7D7A397E8}">
      <dgm:prSet/>
      <dgm:spPr>
        <a:xfrm>
          <a:off x="4565024" y="3093720"/>
          <a:ext cx="2532684" cy="772160"/>
        </a:xfrm>
        <a:prstGeom prst="rect">
          <a:avLst/>
        </a:prstGeom>
        <a:solidFill>
          <a:schemeClr val="accent6">
            <a:lumMod val="75000"/>
          </a:schemeClr>
        </a:solidFill>
      </dgm:spPr>
      <dgm:t>
        <a:bodyPr/>
        <a:lstStyle/>
        <a:p>
          <a:endParaRPr lang="ru-RU" b="1" dirty="0">
            <a:latin typeface="Arial"/>
            <a:ea typeface="+mn-ea"/>
            <a:cs typeface="+mn-cs"/>
          </a:endParaRPr>
        </a:p>
      </dgm:t>
    </dgm:pt>
    <dgm:pt modelId="{AF2FA591-6C7E-4F4F-93EB-E5BA59096109}" type="parTrans" cxnId="{6B0947E5-BFE7-4672-A6C5-CD97653C6912}">
      <dgm:prSet/>
      <dgm:spPr>
        <a:xfrm>
          <a:off x="4058488" y="3434080"/>
          <a:ext cx="506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EDA5C213-2C5A-4350-AA50-9A06D7DEE262}" type="sibTrans" cxnId="{6B0947E5-BFE7-4672-A6C5-CD97653C6912}">
      <dgm:prSet/>
      <dgm:spPr/>
      <dgm:t>
        <a:bodyPr/>
        <a:lstStyle/>
        <a:p>
          <a:endParaRPr lang="ru-RU"/>
        </a:p>
      </dgm:t>
    </dgm:pt>
    <dgm:pt modelId="{119DBC7A-D98C-472D-8D84-1403B33CA451}">
      <dgm:prSet/>
      <dgm:spPr>
        <a:xfrm>
          <a:off x="1525803" y="3093720"/>
          <a:ext cx="2532684" cy="772160"/>
        </a:xfrm>
        <a:prstGeom prst="rect">
          <a:avLst/>
        </a:prstGeom>
        <a:solidFill>
          <a:schemeClr val="accent6">
            <a:lumMod val="75000"/>
          </a:schemeClr>
        </a:solidFill>
      </dgm:spPr>
      <dgm:t>
        <a:bodyPr/>
        <a:lstStyle/>
        <a:p>
          <a:r>
            <a:rPr lang="uz-Latn-UZ" b="1" smtClean="0">
              <a:latin typeface="Arial"/>
              <a:ea typeface="+mn-ea"/>
              <a:cs typeface="+mn-cs"/>
            </a:rPr>
            <a:t>Vazifasi</a:t>
          </a:r>
          <a:endParaRPr lang="ru-RU" b="1" dirty="0">
            <a:latin typeface="Arial"/>
            <a:ea typeface="+mn-ea"/>
            <a:cs typeface="+mn-cs"/>
          </a:endParaRPr>
        </a:p>
      </dgm:t>
    </dgm:pt>
    <dgm:pt modelId="{90AAD78C-D81F-4D75-BB7A-1BFBA8CFBA67}" type="parTrans" cxnId="{B2E4E97D-94BE-4AD1-BD5C-43D88012E3F1}">
      <dgm:prSet/>
      <dgm:spPr>
        <a:xfrm>
          <a:off x="1019266" y="2032000"/>
          <a:ext cx="506536" cy="1447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1447800"/>
              </a:lnTo>
              <a:lnTo>
                <a:pt x="506536" y="1447800"/>
              </a:lnTo>
            </a:path>
          </a:pathLst>
        </a:custGeom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gm:t>
    </dgm:pt>
    <dgm:pt modelId="{78DD7AF2-DE24-43B7-A6FE-A1A6C62E6A77}" type="sibTrans" cxnId="{B2E4E97D-94BE-4AD1-BD5C-43D88012E3F1}">
      <dgm:prSet/>
      <dgm:spPr/>
      <dgm:t>
        <a:bodyPr/>
        <a:lstStyle/>
        <a:p>
          <a:endParaRPr lang="ru-RU"/>
        </a:p>
      </dgm:t>
    </dgm:pt>
    <dgm:pt modelId="{4865F214-4205-408F-B699-90CDFDB6E2C2}" type="pres">
      <dgm:prSet presAssocID="{DC367463-0BD5-4DFD-8A52-98336941749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E79C52-8145-4100-B447-B97251AE01EE}" type="pres">
      <dgm:prSet presAssocID="{3EC65FA6-48CB-4724-9E13-64C0A226C0A7}" presName="root1" presStyleCnt="0"/>
      <dgm:spPr/>
      <dgm:t>
        <a:bodyPr/>
        <a:lstStyle/>
        <a:p>
          <a:endParaRPr lang="ru-RU"/>
        </a:p>
      </dgm:t>
    </dgm:pt>
    <dgm:pt modelId="{8C4D31C3-C926-413D-AA90-125B3D38BB35}" type="pres">
      <dgm:prSet presAssocID="{3EC65FA6-48CB-4724-9E13-64C0A226C0A7}" presName="LevelOneTextNode" presStyleLbl="node0" presStyleIdx="0" presStyleCnt="1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8A44EA1-41A7-429C-9F65-170A2E0BE386}" type="pres">
      <dgm:prSet presAssocID="{3EC65FA6-48CB-4724-9E13-64C0A226C0A7}" presName="level2hierChild" presStyleCnt="0"/>
      <dgm:spPr/>
      <dgm:t>
        <a:bodyPr/>
        <a:lstStyle/>
        <a:p>
          <a:endParaRPr lang="ru-RU"/>
        </a:p>
      </dgm:t>
    </dgm:pt>
    <dgm:pt modelId="{337109AC-C319-48F9-862D-8F801B658CA3}" type="pres">
      <dgm:prSet presAssocID="{5B217F79-BB1C-430B-94B1-D982E9420809}" presName="conn2-1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1447800"/>
              </a:moveTo>
              <a:lnTo>
                <a:pt x="253268" y="1447800"/>
              </a:lnTo>
              <a:lnTo>
                <a:pt x="253268" y="0"/>
              </a:lnTo>
              <a:lnTo>
                <a:pt x="506536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3A3539DB-C31E-4200-A14B-DE8B189C8A6F}" type="pres">
      <dgm:prSet presAssocID="{5B217F79-BB1C-430B-94B1-D982E9420809}" presName="connTx" presStyleLbl="parChTrans1D2" presStyleIdx="0" presStyleCnt="4"/>
      <dgm:spPr/>
      <dgm:t>
        <a:bodyPr/>
        <a:lstStyle/>
        <a:p>
          <a:endParaRPr lang="ru-RU"/>
        </a:p>
      </dgm:t>
    </dgm:pt>
    <dgm:pt modelId="{C24E5BFC-CA54-4823-A18A-D0D8285AC40D}" type="pres">
      <dgm:prSet presAssocID="{D8BECEE4-5290-47F9-8C32-1A85FA96C08F}" presName="root2" presStyleCnt="0"/>
      <dgm:spPr/>
      <dgm:t>
        <a:bodyPr/>
        <a:lstStyle/>
        <a:p>
          <a:endParaRPr lang="ru-RU"/>
        </a:p>
      </dgm:t>
    </dgm:pt>
    <dgm:pt modelId="{D890AAD9-8F26-4801-8AB5-FCD37858E05B}" type="pres">
      <dgm:prSet presAssocID="{D8BECEE4-5290-47F9-8C32-1A85FA96C08F}" presName="LevelTwoTextNode" presStyleLbl="node2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E874244-7AD6-4FA1-93E7-E2BEDE008480}" type="pres">
      <dgm:prSet presAssocID="{D8BECEE4-5290-47F9-8C32-1A85FA96C08F}" presName="level3hierChild" presStyleCnt="0"/>
      <dgm:spPr/>
      <dgm:t>
        <a:bodyPr/>
        <a:lstStyle/>
        <a:p>
          <a:endParaRPr lang="ru-RU"/>
        </a:p>
      </dgm:t>
    </dgm:pt>
    <dgm:pt modelId="{8ABF803C-0385-4425-853D-3415370B3D79}" type="pres">
      <dgm:prSet presAssocID="{43B11688-3BDE-4077-9E31-F102B1602F48}" presName="conn2-1" presStyleLbl="parChTrans1D3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CD77DA1E-8E6D-4227-B62F-EF062EBE3C35}" type="pres">
      <dgm:prSet presAssocID="{43B11688-3BDE-4077-9E31-F102B1602F48}" presName="connTx" presStyleLbl="parChTrans1D3" presStyleIdx="0" presStyleCnt="4"/>
      <dgm:spPr/>
      <dgm:t>
        <a:bodyPr/>
        <a:lstStyle/>
        <a:p>
          <a:endParaRPr lang="ru-RU"/>
        </a:p>
      </dgm:t>
    </dgm:pt>
    <dgm:pt modelId="{844EAB4B-C4EE-4DD6-8644-A0BAB359CDFA}" type="pres">
      <dgm:prSet presAssocID="{662F6508-3AD9-4A21-9061-62CB1621612A}" presName="root2" presStyleCnt="0"/>
      <dgm:spPr/>
      <dgm:t>
        <a:bodyPr/>
        <a:lstStyle/>
        <a:p>
          <a:endParaRPr lang="ru-RU"/>
        </a:p>
      </dgm:t>
    </dgm:pt>
    <dgm:pt modelId="{EE0AFB8D-6251-4DB8-8F67-21BC51F59FE6}" type="pres">
      <dgm:prSet presAssocID="{662F6508-3AD9-4A21-9061-62CB1621612A}" presName="LevelTwoTextNode" presStyleLbl="node3" presStyleIdx="0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BF9BF39-E62A-41A9-83A0-8BBDBF2452D4}" type="pres">
      <dgm:prSet presAssocID="{662F6508-3AD9-4A21-9061-62CB1621612A}" presName="level3hierChild" presStyleCnt="0"/>
      <dgm:spPr/>
      <dgm:t>
        <a:bodyPr/>
        <a:lstStyle/>
        <a:p>
          <a:endParaRPr lang="ru-RU"/>
        </a:p>
      </dgm:t>
    </dgm:pt>
    <dgm:pt modelId="{AACDBF43-2CE5-492B-A398-FB3ECBB777FA}" type="pres">
      <dgm:prSet presAssocID="{3F4EA3DC-A8E1-4D2E-B1BD-FE8087C2CC04}" presName="conn2-1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482600"/>
              </a:moveTo>
              <a:lnTo>
                <a:pt x="253268" y="482600"/>
              </a:lnTo>
              <a:lnTo>
                <a:pt x="253268" y="0"/>
              </a:lnTo>
              <a:lnTo>
                <a:pt x="506536" y="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362599F4-8130-4071-899C-CC1AE870378D}" type="pres">
      <dgm:prSet presAssocID="{3F4EA3DC-A8E1-4D2E-B1BD-FE8087C2CC0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EDCC81C2-D3F7-4E51-B75A-F2AF21BCE622}" type="pres">
      <dgm:prSet presAssocID="{1692B5AF-F1A4-468F-853A-4A4F82354009}" presName="root2" presStyleCnt="0"/>
      <dgm:spPr/>
      <dgm:t>
        <a:bodyPr/>
        <a:lstStyle/>
        <a:p>
          <a:endParaRPr lang="ru-RU"/>
        </a:p>
      </dgm:t>
    </dgm:pt>
    <dgm:pt modelId="{F09A1738-BB0C-4E82-BC56-1D231CA30CD7}" type="pres">
      <dgm:prSet presAssocID="{1692B5AF-F1A4-468F-853A-4A4F82354009}" presName="LevelTwoTextNode" presStyleLbl="node2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6D17ED3-8EB3-465C-A75D-2B66BCF43B1B}" type="pres">
      <dgm:prSet presAssocID="{1692B5AF-F1A4-468F-853A-4A4F82354009}" presName="level3hierChild" presStyleCnt="0"/>
      <dgm:spPr/>
      <dgm:t>
        <a:bodyPr/>
        <a:lstStyle/>
        <a:p>
          <a:endParaRPr lang="ru-RU"/>
        </a:p>
      </dgm:t>
    </dgm:pt>
    <dgm:pt modelId="{269A40F6-5B7F-4038-84E7-4F03F657ECBE}" type="pres">
      <dgm:prSet presAssocID="{98816D8D-C946-4EAE-80A6-54F964AEAD8D}" presName="conn2-1" presStyleLbl="parChTrans1D3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7A4B577E-F27D-40D6-A811-8B827C4AFF35}" type="pres">
      <dgm:prSet presAssocID="{98816D8D-C946-4EAE-80A6-54F964AEAD8D}" presName="connTx" presStyleLbl="parChTrans1D3" presStyleIdx="1" presStyleCnt="4"/>
      <dgm:spPr/>
      <dgm:t>
        <a:bodyPr/>
        <a:lstStyle/>
        <a:p>
          <a:endParaRPr lang="ru-RU"/>
        </a:p>
      </dgm:t>
    </dgm:pt>
    <dgm:pt modelId="{8EB71531-F5FE-4BFE-9D2C-52FC1979C76D}" type="pres">
      <dgm:prSet presAssocID="{03E63754-7E95-4B24-886E-92E8C5C6E5F1}" presName="root2" presStyleCnt="0"/>
      <dgm:spPr/>
      <dgm:t>
        <a:bodyPr/>
        <a:lstStyle/>
        <a:p>
          <a:endParaRPr lang="ru-RU"/>
        </a:p>
      </dgm:t>
    </dgm:pt>
    <dgm:pt modelId="{8DB4727C-B214-47CA-B5A4-AA2C5D93DA4C}" type="pres">
      <dgm:prSet presAssocID="{03E63754-7E95-4B24-886E-92E8C5C6E5F1}" presName="LevelTwoTextNode" presStyleLbl="node3" presStyleIdx="1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700261F-05B4-45FE-8A1F-5FA487B3FEB2}" type="pres">
      <dgm:prSet presAssocID="{03E63754-7E95-4B24-886E-92E8C5C6E5F1}" presName="level3hierChild" presStyleCnt="0"/>
      <dgm:spPr/>
      <dgm:t>
        <a:bodyPr/>
        <a:lstStyle/>
        <a:p>
          <a:endParaRPr lang="ru-RU"/>
        </a:p>
      </dgm:t>
    </dgm:pt>
    <dgm:pt modelId="{0075C8F0-F976-4373-9455-19DB7E6DC9D7}" type="pres">
      <dgm:prSet presAssocID="{C4B4AA2C-CE5D-4F71-AB1E-15CE163F92F0}" presName="conn2-1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482599"/>
              </a:lnTo>
              <a:lnTo>
                <a:pt x="506536" y="482599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6EC69A9C-F180-449D-8AEC-06083139136C}" type="pres">
      <dgm:prSet presAssocID="{C4B4AA2C-CE5D-4F71-AB1E-15CE163F92F0}" presName="connTx" presStyleLbl="parChTrans1D2" presStyleIdx="2" presStyleCnt="4"/>
      <dgm:spPr/>
      <dgm:t>
        <a:bodyPr/>
        <a:lstStyle/>
        <a:p>
          <a:endParaRPr lang="ru-RU"/>
        </a:p>
      </dgm:t>
    </dgm:pt>
    <dgm:pt modelId="{7FCA06DF-5F9B-4BCF-9838-D52849600079}" type="pres">
      <dgm:prSet presAssocID="{8AC54021-E0C3-47B5-B83F-EA2003986735}" presName="root2" presStyleCnt="0"/>
      <dgm:spPr/>
      <dgm:t>
        <a:bodyPr/>
        <a:lstStyle/>
        <a:p>
          <a:endParaRPr lang="ru-RU"/>
        </a:p>
      </dgm:t>
    </dgm:pt>
    <dgm:pt modelId="{E8EF000C-2751-4A73-8AD2-4A57DD819318}" type="pres">
      <dgm:prSet presAssocID="{8AC54021-E0C3-47B5-B83F-EA2003986735}" presName="LevelTwoTextNode" presStyleLbl="node2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F20CCB4-3AA2-4A1C-9DB3-B20DC96EEC83}" type="pres">
      <dgm:prSet presAssocID="{8AC54021-E0C3-47B5-B83F-EA2003986735}" presName="level3hierChild" presStyleCnt="0"/>
      <dgm:spPr/>
      <dgm:t>
        <a:bodyPr/>
        <a:lstStyle/>
        <a:p>
          <a:endParaRPr lang="ru-RU"/>
        </a:p>
      </dgm:t>
    </dgm:pt>
    <dgm:pt modelId="{CC8453DE-FB6E-4407-9B18-38F925EC3E6B}" type="pres">
      <dgm:prSet presAssocID="{50478430-F9F6-4CF9-9652-ED23D42B81C4}" presName="conn2-1" presStyleLbl="parChTrans1D3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83858BCE-9ACE-44C0-9EBF-772625DECF61}" type="pres">
      <dgm:prSet presAssocID="{50478430-F9F6-4CF9-9652-ED23D42B81C4}" presName="connTx" presStyleLbl="parChTrans1D3" presStyleIdx="2" presStyleCnt="4"/>
      <dgm:spPr/>
      <dgm:t>
        <a:bodyPr/>
        <a:lstStyle/>
        <a:p>
          <a:endParaRPr lang="ru-RU"/>
        </a:p>
      </dgm:t>
    </dgm:pt>
    <dgm:pt modelId="{9C54D4AA-2976-4D08-91AA-B60772F43E68}" type="pres">
      <dgm:prSet presAssocID="{AAF9D6D3-38E7-4292-A604-4FCAE9712177}" presName="root2" presStyleCnt="0"/>
      <dgm:spPr/>
      <dgm:t>
        <a:bodyPr/>
        <a:lstStyle/>
        <a:p>
          <a:endParaRPr lang="ru-RU"/>
        </a:p>
      </dgm:t>
    </dgm:pt>
    <dgm:pt modelId="{62C487DF-E40A-4AD0-8AA5-D30FAB7E89DD}" type="pres">
      <dgm:prSet presAssocID="{AAF9D6D3-38E7-4292-A604-4FCAE9712177}" presName="LevelTwoTextNode" presStyleLbl="node3" presStyleIdx="2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63AC5E6-7100-49FB-BE0F-8AC2AC5E1974}" type="pres">
      <dgm:prSet presAssocID="{AAF9D6D3-38E7-4292-A604-4FCAE9712177}" presName="level3hierChild" presStyleCnt="0"/>
      <dgm:spPr/>
      <dgm:t>
        <a:bodyPr/>
        <a:lstStyle/>
        <a:p>
          <a:endParaRPr lang="ru-RU"/>
        </a:p>
      </dgm:t>
    </dgm:pt>
    <dgm:pt modelId="{F3CB3F00-6F51-441E-AE2F-D90F7579A73C}" type="pres">
      <dgm:prSet presAssocID="{90AAD78C-D81F-4D75-BB7A-1BFBA8CFBA67}" presName="conn2-1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1447800"/>
              </a:lnTo>
              <a:lnTo>
                <a:pt x="506536" y="144780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41F10FA-282A-4B36-B7F7-99D502361E95}" type="pres">
      <dgm:prSet presAssocID="{90AAD78C-D81F-4D75-BB7A-1BFBA8CFBA67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57422A9-6AEC-439C-9225-EEA86EE84813}" type="pres">
      <dgm:prSet presAssocID="{119DBC7A-D98C-472D-8D84-1403B33CA451}" presName="root2" presStyleCnt="0"/>
      <dgm:spPr/>
      <dgm:t>
        <a:bodyPr/>
        <a:lstStyle/>
        <a:p>
          <a:endParaRPr lang="ru-RU"/>
        </a:p>
      </dgm:t>
    </dgm:pt>
    <dgm:pt modelId="{FB1347CC-AFBD-4DB4-8A24-61B4896899E5}" type="pres">
      <dgm:prSet presAssocID="{119DBC7A-D98C-472D-8D84-1403B33CA451}" presName="LevelTwoTextNode" presStyleLbl="node2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3A236B6-9C66-4FFE-AEE5-A96704D09848}" type="pres">
      <dgm:prSet presAssocID="{119DBC7A-D98C-472D-8D84-1403B33CA451}" presName="level3hierChild" presStyleCnt="0"/>
      <dgm:spPr/>
      <dgm:t>
        <a:bodyPr/>
        <a:lstStyle/>
        <a:p>
          <a:endParaRPr lang="ru-RU"/>
        </a:p>
      </dgm:t>
    </dgm:pt>
    <dgm:pt modelId="{CB4E0818-257F-4AB2-B329-630AEB633DE5}" type="pres">
      <dgm:prSet presAssocID="{AF2FA591-6C7E-4F4F-93EB-E5BA59096109}" presName="conn2-1" presStyleLbl="parChTrans1D3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71160B76-3776-425D-95E6-CC95C43465D0}" type="pres">
      <dgm:prSet presAssocID="{AF2FA591-6C7E-4F4F-93EB-E5BA59096109}" presName="connTx" presStyleLbl="parChTrans1D3" presStyleIdx="3" presStyleCnt="4"/>
      <dgm:spPr/>
      <dgm:t>
        <a:bodyPr/>
        <a:lstStyle/>
        <a:p>
          <a:endParaRPr lang="ru-RU"/>
        </a:p>
      </dgm:t>
    </dgm:pt>
    <dgm:pt modelId="{745AB784-71E5-4508-ACA3-62DD228C8865}" type="pres">
      <dgm:prSet presAssocID="{AE5E76A7-2144-4019-9195-E3B7D7A397E8}" presName="root2" presStyleCnt="0"/>
      <dgm:spPr/>
      <dgm:t>
        <a:bodyPr/>
        <a:lstStyle/>
        <a:p>
          <a:endParaRPr lang="ru-RU"/>
        </a:p>
      </dgm:t>
    </dgm:pt>
    <dgm:pt modelId="{BBEAF061-230A-4626-A51C-839B2075E2C3}" type="pres">
      <dgm:prSet presAssocID="{AE5E76A7-2144-4019-9195-E3B7D7A397E8}" presName="LevelTwoTextNode" presStyleLbl="node3" presStyleIdx="3" presStyleCnt="4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47C7C74-7850-4EBE-9FCC-343E601A9190}" type="pres">
      <dgm:prSet presAssocID="{AE5E76A7-2144-4019-9195-E3B7D7A397E8}" presName="level3hierChild" presStyleCnt="0"/>
      <dgm:spPr/>
      <dgm:t>
        <a:bodyPr/>
        <a:lstStyle/>
        <a:p>
          <a:endParaRPr lang="ru-RU"/>
        </a:p>
      </dgm:t>
    </dgm:pt>
  </dgm:ptLst>
  <dgm:cxnLst>
    <dgm:cxn modelId="{9917B632-0360-4AD6-A20C-EAFFD39312C1}" type="presOf" srcId="{AF2FA591-6C7E-4F4F-93EB-E5BA59096109}" destId="{71160B76-3776-425D-95E6-CC95C43465D0}" srcOrd="1" destOrd="0" presId="urn:microsoft.com/office/officeart/2008/layout/HorizontalMultiLevelHierarchy"/>
    <dgm:cxn modelId="{C1CC354B-B531-41D3-8AD1-1A4CD60FA6EC}" type="presOf" srcId="{3F4EA3DC-A8E1-4D2E-B1BD-FE8087C2CC04}" destId="{AACDBF43-2CE5-492B-A398-FB3ECBB777FA}" srcOrd="0" destOrd="0" presId="urn:microsoft.com/office/officeart/2008/layout/HorizontalMultiLevelHierarchy"/>
    <dgm:cxn modelId="{7BE148C5-0BC5-45B6-9FD8-18A63C43DE83}" type="presOf" srcId="{AAF9D6D3-38E7-4292-A604-4FCAE9712177}" destId="{62C487DF-E40A-4AD0-8AA5-D30FAB7E89DD}" srcOrd="0" destOrd="0" presId="urn:microsoft.com/office/officeart/2008/layout/HorizontalMultiLevelHierarchy"/>
    <dgm:cxn modelId="{AE0A84C2-41F4-4878-9A50-9B400C9CD0A7}" srcId="{DC367463-0BD5-4DFD-8A52-98336941749C}" destId="{3EC65FA6-48CB-4724-9E13-64C0A226C0A7}" srcOrd="0" destOrd="0" parTransId="{46231A8F-3A71-4B08-B266-7128EE20F589}" sibTransId="{1BC12BC2-1C13-4623-BE18-38378EA9ABBE}"/>
    <dgm:cxn modelId="{5DDCE56F-FEC7-4B19-BC6E-79B1ADE43FA5}" type="presOf" srcId="{90AAD78C-D81F-4D75-BB7A-1BFBA8CFBA67}" destId="{441F10FA-282A-4B36-B7F7-99D502361E95}" srcOrd="1" destOrd="0" presId="urn:microsoft.com/office/officeart/2008/layout/HorizontalMultiLevelHierarchy"/>
    <dgm:cxn modelId="{D51A839B-6214-49B8-84F1-204072676CFF}" srcId="{D8BECEE4-5290-47F9-8C32-1A85FA96C08F}" destId="{662F6508-3AD9-4A21-9061-62CB1621612A}" srcOrd="0" destOrd="0" parTransId="{43B11688-3BDE-4077-9E31-F102B1602F48}" sibTransId="{029C89DC-DC06-4473-A3FF-48A064FB1B67}"/>
    <dgm:cxn modelId="{1AC2533C-C875-4B61-9601-A0965E2F5335}" type="presOf" srcId="{3F4EA3DC-A8E1-4D2E-B1BD-FE8087C2CC04}" destId="{362599F4-8130-4071-899C-CC1AE870378D}" srcOrd="1" destOrd="0" presId="urn:microsoft.com/office/officeart/2008/layout/HorizontalMultiLevelHierarchy"/>
    <dgm:cxn modelId="{A99EAD65-EAB2-480D-88E7-47A9C39E97A7}" type="presOf" srcId="{3EC65FA6-48CB-4724-9E13-64C0A226C0A7}" destId="{8C4D31C3-C926-413D-AA90-125B3D38BB35}" srcOrd="0" destOrd="0" presId="urn:microsoft.com/office/officeart/2008/layout/HorizontalMultiLevelHierarchy"/>
    <dgm:cxn modelId="{0CE2D1FA-9D11-4ECE-B812-AAD7118C6D70}" type="presOf" srcId="{50478430-F9F6-4CF9-9652-ED23D42B81C4}" destId="{CC8453DE-FB6E-4407-9B18-38F925EC3E6B}" srcOrd="0" destOrd="0" presId="urn:microsoft.com/office/officeart/2008/layout/HorizontalMultiLevelHierarchy"/>
    <dgm:cxn modelId="{12FF8E78-E70B-48C9-990C-BCD676DED07B}" type="presOf" srcId="{1692B5AF-F1A4-468F-853A-4A4F82354009}" destId="{F09A1738-BB0C-4E82-BC56-1D231CA30CD7}" srcOrd="0" destOrd="0" presId="urn:microsoft.com/office/officeart/2008/layout/HorizontalMultiLevelHierarchy"/>
    <dgm:cxn modelId="{34EB6354-BF44-4F2D-BA6E-1173E4D1B0B1}" type="presOf" srcId="{5B217F79-BB1C-430B-94B1-D982E9420809}" destId="{3A3539DB-C31E-4200-A14B-DE8B189C8A6F}" srcOrd="1" destOrd="0" presId="urn:microsoft.com/office/officeart/2008/layout/HorizontalMultiLevelHierarchy"/>
    <dgm:cxn modelId="{8EFF5AAA-90BA-4606-8523-1CB4D3E5A3F9}" type="presOf" srcId="{D8BECEE4-5290-47F9-8C32-1A85FA96C08F}" destId="{D890AAD9-8F26-4801-8AB5-FCD37858E05B}" srcOrd="0" destOrd="0" presId="urn:microsoft.com/office/officeart/2008/layout/HorizontalMultiLevelHierarchy"/>
    <dgm:cxn modelId="{54DDB660-736D-4E99-8E3F-673A29F0B7E1}" type="presOf" srcId="{C4B4AA2C-CE5D-4F71-AB1E-15CE163F92F0}" destId="{6EC69A9C-F180-449D-8AEC-06083139136C}" srcOrd="1" destOrd="0" presId="urn:microsoft.com/office/officeart/2008/layout/HorizontalMultiLevelHierarchy"/>
    <dgm:cxn modelId="{E01067D9-D71D-4B59-9B97-CE1389B4E681}" type="presOf" srcId="{AF2FA591-6C7E-4F4F-93EB-E5BA59096109}" destId="{CB4E0818-257F-4AB2-B329-630AEB633DE5}" srcOrd="0" destOrd="0" presId="urn:microsoft.com/office/officeart/2008/layout/HorizontalMultiLevelHierarchy"/>
    <dgm:cxn modelId="{A930D63A-93D8-4154-B421-FF84FAD727A3}" type="presOf" srcId="{119DBC7A-D98C-472D-8D84-1403B33CA451}" destId="{FB1347CC-AFBD-4DB4-8A24-61B4896899E5}" srcOrd="0" destOrd="0" presId="urn:microsoft.com/office/officeart/2008/layout/HorizontalMultiLevelHierarchy"/>
    <dgm:cxn modelId="{07D74A67-B7E0-42B5-A8F1-597392772107}" srcId="{3EC65FA6-48CB-4724-9E13-64C0A226C0A7}" destId="{8AC54021-E0C3-47B5-B83F-EA2003986735}" srcOrd="2" destOrd="0" parTransId="{C4B4AA2C-CE5D-4F71-AB1E-15CE163F92F0}" sibTransId="{04825CDB-F28D-4E75-95C2-AD9B5A397013}"/>
    <dgm:cxn modelId="{6B0947E5-BFE7-4672-A6C5-CD97653C6912}" srcId="{119DBC7A-D98C-472D-8D84-1403B33CA451}" destId="{AE5E76A7-2144-4019-9195-E3B7D7A397E8}" srcOrd="0" destOrd="0" parTransId="{AF2FA591-6C7E-4F4F-93EB-E5BA59096109}" sibTransId="{EDA5C213-2C5A-4350-AA50-9A06D7DEE262}"/>
    <dgm:cxn modelId="{397CED4C-DA87-4223-8720-6ED846A4511F}" type="presOf" srcId="{98816D8D-C946-4EAE-80A6-54F964AEAD8D}" destId="{7A4B577E-F27D-40D6-A811-8B827C4AFF35}" srcOrd="1" destOrd="0" presId="urn:microsoft.com/office/officeart/2008/layout/HorizontalMultiLevelHierarchy"/>
    <dgm:cxn modelId="{E57DF73F-ED9D-48FA-9090-7B2BAA6D2D17}" srcId="{1692B5AF-F1A4-468F-853A-4A4F82354009}" destId="{03E63754-7E95-4B24-886E-92E8C5C6E5F1}" srcOrd="0" destOrd="0" parTransId="{98816D8D-C946-4EAE-80A6-54F964AEAD8D}" sibTransId="{FDDCC565-8984-492B-8942-0CA106DD963F}"/>
    <dgm:cxn modelId="{66491EF3-C225-483E-802E-0E004CE215AB}" srcId="{3EC65FA6-48CB-4724-9E13-64C0A226C0A7}" destId="{1692B5AF-F1A4-468F-853A-4A4F82354009}" srcOrd="1" destOrd="0" parTransId="{3F4EA3DC-A8E1-4D2E-B1BD-FE8087C2CC04}" sibTransId="{C38EC530-B5FE-413C-BA1D-3A2C55A30532}"/>
    <dgm:cxn modelId="{31AE174F-23B7-48EA-A446-9E068D63E013}" type="presOf" srcId="{C4B4AA2C-CE5D-4F71-AB1E-15CE163F92F0}" destId="{0075C8F0-F976-4373-9455-19DB7E6DC9D7}" srcOrd="0" destOrd="0" presId="urn:microsoft.com/office/officeart/2008/layout/HorizontalMultiLevelHierarchy"/>
    <dgm:cxn modelId="{EED1820C-10BF-4533-9E24-2D2E8F64C299}" type="presOf" srcId="{50478430-F9F6-4CF9-9652-ED23D42B81C4}" destId="{83858BCE-9ACE-44C0-9EBF-772625DECF61}" srcOrd="1" destOrd="0" presId="urn:microsoft.com/office/officeart/2008/layout/HorizontalMultiLevelHierarchy"/>
    <dgm:cxn modelId="{B2E4E97D-94BE-4AD1-BD5C-43D88012E3F1}" srcId="{3EC65FA6-48CB-4724-9E13-64C0A226C0A7}" destId="{119DBC7A-D98C-472D-8D84-1403B33CA451}" srcOrd="3" destOrd="0" parTransId="{90AAD78C-D81F-4D75-BB7A-1BFBA8CFBA67}" sibTransId="{78DD7AF2-DE24-43B7-A6FE-A1A6C62E6A77}"/>
    <dgm:cxn modelId="{9E8BE015-0CAA-444D-947A-BBB39CA30E26}" type="presOf" srcId="{98816D8D-C946-4EAE-80A6-54F964AEAD8D}" destId="{269A40F6-5B7F-4038-84E7-4F03F657ECBE}" srcOrd="0" destOrd="0" presId="urn:microsoft.com/office/officeart/2008/layout/HorizontalMultiLevelHierarchy"/>
    <dgm:cxn modelId="{2BDEA4B7-1CA2-4412-BFC7-75B1330E60E1}" type="presOf" srcId="{90AAD78C-D81F-4D75-BB7A-1BFBA8CFBA67}" destId="{F3CB3F00-6F51-441E-AE2F-D90F7579A73C}" srcOrd="0" destOrd="0" presId="urn:microsoft.com/office/officeart/2008/layout/HorizontalMultiLevelHierarchy"/>
    <dgm:cxn modelId="{7EB42275-1465-4F2E-8288-1D2B1EB4F8BF}" type="presOf" srcId="{8AC54021-E0C3-47B5-B83F-EA2003986735}" destId="{E8EF000C-2751-4A73-8AD2-4A57DD819318}" srcOrd="0" destOrd="0" presId="urn:microsoft.com/office/officeart/2008/layout/HorizontalMultiLevelHierarchy"/>
    <dgm:cxn modelId="{773B04A8-921F-4D94-954A-F4C8F4A2C17A}" type="presOf" srcId="{AE5E76A7-2144-4019-9195-E3B7D7A397E8}" destId="{BBEAF061-230A-4626-A51C-839B2075E2C3}" srcOrd="0" destOrd="0" presId="urn:microsoft.com/office/officeart/2008/layout/HorizontalMultiLevelHierarchy"/>
    <dgm:cxn modelId="{48996F85-BC63-4440-A1A9-FEA8DBF59DC3}" type="presOf" srcId="{662F6508-3AD9-4A21-9061-62CB1621612A}" destId="{EE0AFB8D-6251-4DB8-8F67-21BC51F59FE6}" srcOrd="0" destOrd="0" presId="urn:microsoft.com/office/officeart/2008/layout/HorizontalMultiLevelHierarchy"/>
    <dgm:cxn modelId="{37C49D1F-7409-462F-B4AC-07CF4D24D163}" srcId="{8AC54021-E0C3-47B5-B83F-EA2003986735}" destId="{AAF9D6D3-38E7-4292-A604-4FCAE9712177}" srcOrd="0" destOrd="0" parTransId="{50478430-F9F6-4CF9-9652-ED23D42B81C4}" sibTransId="{4B0D5548-E734-4012-92B8-3B8E3C73E3BA}"/>
    <dgm:cxn modelId="{EEF0F579-4A89-4569-90A8-C60608FF6247}" type="presOf" srcId="{43B11688-3BDE-4077-9E31-F102B1602F48}" destId="{8ABF803C-0385-4425-853D-3415370B3D79}" srcOrd="0" destOrd="0" presId="urn:microsoft.com/office/officeart/2008/layout/HorizontalMultiLevelHierarchy"/>
    <dgm:cxn modelId="{B151C7A9-BB9D-458A-AC67-FD818C62BE70}" type="presOf" srcId="{5B217F79-BB1C-430B-94B1-D982E9420809}" destId="{337109AC-C319-48F9-862D-8F801B658CA3}" srcOrd="0" destOrd="0" presId="urn:microsoft.com/office/officeart/2008/layout/HorizontalMultiLevelHierarchy"/>
    <dgm:cxn modelId="{EB960452-2896-44E1-ADF9-770AC36AB844}" type="presOf" srcId="{DC367463-0BD5-4DFD-8A52-98336941749C}" destId="{4865F214-4205-408F-B699-90CDFDB6E2C2}" srcOrd="0" destOrd="0" presId="urn:microsoft.com/office/officeart/2008/layout/HorizontalMultiLevelHierarchy"/>
    <dgm:cxn modelId="{BE5C4715-1A40-45A7-B12C-1AAB18FA6D87}" type="presOf" srcId="{43B11688-3BDE-4077-9E31-F102B1602F48}" destId="{CD77DA1E-8E6D-4227-B62F-EF062EBE3C35}" srcOrd="1" destOrd="0" presId="urn:microsoft.com/office/officeart/2008/layout/HorizontalMultiLevelHierarchy"/>
    <dgm:cxn modelId="{FB0804F0-1AB5-43D9-9CBC-F1ED7BD7AD2A}" type="presOf" srcId="{03E63754-7E95-4B24-886E-92E8C5C6E5F1}" destId="{8DB4727C-B214-47CA-B5A4-AA2C5D93DA4C}" srcOrd="0" destOrd="0" presId="urn:microsoft.com/office/officeart/2008/layout/HorizontalMultiLevelHierarchy"/>
    <dgm:cxn modelId="{2FD5DB13-68BF-4750-874B-86B62140C43C}" srcId="{3EC65FA6-48CB-4724-9E13-64C0A226C0A7}" destId="{D8BECEE4-5290-47F9-8C32-1A85FA96C08F}" srcOrd="0" destOrd="0" parTransId="{5B217F79-BB1C-430B-94B1-D982E9420809}" sibTransId="{CF84A97B-D86B-4127-AD8E-AD1285B03715}"/>
    <dgm:cxn modelId="{A524CE6A-AC2C-40F9-AFA6-59995D1B13D8}" type="presParOf" srcId="{4865F214-4205-408F-B699-90CDFDB6E2C2}" destId="{34E79C52-8145-4100-B447-B97251AE01EE}" srcOrd="0" destOrd="0" presId="urn:microsoft.com/office/officeart/2008/layout/HorizontalMultiLevelHierarchy"/>
    <dgm:cxn modelId="{F977969D-EFE6-4953-B540-2BD4D5A29D3B}" type="presParOf" srcId="{34E79C52-8145-4100-B447-B97251AE01EE}" destId="{8C4D31C3-C926-413D-AA90-125B3D38BB35}" srcOrd="0" destOrd="0" presId="urn:microsoft.com/office/officeart/2008/layout/HorizontalMultiLevelHierarchy"/>
    <dgm:cxn modelId="{5F5BF5A2-3965-4A88-8851-A64B76BCC82B}" type="presParOf" srcId="{34E79C52-8145-4100-B447-B97251AE01EE}" destId="{48A44EA1-41A7-429C-9F65-170A2E0BE386}" srcOrd="1" destOrd="0" presId="urn:microsoft.com/office/officeart/2008/layout/HorizontalMultiLevelHierarchy"/>
    <dgm:cxn modelId="{69113392-69A5-4298-B652-8D55DD7F63DE}" type="presParOf" srcId="{48A44EA1-41A7-429C-9F65-170A2E0BE386}" destId="{337109AC-C319-48F9-862D-8F801B658CA3}" srcOrd="0" destOrd="0" presId="urn:microsoft.com/office/officeart/2008/layout/HorizontalMultiLevelHierarchy"/>
    <dgm:cxn modelId="{CE76D194-1A67-4569-B1A2-4AAB7962F20B}" type="presParOf" srcId="{337109AC-C319-48F9-862D-8F801B658CA3}" destId="{3A3539DB-C31E-4200-A14B-DE8B189C8A6F}" srcOrd="0" destOrd="0" presId="urn:microsoft.com/office/officeart/2008/layout/HorizontalMultiLevelHierarchy"/>
    <dgm:cxn modelId="{A34C2311-7CBA-4657-B37B-8CAF298DC85C}" type="presParOf" srcId="{48A44EA1-41A7-429C-9F65-170A2E0BE386}" destId="{C24E5BFC-CA54-4823-A18A-D0D8285AC40D}" srcOrd="1" destOrd="0" presId="urn:microsoft.com/office/officeart/2008/layout/HorizontalMultiLevelHierarchy"/>
    <dgm:cxn modelId="{AA262970-1A80-4C3A-833F-456AA8741A65}" type="presParOf" srcId="{C24E5BFC-CA54-4823-A18A-D0D8285AC40D}" destId="{D890AAD9-8F26-4801-8AB5-FCD37858E05B}" srcOrd="0" destOrd="0" presId="urn:microsoft.com/office/officeart/2008/layout/HorizontalMultiLevelHierarchy"/>
    <dgm:cxn modelId="{994C6728-270E-44D3-A4F3-CEBD9C49F8A8}" type="presParOf" srcId="{C24E5BFC-CA54-4823-A18A-D0D8285AC40D}" destId="{FE874244-7AD6-4FA1-93E7-E2BEDE008480}" srcOrd="1" destOrd="0" presId="urn:microsoft.com/office/officeart/2008/layout/HorizontalMultiLevelHierarchy"/>
    <dgm:cxn modelId="{DA074F47-798E-4923-83E8-296FBDE8B6C8}" type="presParOf" srcId="{FE874244-7AD6-4FA1-93E7-E2BEDE008480}" destId="{8ABF803C-0385-4425-853D-3415370B3D79}" srcOrd="0" destOrd="0" presId="urn:microsoft.com/office/officeart/2008/layout/HorizontalMultiLevelHierarchy"/>
    <dgm:cxn modelId="{0666D054-1450-4B2C-8AC4-36457DAEC067}" type="presParOf" srcId="{8ABF803C-0385-4425-853D-3415370B3D79}" destId="{CD77DA1E-8E6D-4227-B62F-EF062EBE3C35}" srcOrd="0" destOrd="0" presId="urn:microsoft.com/office/officeart/2008/layout/HorizontalMultiLevelHierarchy"/>
    <dgm:cxn modelId="{DCA67D96-9399-41B1-AEE1-032A998BFD15}" type="presParOf" srcId="{FE874244-7AD6-4FA1-93E7-E2BEDE008480}" destId="{844EAB4B-C4EE-4DD6-8644-A0BAB359CDFA}" srcOrd="1" destOrd="0" presId="urn:microsoft.com/office/officeart/2008/layout/HorizontalMultiLevelHierarchy"/>
    <dgm:cxn modelId="{4114EBB2-0E9A-4A25-99D5-40E126C509FF}" type="presParOf" srcId="{844EAB4B-C4EE-4DD6-8644-A0BAB359CDFA}" destId="{EE0AFB8D-6251-4DB8-8F67-21BC51F59FE6}" srcOrd="0" destOrd="0" presId="urn:microsoft.com/office/officeart/2008/layout/HorizontalMultiLevelHierarchy"/>
    <dgm:cxn modelId="{3AA5D7F5-5502-4B86-8266-FE598B12D1A7}" type="presParOf" srcId="{844EAB4B-C4EE-4DD6-8644-A0BAB359CDFA}" destId="{CBF9BF39-E62A-41A9-83A0-8BBDBF2452D4}" srcOrd="1" destOrd="0" presId="urn:microsoft.com/office/officeart/2008/layout/HorizontalMultiLevelHierarchy"/>
    <dgm:cxn modelId="{EE1AA26A-2E1D-4D30-BA8E-88D5FDB70720}" type="presParOf" srcId="{48A44EA1-41A7-429C-9F65-170A2E0BE386}" destId="{AACDBF43-2CE5-492B-A398-FB3ECBB777FA}" srcOrd="2" destOrd="0" presId="urn:microsoft.com/office/officeart/2008/layout/HorizontalMultiLevelHierarchy"/>
    <dgm:cxn modelId="{B52353A3-B7A9-4771-B40E-207A6CA67AE3}" type="presParOf" srcId="{AACDBF43-2CE5-492B-A398-FB3ECBB777FA}" destId="{362599F4-8130-4071-899C-CC1AE870378D}" srcOrd="0" destOrd="0" presId="urn:microsoft.com/office/officeart/2008/layout/HorizontalMultiLevelHierarchy"/>
    <dgm:cxn modelId="{91AA6CCE-971C-4511-AE84-B20CC12BE095}" type="presParOf" srcId="{48A44EA1-41A7-429C-9F65-170A2E0BE386}" destId="{EDCC81C2-D3F7-4E51-B75A-F2AF21BCE622}" srcOrd="3" destOrd="0" presId="urn:microsoft.com/office/officeart/2008/layout/HorizontalMultiLevelHierarchy"/>
    <dgm:cxn modelId="{6E17FF9A-98F2-42BD-AB7C-788DF64FBE48}" type="presParOf" srcId="{EDCC81C2-D3F7-4E51-B75A-F2AF21BCE622}" destId="{F09A1738-BB0C-4E82-BC56-1D231CA30CD7}" srcOrd="0" destOrd="0" presId="urn:microsoft.com/office/officeart/2008/layout/HorizontalMultiLevelHierarchy"/>
    <dgm:cxn modelId="{C9026400-3050-4DB1-8B61-D1139B3B9A98}" type="presParOf" srcId="{EDCC81C2-D3F7-4E51-B75A-F2AF21BCE622}" destId="{66D17ED3-8EB3-465C-A75D-2B66BCF43B1B}" srcOrd="1" destOrd="0" presId="urn:microsoft.com/office/officeart/2008/layout/HorizontalMultiLevelHierarchy"/>
    <dgm:cxn modelId="{53A51C72-4C60-4C3C-A4DF-92E39A90D623}" type="presParOf" srcId="{66D17ED3-8EB3-465C-A75D-2B66BCF43B1B}" destId="{269A40F6-5B7F-4038-84E7-4F03F657ECBE}" srcOrd="0" destOrd="0" presId="urn:microsoft.com/office/officeart/2008/layout/HorizontalMultiLevelHierarchy"/>
    <dgm:cxn modelId="{FBA39B6B-398B-49B2-986E-8E7A1DC84C9F}" type="presParOf" srcId="{269A40F6-5B7F-4038-84E7-4F03F657ECBE}" destId="{7A4B577E-F27D-40D6-A811-8B827C4AFF35}" srcOrd="0" destOrd="0" presId="urn:microsoft.com/office/officeart/2008/layout/HorizontalMultiLevelHierarchy"/>
    <dgm:cxn modelId="{3BCD4686-2962-4B6A-9747-41C856BA3ED9}" type="presParOf" srcId="{66D17ED3-8EB3-465C-A75D-2B66BCF43B1B}" destId="{8EB71531-F5FE-4BFE-9D2C-52FC1979C76D}" srcOrd="1" destOrd="0" presId="urn:microsoft.com/office/officeart/2008/layout/HorizontalMultiLevelHierarchy"/>
    <dgm:cxn modelId="{6C3A654F-6C18-4418-A03B-B365A582B1D6}" type="presParOf" srcId="{8EB71531-F5FE-4BFE-9D2C-52FC1979C76D}" destId="{8DB4727C-B214-47CA-B5A4-AA2C5D93DA4C}" srcOrd="0" destOrd="0" presId="urn:microsoft.com/office/officeart/2008/layout/HorizontalMultiLevelHierarchy"/>
    <dgm:cxn modelId="{729912C9-3C11-466F-86B0-D9051F50805C}" type="presParOf" srcId="{8EB71531-F5FE-4BFE-9D2C-52FC1979C76D}" destId="{C700261F-05B4-45FE-8A1F-5FA487B3FEB2}" srcOrd="1" destOrd="0" presId="urn:microsoft.com/office/officeart/2008/layout/HorizontalMultiLevelHierarchy"/>
    <dgm:cxn modelId="{70D7C04A-5FD9-447C-9DC4-5F3867E42029}" type="presParOf" srcId="{48A44EA1-41A7-429C-9F65-170A2E0BE386}" destId="{0075C8F0-F976-4373-9455-19DB7E6DC9D7}" srcOrd="4" destOrd="0" presId="urn:microsoft.com/office/officeart/2008/layout/HorizontalMultiLevelHierarchy"/>
    <dgm:cxn modelId="{73D9C772-7DF8-43C2-8F5C-889F236FE213}" type="presParOf" srcId="{0075C8F0-F976-4373-9455-19DB7E6DC9D7}" destId="{6EC69A9C-F180-449D-8AEC-06083139136C}" srcOrd="0" destOrd="0" presId="urn:microsoft.com/office/officeart/2008/layout/HorizontalMultiLevelHierarchy"/>
    <dgm:cxn modelId="{1559F92E-7B86-469A-88E8-E24FEB290A7B}" type="presParOf" srcId="{48A44EA1-41A7-429C-9F65-170A2E0BE386}" destId="{7FCA06DF-5F9B-4BCF-9838-D52849600079}" srcOrd="5" destOrd="0" presId="urn:microsoft.com/office/officeart/2008/layout/HorizontalMultiLevelHierarchy"/>
    <dgm:cxn modelId="{735CE706-822F-43B4-874F-72685F9134E9}" type="presParOf" srcId="{7FCA06DF-5F9B-4BCF-9838-D52849600079}" destId="{E8EF000C-2751-4A73-8AD2-4A57DD819318}" srcOrd="0" destOrd="0" presId="urn:microsoft.com/office/officeart/2008/layout/HorizontalMultiLevelHierarchy"/>
    <dgm:cxn modelId="{602EEFD7-6523-4137-B462-3AB83CA26C05}" type="presParOf" srcId="{7FCA06DF-5F9B-4BCF-9838-D52849600079}" destId="{2F20CCB4-3AA2-4A1C-9DB3-B20DC96EEC83}" srcOrd="1" destOrd="0" presId="urn:microsoft.com/office/officeart/2008/layout/HorizontalMultiLevelHierarchy"/>
    <dgm:cxn modelId="{85A8E832-0D9A-485F-91A8-892D6C6AC3EA}" type="presParOf" srcId="{2F20CCB4-3AA2-4A1C-9DB3-B20DC96EEC83}" destId="{CC8453DE-FB6E-4407-9B18-38F925EC3E6B}" srcOrd="0" destOrd="0" presId="urn:microsoft.com/office/officeart/2008/layout/HorizontalMultiLevelHierarchy"/>
    <dgm:cxn modelId="{3338B762-0E42-41E9-B161-EBFA5DD9BDCD}" type="presParOf" srcId="{CC8453DE-FB6E-4407-9B18-38F925EC3E6B}" destId="{83858BCE-9ACE-44C0-9EBF-772625DECF61}" srcOrd="0" destOrd="0" presId="urn:microsoft.com/office/officeart/2008/layout/HorizontalMultiLevelHierarchy"/>
    <dgm:cxn modelId="{FAF820BA-1281-43BB-9121-02D152B277F7}" type="presParOf" srcId="{2F20CCB4-3AA2-4A1C-9DB3-B20DC96EEC83}" destId="{9C54D4AA-2976-4D08-91AA-B60772F43E68}" srcOrd="1" destOrd="0" presId="urn:microsoft.com/office/officeart/2008/layout/HorizontalMultiLevelHierarchy"/>
    <dgm:cxn modelId="{EA715E7B-8698-45F1-B4EF-0712D530BED5}" type="presParOf" srcId="{9C54D4AA-2976-4D08-91AA-B60772F43E68}" destId="{62C487DF-E40A-4AD0-8AA5-D30FAB7E89DD}" srcOrd="0" destOrd="0" presId="urn:microsoft.com/office/officeart/2008/layout/HorizontalMultiLevelHierarchy"/>
    <dgm:cxn modelId="{0B3431A4-03D9-4F38-9AF7-436FAEC66347}" type="presParOf" srcId="{9C54D4AA-2976-4D08-91AA-B60772F43E68}" destId="{863AC5E6-7100-49FB-BE0F-8AC2AC5E1974}" srcOrd="1" destOrd="0" presId="urn:microsoft.com/office/officeart/2008/layout/HorizontalMultiLevelHierarchy"/>
    <dgm:cxn modelId="{0051DE39-4E42-427B-989E-83A61DF50976}" type="presParOf" srcId="{48A44EA1-41A7-429C-9F65-170A2E0BE386}" destId="{F3CB3F00-6F51-441E-AE2F-D90F7579A73C}" srcOrd="6" destOrd="0" presId="urn:microsoft.com/office/officeart/2008/layout/HorizontalMultiLevelHierarchy"/>
    <dgm:cxn modelId="{112F6CF8-436F-4627-8D10-E68F7D35721D}" type="presParOf" srcId="{F3CB3F00-6F51-441E-AE2F-D90F7579A73C}" destId="{441F10FA-282A-4B36-B7F7-99D502361E95}" srcOrd="0" destOrd="0" presId="urn:microsoft.com/office/officeart/2008/layout/HorizontalMultiLevelHierarchy"/>
    <dgm:cxn modelId="{D79584DD-C146-4698-9BAA-EC56F34E23E1}" type="presParOf" srcId="{48A44EA1-41A7-429C-9F65-170A2E0BE386}" destId="{C57422A9-6AEC-439C-9225-EEA86EE84813}" srcOrd="7" destOrd="0" presId="urn:microsoft.com/office/officeart/2008/layout/HorizontalMultiLevelHierarchy"/>
    <dgm:cxn modelId="{1867CE38-D1DB-4FA0-906E-977B38AE2DAF}" type="presParOf" srcId="{C57422A9-6AEC-439C-9225-EEA86EE84813}" destId="{FB1347CC-AFBD-4DB4-8A24-61B4896899E5}" srcOrd="0" destOrd="0" presId="urn:microsoft.com/office/officeart/2008/layout/HorizontalMultiLevelHierarchy"/>
    <dgm:cxn modelId="{5D07F04F-92E8-40BD-80AC-44ED8DF1BE59}" type="presParOf" srcId="{C57422A9-6AEC-439C-9225-EEA86EE84813}" destId="{43A236B6-9C66-4FFE-AEE5-A96704D09848}" srcOrd="1" destOrd="0" presId="urn:microsoft.com/office/officeart/2008/layout/HorizontalMultiLevelHierarchy"/>
    <dgm:cxn modelId="{21798690-AF09-4154-A832-09E5F3408DA3}" type="presParOf" srcId="{43A236B6-9C66-4FFE-AEE5-A96704D09848}" destId="{CB4E0818-257F-4AB2-B329-630AEB633DE5}" srcOrd="0" destOrd="0" presId="urn:microsoft.com/office/officeart/2008/layout/HorizontalMultiLevelHierarchy"/>
    <dgm:cxn modelId="{2CE8E16F-BAB2-4A27-9C8B-02E9C35AFDBA}" type="presParOf" srcId="{CB4E0818-257F-4AB2-B329-630AEB633DE5}" destId="{71160B76-3776-425D-95E6-CC95C43465D0}" srcOrd="0" destOrd="0" presId="urn:microsoft.com/office/officeart/2008/layout/HorizontalMultiLevelHierarchy"/>
    <dgm:cxn modelId="{B8E50EC9-9EED-422D-9F5C-CEADEFDE1B6A}" type="presParOf" srcId="{43A236B6-9C66-4FFE-AEE5-A96704D09848}" destId="{745AB784-71E5-4508-ACA3-62DD228C8865}" srcOrd="1" destOrd="0" presId="urn:microsoft.com/office/officeart/2008/layout/HorizontalMultiLevelHierarchy"/>
    <dgm:cxn modelId="{F21D3EA3-D287-4584-900F-6D5F2FD060CA}" type="presParOf" srcId="{745AB784-71E5-4508-ACA3-62DD228C8865}" destId="{BBEAF061-230A-4626-A51C-839B2075E2C3}" srcOrd="0" destOrd="0" presId="urn:microsoft.com/office/officeart/2008/layout/HorizontalMultiLevelHierarchy"/>
    <dgm:cxn modelId="{D1710FFB-F1EA-4225-9DE4-2D9EDD77F7FF}" type="presParOf" srcId="{745AB784-71E5-4508-ACA3-62DD228C8865}" destId="{847C7C74-7850-4EBE-9FCC-343E601A919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1A5D72-1FEE-4F25-BA5C-9BA142D42F7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850175-7237-40A6-A432-77440F3E2D13}">
      <dgm:prSet phldrT="[Текст]" custT="1"/>
      <dgm:spPr>
        <a:xfrm>
          <a:off x="649656" y="468052"/>
          <a:ext cx="5971460" cy="936104"/>
        </a:xfrm>
        <a:prstGeom prst="rect">
          <a:avLst/>
        </a:prstGeom>
        <a:solidFill>
          <a:srgbClr val="0070C0"/>
        </a:solidFill>
      </dgm:spPr>
      <dgm:t>
        <a:bodyPr/>
        <a:lstStyle/>
        <a:p>
          <a:r>
            <a:rPr lang="uz-Latn-UZ" sz="2400" b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Bir, ikki, uch, to‘rt, besh, olti, yetti, sakkiz, to‘qqiz</a:t>
          </a:r>
          <a:endParaRPr lang="ru-RU" sz="2400" b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757A367-80E4-4D87-8AD9-06C7EB251ED5}" type="parTrans" cxnId="{46B255A8-024B-4760-983B-F3201D4251C2}">
      <dgm:prSet/>
      <dgm:spPr/>
      <dgm:t>
        <a:bodyPr/>
        <a:lstStyle/>
        <a:p>
          <a:endParaRPr lang="ru-RU"/>
        </a:p>
      </dgm:t>
    </dgm:pt>
    <dgm:pt modelId="{F45F48A2-A726-45EA-81AD-128EDEA9EA74}" type="sibTrans" cxnId="{46B255A8-024B-4760-983B-F3201D4251C2}">
      <dgm:prSet/>
      <dgm:spPr>
        <a:xfrm>
          <a:off x="-5291522" y="-810449"/>
          <a:ext cx="6301418" cy="6301418"/>
        </a:xfrm>
        <a:prstGeom prst="blockArc">
          <a:avLst>
            <a:gd name="adj1" fmla="val 18900000"/>
            <a:gd name="adj2" fmla="val 2700000"/>
            <a:gd name="adj3" fmla="val 343"/>
          </a:avLst>
        </a:prstGeom>
      </dgm:spPr>
      <dgm:t>
        <a:bodyPr/>
        <a:lstStyle/>
        <a:p>
          <a:endParaRPr lang="ru-RU"/>
        </a:p>
      </dgm:t>
    </dgm:pt>
    <dgm:pt modelId="{AA546AEB-4707-418D-8E87-B228FEB4652C}">
      <dgm:prSet phldrT="[Текст]" custT="1"/>
      <dgm:spPr>
        <a:xfrm>
          <a:off x="989929" y="1872208"/>
          <a:ext cx="5631186" cy="936104"/>
        </a:xfrm>
        <a:prstGeom prst="rect">
          <a:avLst/>
        </a:prstGeom>
        <a:solidFill>
          <a:srgbClr val="7030A0"/>
        </a:solidFill>
      </dgm:spPr>
      <dgm:t>
        <a:bodyPr/>
        <a:lstStyle/>
        <a:p>
          <a:r>
            <a:rPr lang="uz-Latn-UZ" sz="2400" b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O‘n, yigirma, o‘ttiz, qirq, ellik, oltmish, yetmish, sakson, to‘qson</a:t>
          </a:r>
          <a:endParaRPr lang="ru-RU" sz="2400" b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3ED826E-5FF5-407F-BA9B-C02D5AAA91BB}" type="parTrans" cxnId="{BC51C386-FD97-400D-BC25-D2DF4D42B20A}">
      <dgm:prSet/>
      <dgm:spPr/>
      <dgm:t>
        <a:bodyPr/>
        <a:lstStyle/>
        <a:p>
          <a:endParaRPr lang="ru-RU"/>
        </a:p>
      </dgm:t>
    </dgm:pt>
    <dgm:pt modelId="{FFF56FA1-7487-4FEC-8DE9-3EFAACF7DA25}" type="sibTrans" cxnId="{BC51C386-FD97-400D-BC25-D2DF4D42B20A}">
      <dgm:prSet/>
      <dgm:spPr/>
      <dgm:t>
        <a:bodyPr/>
        <a:lstStyle/>
        <a:p>
          <a:endParaRPr lang="ru-RU"/>
        </a:p>
      </dgm:t>
    </dgm:pt>
    <dgm:pt modelId="{E2466B36-2A18-407C-9000-33FB0216BF94}">
      <dgm:prSet phldrT="[Текст]" custT="1"/>
      <dgm:spPr>
        <a:xfrm>
          <a:off x="649656" y="3276364"/>
          <a:ext cx="5971460" cy="936104"/>
        </a:xfrm>
        <a:prstGeom prst="rect">
          <a:avLst/>
        </a:prstGeom>
        <a:solidFill>
          <a:srgbClr val="008A3E"/>
        </a:solidFill>
      </dgm:spPr>
      <dgm:t>
        <a:bodyPr/>
        <a:lstStyle/>
        <a:p>
          <a:r>
            <a:rPr lang="uz-Latn-UZ" sz="2400" b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Yuz, ming, million, milliard, trillion</a:t>
          </a:r>
          <a:endParaRPr lang="ru-RU" sz="2400" b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E687624-54F9-47F2-9AF6-DDFDCC0854D6}" type="parTrans" cxnId="{1242022A-8B12-4DE4-9B0C-B9B73A448380}">
      <dgm:prSet/>
      <dgm:spPr/>
      <dgm:t>
        <a:bodyPr/>
        <a:lstStyle/>
        <a:p>
          <a:endParaRPr lang="ru-RU"/>
        </a:p>
      </dgm:t>
    </dgm:pt>
    <dgm:pt modelId="{C30BF474-CB90-415F-9237-670316FD364B}" type="sibTrans" cxnId="{1242022A-8B12-4DE4-9B0C-B9B73A448380}">
      <dgm:prSet/>
      <dgm:spPr/>
      <dgm:t>
        <a:bodyPr/>
        <a:lstStyle/>
        <a:p>
          <a:endParaRPr lang="ru-RU"/>
        </a:p>
      </dgm:t>
    </dgm:pt>
    <dgm:pt modelId="{D073578D-F224-4467-9EF1-0D1E9112A8E3}" type="pres">
      <dgm:prSet presAssocID="{991A5D72-1FEE-4F25-BA5C-9BA142D42F7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0B95809-2AC6-4E53-8F37-33F06AC626E7}" type="pres">
      <dgm:prSet presAssocID="{991A5D72-1FEE-4F25-BA5C-9BA142D42F7C}" presName="Name1" presStyleCnt="0"/>
      <dgm:spPr/>
      <dgm:t>
        <a:bodyPr/>
        <a:lstStyle/>
        <a:p>
          <a:endParaRPr lang="ru-RU"/>
        </a:p>
      </dgm:t>
    </dgm:pt>
    <dgm:pt modelId="{81BB4276-2DF3-4E81-95C6-EEA6B089A7E4}" type="pres">
      <dgm:prSet presAssocID="{991A5D72-1FEE-4F25-BA5C-9BA142D42F7C}" presName="cycle" presStyleCnt="0"/>
      <dgm:spPr/>
      <dgm:t>
        <a:bodyPr/>
        <a:lstStyle/>
        <a:p>
          <a:endParaRPr lang="ru-RU"/>
        </a:p>
      </dgm:t>
    </dgm:pt>
    <dgm:pt modelId="{DA56DD13-1F30-45D8-A28A-DD50B2A294F7}" type="pres">
      <dgm:prSet presAssocID="{991A5D72-1FEE-4F25-BA5C-9BA142D42F7C}" presName="srcNode" presStyleLbl="node1" presStyleIdx="0" presStyleCnt="3"/>
      <dgm:spPr/>
      <dgm:t>
        <a:bodyPr/>
        <a:lstStyle/>
        <a:p>
          <a:endParaRPr lang="ru-RU"/>
        </a:p>
      </dgm:t>
    </dgm:pt>
    <dgm:pt modelId="{BB998FE8-BA23-4F11-97C9-536F30628094}" type="pres">
      <dgm:prSet presAssocID="{991A5D72-1FEE-4F25-BA5C-9BA142D42F7C}" presName="conn" presStyleLbl="parChTrans1D2" presStyleIdx="0" presStyleCnt="1"/>
      <dgm:spPr/>
      <dgm:t>
        <a:bodyPr/>
        <a:lstStyle/>
        <a:p>
          <a:endParaRPr lang="ru-RU"/>
        </a:p>
      </dgm:t>
    </dgm:pt>
    <dgm:pt modelId="{95ADAC5F-F81F-4905-9EC9-25CE6638A1F8}" type="pres">
      <dgm:prSet presAssocID="{991A5D72-1FEE-4F25-BA5C-9BA142D42F7C}" presName="extraNode" presStyleLbl="node1" presStyleIdx="0" presStyleCnt="3"/>
      <dgm:spPr/>
      <dgm:t>
        <a:bodyPr/>
        <a:lstStyle/>
        <a:p>
          <a:endParaRPr lang="ru-RU"/>
        </a:p>
      </dgm:t>
    </dgm:pt>
    <dgm:pt modelId="{DA7C5950-524B-4436-8B31-1F8ED553633A}" type="pres">
      <dgm:prSet presAssocID="{991A5D72-1FEE-4F25-BA5C-9BA142D42F7C}" presName="dstNode" presStyleLbl="node1" presStyleIdx="0" presStyleCnt="3"/>
      <dgm:spPr/>
      <dgm:t>
        <a:bodyPr/>
        <a:lstStyle/>
        <a:p>
          <a:endParaRPr lang="ru-RU"/>
        </a:p>
      </dgm:t>
    </dgm:pt>
    <dgm:pt modelId="{7D8C077C-89F6-43BA-85CE-33ED63906588}" type="pres">
      <dgm:prSet presAssocID="{32850175-7237-40A6-A432-77440F3E2D13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77CC1-9DAC-4D6E-89A7-751714EA9ACF}" type="pres">
      <dgm:prSet presAssocID="{32850175-7237-40A6-A432-77440F3E2D13}" presName="accent_1" presStyleCnt="0"/>
      <dgm:spPr/>
      <dgm:t>
        <a:bodyPr/>
        <a:lstStyle/>
        <a:p>
          <a:endParaRPr lang="ru-RU"/>
        </a:p>
      </dgm:t>
    </dgm:pt>
    <dgm:pt modelId="{B1E5258D-A00F-4F13-BFD6-239AB120941A}" type="pres">
      <dgm:prSet presAssocID="{32850175-7237-40A6-A432-77440F3E2D13}" presName="accentRepeatNode" presStyleLbl="solidFgAcc1" presStyleIdx="0" presStyleCnt="3"/>
      <dgm:spPr>
        <a:xfrm>
          <a:off x="64591" y="351039"/>
          <a:ext cx="1170130" cy="1170130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739ED8AF-BD6F-460D-9D1F-0B7D0F93180E}" type="pres">
      <dgm:prSet presAssocID="{AA546AEB-4707-418D-8E87-B228FEB4652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0601D-E78E-4F0A-95FC-1A85E1484B9F}" type="pres">
      <dgm:prSet presAssocID="{AA546AEB-4707-418D-8E87-B228FEB4652C}" presName="accent_2" presStyleCnt="0"/>
      <dgm:spPr/>
      <dgm:t>
        <a:bodyPr/>
        <a:lstStyle/>
        <a:p>
          <a:endParaRPr lang="ru-RU"/>
        </a:p>
      </dgm:t>
    </dgm:pt>
    <dgm:pt modelId="{47DA3A89-D34B-4A43-B0F0-D2806B36D82C}" type="pres">
      <dgm:prSet presAssocID="{AA546AEB-4707-418D-8E87-B228FEB4652C}" presName="accentRepeatNode" presStyleLbl="solidFgAcc1" presStyleIdx="1" presStyleCnt="3" custLinFactNeighborX="-4515" custLinFactNeighborY="1146"/>
      <dgm:spPr>
        <a:xfrm>
          <a:off x="352033" y="1768604"/>
          <a:ext cx="1170130" cy="1170130"/>
        </a:xfrm>
        <a:prstGeom prst="ellipse">
          <a:avLst/>
        </a:prstGeom>
        <a:ln>
          <a:solidFill>
            <a:srgbClr val="7030A0"/>
          </a:solidFill>
        </a:ln>
      </dgm:spPr>
      <dgm:t>
        <a:bodyPr/>
        <a:lstStyle/>
        <a:p>
          <a:endParaRPr lang="ru-RU"/>
        </a:p>
      </dgm:t>
    </dgm:pt>
    <dgm:pt modelId="{E143284A-D4F7-4D52-AE62-3C6627BF56C3}" type="pres">
      <dgm:prSet presAssocID="{E2466B36-2A18-407C-9000-33FB0216BF9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3451A-AB7B-476B-B2BC-50523CBB4E90}" type="pres">
      <dgm:prSet presAssocID="{E2466B36-2A18-407C-9000-33FB0216BF94}" presName="accent_3" presStyleCnt="0"/>
      <dgm:spPr/>
      <dgm:t>
        <a:bodyPr/>
        <a:lstStyle/>
        <a:p>
          <a:endParaRPr lang="ru-RU"/>
        </a:p>
      </dgm:t>
    </dgm:pt>
    <dgm:pt modelId="{46689F2E-1E33-4235-B865-23957F11EEDE}" type="pres">
      <dgm:prSet presAssocID="{E2466B36-2A18-407C-9000-33FB0216BF94}" presName="accentRepeatNode" presStyleLbl="solidFgAcc1" presStyleIdx="2" presStyleCnt="3"/>
      <dgm:spPr>
        <a:xfrm>
          <a:off x="64591" y="3159351"/>
          <a:ext cx="1170130" cy="1170130"/>
        </a:xfrm>
        <a:prstGeom prst="ellipse">
          <a:avLst/>
        </a:prstGeom>
        <a:ln>
          <a:solidFill>
            <a:srgbClr val="008E40"/>
          </a:solidFill>
        </a:ln>
      </dgm:spPr>
      <dgm:t>
        <a:bodyPr/>
        <a:lstStyle/>
        <a:p>
          <a:endParaRPr lang="ru-RU"/>
        </a:p>
      </dgm:t>
    </dgm:pt>
  </dgm:ptLst>
  <dgm:cxnLst>
    <dgm:cxn modelId="{0272E541-BA2E-45C2-8A33-0578344AA3EC}" type="presOf" srcId="{E2466B36-2A18-407C-9000-33FB0216BF94}" destId="{E143284A-D4F7-4D52-AE62-3C6627BF56C3}" srcOrd="0" destOrd="0" presId="urn:microsoft.com/office/officeart/2008/layout/VerticalCurvedList"/>
    <dgm:cxn modelId="{E0FEACB8-D48A-4E83-9C20-B2076EBC6797}" type="presOf" srcId="{F45F48A2-A726-45EA-81AD-128EDEA9EA74}" destId="{BB998FE8-BA23-4F11-97C9-536F30628094}" srcOrd="0" destOrd="0" presId="urn:microsoft.com/office/officeart/2008/layout/VerticalCurvedList"/>
    <dgm:cxn modelId="{BA3E1354-74BD-4B9E-ABB6-C3FF782ECC11}" type="presOf" srcId="{32850175-7237-40A6-A432-77440F3E2D13}" destId="{7D8C077C-89F6-43BA-85CE-33ED63906588}" srcOrd="0" destOrd="0" presId="urn:microsoft.com/office/officeart/2008/layout/VerticalCurvedList"/>
    <dgm:cxn modelId="{4DC0EECE-5FBA-41FE-B5D0-F5004744FB5A}" type="presOf" srcId="{AA546AEB-4707-418D-8E87-B228FEB4652C}" destId="{739ED8AF-BD6F-460D-9D1F-0B7D0F93180E}" srcOrd="0" destOrd="0" presId="urn:microsoft.com/office/officeart/2008/layout/VerticalCurvedList"/>
    <dgm:cxn modelId="{46B255A8-024B-4760-983B-F3201D4251C2}" srcId="{991A5D72-1FEE-4F25-BA5C-9BA142D42F7C}" destId="{32850175-7237-40A6-A432-77440F3E2D13}" srcOrd="0" destOrd="0" parTransId="{7757A367-80E4-4D87-8AD9-06C7EB251ED5}" sibTransId="{F45F48A2-A726-45EA-81AD-128EDEA9EA74}"/>
    <dgm:cxn modelId="{BC51C386-FD97-400D-BC25-D2DF4D42B20A}" srcId="{991A5D72-1FEE-4F25-BA5C-9BA142D42F7C}" destId="{AA546AEB-4707-418D-8E87-B228FEB4652C}" srcOrd="1" destOrd="0" parTransId="{D3ED826E-5FF5-407F-BA9B-C02D5AAA91BB}" sibTransId="{FFF56FA1-7487-4FEC-8DE9-3EFAACF7DA25}"/>
    <dgm:cxn modelId="{1242022A-8B12-4DE4-9B0C-B9B73A448380}" srcId="{991A5D72-1FEE-4F25-BA5C-9BA142D42F7C}" destId="{E2466B36-2A18-407C-9000-33FB0216BF94}" srcOrd="2" destOrd="0" parTransId="{0E687624-54F9-47F2-9AF6-DDFDCC0854D6}" sibTransId="{C30BF474-CB90-415F-9237-670316FD364B}"/>
    <dgm:cxn modelId="{5D432368-FEA5-4A15-94F6-C5A716C1F143}" type="presOf" srcId="{991A5D72-1FEE-4F25-BA5C-9BA142D42F7C}" destId="{D073578D-F224-4467-9EF1-0D1E9112A8E3}" srcOrd="0" destOrd="0" presId="urn:microsoft.com/office/officeart/2008/layout/VerticalCurvedList"/>
    <dgm:cxn modelId="{3E2F02DE-9D3B-4447-AB23-BF2BC2D59F9D}" type="presParOf" srcId="{D073578D-F224-4467-9EF1-0D1E9112A8E3}" destId="{10B95809-2AC6-4E53-8F37-33F06AC626E7}" srcOrd="0" destOrd="0" presId="urn:microsoft.com/office/officeart/2008/layout/VerticalCurvedList"/>
    <dgm:cxn modelId="{91C02578-5DD5-4BB4-85EC-4DEB248020D2}" type="presParOf" srcId="{10B95809-2AC6-4E53-8F37-33F06AC626E7}" destId="{81BB4276-2DF3-4E81-95C6-EEA6B089A7E4}" srcOrd="0" destOrd="0" presId="urn:microsoft.com/office/officeart/2008/layout/VerticalCurvedList"/>
    <dgm:cxn modelId="{FD7CD3B6-725D-4C98-BE5D-8DB693683EAA}" type="presParOf" srcId="{81BB4276-2DF3-4E81-95C6-EEA6B089A7E4}" destId="{DA56DD13-1F30-45D8-A28A-DD50B2A294F7}" srcOrd="0" destOrd="0" presId="urn:microsoft.com/office/officeart/2008/layout/VerticalCurvedList"/>
    <dgm:cxn modelId="{F9DC95AD-690A-430A-A4E3-E61B2F91C9AC}" type="presParOf" srcId="{81BB4276-2DF3-4E81-95C6-EEA6B089A7E4}" destId="{BB998FE8-BA23-4F11-97C9-536F30628094}" srcOrd="1" destOrd="0" presId="urn:microsoft.com/office/officeart/2008/layout/VerticalCurvedList"/>
    <dgm:cxn modelId="{3E09CCFF-30FD-4AC0-BEA0-52E6E66CB3AF}" type="presParOf" srcId="{81BB4276-2DF3-4E81-95C6-EEA6B089A7E4}" destId="{95ADAC5F-F81F-4905-9EC9-25CE6638A1F8}" srcOrd="2" destOrd="0" presId="urn:microsoft.com/office/officeart/2008/layout/VerticalCurvedList"/>
    <dgm:cxn modelId="{0A36E080-FFEF-4E90-89A2-FC39DBE7F6A0}" type="presParOf" srcId="{81BB4276-2DF3-4E81-95C6-EEA6B089A7E4}" destId="{DA7C5950-524B-4436-8B31-1F8ED553633A}" srcOrd="3" destOrd="0" presId="urn:microsoft.com/office/officeart/2008/layout/VerticalCurvedList"/>
    <dgm:cxn modelId="{6800E440-9B45-4DC1-8416-9A1071B0D0E3}" type="presParOf" srcId="{10B95809-2AC6-4E53-8F37-33F06AC626E7}" destId="{7D8C077C-89F6-43BA-85CE-33ED63906588}" srcOrd="1" destOrd="0" presId="urn:microsoft.com/office/officeart/2008/layout/VerticalCurvedList"/>
    <dgm:cxn modelId="{B6EA6E75-E9FF-4D43-81A0-1A345EEDB431}" type="presParOf" srcId="{10B95809-2AC6-4E53-8F37-33F06AC626E7}" destId="{63B77CC1-9DAC-4D6E-89A7-751714EA9ACF}" srcOrd="2" destOrd="0" presId="urn:microsoft.com/office/officeart/2008/layout/VerticalCurvedList"/>
    <dgm:cxn modelId="{BBCF733E-87F0-4C5C-BE33-BD9B32E05F50}" type="presParOf" srcId="{63B77CC1-9DAC-4D6E-89A7-751714EA9ACF}" destId="{B1E5258D-A00F-4F13-BFD6-239AB120941A}" srcOrd="0" destOrd="0" presId="urn:microsoft.com/office/officeart/2008/layout/VerticalCurvedList"/>
    <dgm:cxn modelId="{6AC34753-D1CF-4E8E-A831-04482771A351}" type="presParOf" srcId="{10B95809-2AC6-4E53-8F37-33F06AC626E7}" destId="{739ED8AF-BD6F-460D-9D1F-0B7D0F93180E}" srcOrd="3" destOrd="0" presId="urn:microsoft.com/office/officeart/2008/layout/VerticalCurvedList"/>
    <dgm:cxn modelId="{C21903AD-AAB3-4783-96E4-28970F326B79}" type="presParOf" srcId="{10B95809-2AC6-4E53-8F37-33F06AC626E7}" destId="{12D0601D-E78E-4F0A-95FC-1A85E1484B9F}" srcOrd="4" destOrd="0" presId="urn:microsoft.com/office/officeart/2008/layout/VerticalCurvedList"/>
    <dgm:cxn modelId="{0C1AE1D1-58C4-44B4-9A1D-47B986913F58}" type="presParOf" srcId="{12D0601D-E78E-4F0A-95FC-1A85E1484B9F}" destId="{47DA3A89-D34B-4A43-B0F0-D2806B36D82C}" srcOrd="0" destOrd="0" presId="urn:microsoft.com/office/officeart/2008/layout/VerticalCurvedList"/>
    <dgm:cxn modelId="{C03457F9-8BD6-4B2C-98E1-C921D1E4A21E}" type="presParOf" srcId="{10B95809-2AC6-4E53-8F37-33F06AC626E7}" destId="{E143284A-D4F7-4D52-AE62-3C6627BF56C3}" srcOrd="5" destOrd="0" presId="urn:microsoft.com/office/officeart/2008/layout/VerticalCurvedList"/>
    <dgm:cxn modelId="{EEBE43F8-7D3B-4877-861C-A409E7AE7803}" type="presParOf" srcId="{10B95809-2AC6-4E53-8F37-33F06AC626E7}" destId="{FBC3451A-AB7B-476B-B2BC-50523CBB4E90}" srcOrd="6" destOrd="0" presId="urn:microsoft.com/office/officeart/2008/layout/VerticalCurvedList"/>
    <dgm:cxn modelId="{5C2DD35E-352E-4B69-B037-60375EF3C9F4}" type="presParOf" srcId="{FBC3451A-AB7B-476B-B2BC-50523CBB4E90}" destId="{46689F2E-1E33-4235-B865-23957F11EE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CC89D3-75B1-44AB-B0B9-71742660CC1C}" type="doc">
      <dgm:prSet loTypeId="urn:microsoft.com/office/officeart/2005/8/layout/hierarchy3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4852836-B1E2-4059-94BF-B50BEFCFEDE5}">
      <dgm:prSet phldrT="[Текст]"/>
      <dgm:spPr>
        <a:xfrm>
          <a:off x="436066" y="496"/>
          <a:ext cx="2321718" cy="1160859"/>
        </a:xfrm>
        <a:prstGeom prst="roundRect">
          <a:avLst>
            <a:gd name="adj" fmla="val 10000"/>
          </a:avLst>
        </a:prstGeom>
        <a:solidFill>
          <a:srgbClr val="CC3399"/>
        </a:solidFill>
      </dgm:spPr>
      <dgm:t>
        <a:bodyPr/>
        <a:lstStyle/>
        <a:p>
          <a:r>
            <a:rPr lang="uz-Latn-UZ" b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Arab raqami</a:t>
          </a:r>
          <a:endParaRPr lang="ru-RU" b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A412CCB-1EBF-4D3F-B056-306D6202300C}" type="parTrans" cxnId="{DACFE2C5-4C37-47AC-954D-D983911844C7}">
      <dgm:prSet/>
      <dgm:spPr/>
      <dgm:t>
        <a:bodyPr/>
        <a:lstStyle/>
        <a:p>
          <a:endParaRPr lang="ru-RU"/>
        </a:p>
      </dgm:t>
    </dgm:pt>
    <dgm:pt modelId="{2436BF27-CA46-4899-B44F-EB4931C17BDA}" type="sibTrans" cxnId="{DACFE2C5-4C37-47AC-954D-D983911844C7}">
      <dgm:prSet/>
      <dgm:spPr/>
      <dgm:t>
        <a:bodyPr/>
        <a:lstStyle/>
        <a:p>
          <a:endParaRPr lang="ru-RU"/>
        </a:p>
      </dgm:t>
    </dgm:pt>
    <dgm:pt modelId="{9F23D47D-7ED3-4F51-814E-017B6AA364BE}">
      <dgm:prSet phldrT="[Текст]"/>
      <dgm:spPr>
        <a:xfrm>
          <a:off x="900410" y="1451570"/>
          <a:ext cx="1857374" cy="1160859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uz-Latn-UZ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10+6=16</a:t>
          </a:r>
          <a:endParaRPr lang="ru-RU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C824DAA-BCB3-4F19-9039-E3888971C495}" type="parTrans" cxnId="{339D1F14-E38C-4294-B353-5CF6776F42DD}">
      <dgm:prSet/>
      <dgm:spPr>
        <a:xfrm>
          <a:off x="668238" y="1161355"/>
          <a:ext cx="232171" cy="870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644"/>
              </a:lnTo>
              <a:lnTo>
                <a:pt x="232171" y="87064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862A7BD5-48F4-4B9C-A85D-487E81670C38}" type="sibTrans" cxnId="{339D1F14-E38C-4294-B353-5CF6776F42DD}">
      <dgm:prSet/>
      <dgm:spPr/>
      <dgm:t>
        <a:bodyPr/>
        <a:lstStyle/>
        <a:p>
          <a:endParaRPr lang="ru-RU"/>
        </a:p>
      </dgm:t>
    </dgm:pt>
    <dgm:pt modelId="{2BD10E63-6C14-4E6D-930C-6DD9B2931E16}">
      <dgm:prSet phldrT="[Текст]"/>
      <dgm:spPr>
        <a:xfrm>
          <a:off x="900410" y="2902644"/>
          <a:ext cx="1857374" cy="1160859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uz-Latn-UZ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21-mart</a:t>
          </a:r>
          <a:endParaRPr lang="ru-RU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3EF98163-BE95-46CF-A157-FF986BD6CEB7}" type="parTrans" cxnId="{2AF97F91-A438-4E1F-9ADD-284E449EB705}">
      <dgm:prSet/>
      <dgm:spPr>
        <a:xfrm>
          <a:off x="668238" y="1161355"/>
          <a:ext cx="232171" cy="232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718"/>
              </a:lnTo>
              <a:lnTo>
                <a:pt x="232171" y="232171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5CF722F7-DEC6-45C8-9D22-D6F2867BA27F}" type="sibTrans" cxnId="{2AF97F91-A438-4E1F-9ADD-284E449EB705}">
      <dgm:prSet/>
      <dgm:spPr/>
      <dgm:t>
        <a:bodyPr/>
        <a:lstStyle/>
        <a:p>
          <a:endParaRPr lang="ru-RU"/>
        </a:p>
      </dgm:t>
    </dgm:pt>
    <dgm:pt modelId="{582C33AF-F706-46C3-A338-A5D3E223C131}">
      <dgm:prSet phldrT="[Текст]"/>
      <dgm:spPr>
        <a:xfrm>
          <a:off x="3338214" y="496"/>
          <a:ext cx="2321718" cy="1160859"/>
        </a:xfrm>
        <a:prstGeom prst="roundRect">
          <a:avLst>
            <a:gd name="adj" fmla="val 10000"/>
          </a:avLst>
        </a:prstGeom>
        <a:solidFill>
          <a:srgbClr val="0070C0"/>
        </a:solidFill>
      </dgm:spPr>
      <dgm:t>
        <a:bodyPr/>
        <a:lstStyle/>
        <a:p>
          <a:r>
            <a:rPr lang="uz-Latn-UZ" b="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Rim raqami</a:t>
          </a:r>
          <a:endParaRPr lang="ru-RU" b="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B108856B-60CB-45CA-BA6D-9BAC98B6AC6A}" type="parTrans" cxnId="{999E2EB3-DAD0-4C70-9729-C62F6DAF1007}">
      <dgm:prSet/>
      <dgm:spPr/>
      <dgm:t>
        <a:bodyPr/>
        <a:lstStyle/>
        <a:p>
          <a:endParaRPr lang="ru-RU"/>
        </a:p>
      </dgm:t>
    </dgm:pt>
    <dgm:pt modelId="{9413B2E2-967C-4386-A79C-815AC9BE4FB1}" type="sibTrans" cxnId="{999E2EB3-DAD0-4C70-9729-C62F6DAF1007}">
      <dgm:prSet/>
      <dgm:spPr/>
      <dgm:t>
        <a:bodyPr/>
        <a:lstStyle/>
        <a:p>
          <a:endParaRPr lang="ru-RU"/>
        </a:p>
      </dgm:t>
    </dgm:pt>
    <dgm:pt modelId="{C758631F-5549-4404-B266-54FECB25143B}">
      <dgm:prSet phldrT="[Текст]"/>
      <dgm:spPr>
        <a:xfrm>
          <a:off x="3802558" y="1451570"/>
          <a:ext cx="1857374" cy="1160859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uz-Latn-UZ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XXI asr</a:t>
          </a:r>
          <a:endParaRPr lang="ru-RU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1A6E4B3-EB15-43A0-8CA0-5C9289A1806D}" type="parTrans" cxnId="{F8357D3E-31F1-40A1-AA66-52DC2C0E3B89}">
      <dgm:prSet/>
      <dgm:spPr>
        <a:xfrm>
          <a:off x="3570386" y="1161355"/>
          <a:ext cx="232171" cy="870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644"/>
              </a:lnTo>
              <a:lnTo>
                <a:pt x="232171" y="87064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271BD182-7720-45C1-ACFE-5BAEC6F2B5D4}" type="sibTrans" cxnId="{F8357D3E-31F1-40A1-AA66-52DC2C0E3B89}">
      <dgm:prSet/>
      <dgm:spPr/>
      <dgm:t>
        <a:bodyPr/>
        <a:lstStyle/>
        <a:p>
          <a:endParaRPr lang="ru-RU"/>
        </a:p>
      </dgm:t>
    </dgm:pt>
    <dgm:pt modelId="{0D498F05-5A02-4EEE-A2DA-953B34F45D64}">
      <dgm:prSet phldrT="[Текст]"/>
      <dgm:spPr>
        <a:xfrm>
          <a:off x="3802558" y="2902644"/>
          <a:ext cx="1857374" cy="1160859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uz-Latn-UZ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VI bob</a:t>
          </a:r>
          <a:endParaRPr lang="ru-RU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2FDA7D2-DFAB-4D97-A2F3-FDB567730122}" type="parTrans" cxnId="{CA980B3E-2D99-4BB7-A733-C773A969EBEE}">
      <dgm:prSet/>
      <dgm:spPr>
        <a:xfrm>
          <a:off x="3570386" y="1161355"/>
          <a:ext cx="232171" cy="232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718"/>
              </a:lnTo>
              <a:lnTo>
                <a:pt x="232171" y="232171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7635E99C-7808-42F7-B500-BBD3E6AA85EA}" type="sibTrans" cxnId="{CA980B3E-2D99-4BB7-A733-C773A969EBEE}">
      <dgm:prSet/>
      <dgm:spPr/>
      <dgm:t>
        <a:bodyPr/>
        <a:lstStyle/>
        <a:p>
          <a:endParaRPr lang="ru-RU"/>
        </a:p>
      </dgm:t>
    </dgm:pt>
    <dgm:pt modelId="{309AE9AD-576B-4FF5-B4A0-A6639EFB798D}" type="pres">
      <dgm:prSet presAssocID="{73CC89D3-75B1-44AB-B0B9-71742660CC1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3E93D00-AB92-4CA3-8246-A77A050C168E}" type="pres">
      <dgm:prSet presAssocID="{64852836-B1E2-4059-94BF-B50BEFCFEDE5}" presName="root" presStyleCnt="0"/>
      <dgm:spPr/>
      <dgm:t>
        <a:bodyPr/>
        <a:lstStyle/>
        <a:p>
          <a:endParaRPr lang="ru-RU"/>
        </a:p>
      </dgm:t>
    </dgm:pt>
    <dgm:pt modelId="{C407F777-5F48-44EB-A5D4-8B19F4930442}" type="pres">
      <dgm:prSet presAssocID="{64852836-B1E2-4059-94BF-B50BEFCFEDE5}" presName="rootComposite" presStyleCnt="0"/>
      <dgm:spPr/>
      <dgm:t>
        <a:bodyPr/>
        <a:lstStyle/>
        <a:p>
          <a:endParaRPr lang="ru-RU"/>
        </a:p>
      </dgm:t>
    </dgm:pt>
    <dgm:pt modelId="{E3FA0434-6A99-46B7-A189-60627773D8EE}" type="pres">
      <dgm:prSet presAssocID="{64852836-B1E2-4059-94BF-B50BEFCFEDE5}" presName="rootText" presStyleLbl="node1" presStyleIdx="0" presStyleCnt="2"/>
      <dgm:spPr/>
      <dgm:t>
        <a:bodyPr/>
        <a:lstStyle/>
        <a:p>
          <a:endParaRPr lang="ru-RU"/>
        </a:p>
      </dgm:t>
    </dgm:pt>
    <dgm:pt modelId="{36F880CE-6451-4605-8F29-9533F179E1AC}" type="pres">
      <dgm:prSet presAssocID="{64852836-B1E2-4059-94BF-B50BEFCFEDE5}" presName="rootConnector" presStyleLbl="node1" presStyleIdx="0" presStyleCnt="2"/>
      <dgm:spPr/>
      <dgm:t>
        <a:bodyPr/>
        <a:lstStyle/>
        <a:p>
          <a:endParaRPr lang="ru-RU"/>
        </a:p>
      </dgm:t>
    </dgm:pt>
    <dgm:pt modelId="{C3CFDDC3-B567-42EE-B2A2-64D88DE9FAAB}" type="pres">
      <dgm:prSet presAssocID="{64852836-B1E2-4059-94BF-B50BEFCFEDE5}" presName="childShape" presStyleCnt="0"/>
      <dgm:spPr/>
      <dgm:t>
        <a:bodyPr/>
        <a:lstStyle/>
        <a:p>
          <a:endParaRPr lang="ru-RU"/>
        </a:p>
      </dgm:t>
    </dgm:pt>
    <dgm:pt modelId="{D38CD818-2A89-4175-9F7E-BEB5F5A35416}" type="pres">
      <dgm:prSet presAssocID="{CC824DAA-BCB3-4F19-9039-E3888971C495}" presName="Name13" presStyleLbl="parChTrans1D2" presStyleIdx="0" presStyleCnt="4"/>
      <dgm:spPr/>
      <dgm:t>
        <a:bodyPr/>
        <a:lstStyle/>
        <a:p>
          <a:endParaRPr lang="ru-RU"/>
        </a:p>
      </dgm:t>
    </dgm:pt>
    <dgm:pt modelId="{540BC3BD-E518-4C07-8439-8B6CA4FEB087}" type="pres">
      <dgm:prSet presAssocID="{9F23D47D-7ED3-4F51-814E-017B6AA364BE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FAD6F-35B2-46C7-8BB9-EA8CAB9AE79F}" type="pres">
      <dgm:prSet presAssocID="{3EF98163-BE95-46CF-A157-FF986BD6CEB7}" presName="Name13" presStyleLbl="parChTrans1D2" presStyleIdx="1" presStyleCnt="4"/>
      <dgm:spPr/>
      <dgm:t>
        <a:bodyPr/>
        <a:lstStyle/>
        <a:p>
          <a:endParaRPr lang="ru-RU"/>
        </a:p>
      </dgm:t>
    </dgm:pt>
    <dgm:pt modelId="{FAB838D6-B476-4D9D-A6B5-A807AD677E89}" type="pres">
      <dgm:prSet presAssocID="{2BD10E63-6C14-4E6D-930C-6DD9B2931E16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9AF07-FF59-43A7-9E44-05A7A7BD3221}" type="pres">
      <dgm:prSet presAssocID="{582C33AF-F706-46C3-A338-A5D3E223C131}" presName="root" presStyleCnt="0"/>
      <dgm:spPr/>
      <dgm:t>
        <a:bodyPr/>
        <a:lstStyle/>
        <a:p>
          <a:endParaRPr lang="ru-RU"/>
        </a:p>
      </dgm:t>
    </dgm:pt>
    <dgm:pt modelId="{5911BA52-861E-4854-BDC3-A4722F18E3B0}" type="pres">
      <dgm:prSet presAssocID="{582C33AF-F706-46C3-A338-A5D3E223C131}" presName="rootComposite" presStyleCnt="0"/>
      <dgm:spPr/>
      <dgm:t>
        <a:bodyPr/>
        <a:lstStyle/>
        <a:p>
          <a:endParaRPr lang="ru-RU"/>
        </a:p>
      </dgm:t>
    </dgm:pt>
    <dgm:pt modelId="{002B3676-30C4-4305-94E4-495528E74EA0}" type="pres">
      <dgm:prSet presAssocID="{582C33AF-F706-46C3-A338-A5D3E223C131}" presName="rootText" presStyleLbl="node1" presStyleIdx="1" presStyleCnt="2"/>
      <dgm:spPr/>
      <dgm:t>
        <a:bodyPr/>
        <a:lstStyle/>
        <a:p>
          <a:endParaRPr lang="ru-RU"/>
        </a:p>
      </dgm:t>
    </dgm:pt>
    <dgm:pt modelId="{E75C690B-B461-4ADD-B055-33786549D0A9}" type="pres">
      <dgm:prSet presAssocID="{582C33AF-F706-46C3-A338-A5D3E223C131}" presName="rootConnector" presStyleLbl="node1" presStyleIdx="1" presStyleCnt="2"/>
      <dgm:spPr/>
      <dgm:t>
        <a:bodyPr/>
        <a:lstStyle/>
        <a:p>
          <a:endParaRPr lang="ru-RU"/>
        </a:p>
      </dgm:t>
    </dgm:pt>
    <dgm:pt modelId="{C4123520-3925-4C07-A6F0-CA51AC2BC4B3}" type="pres">
      <dgm:prSet presAssocID="{582C33AF-F706-46C3-A338-A5D3E223C131}" presName="childShape" presStyleCnt="0"/>
      <dgm:spPr/>
      <dgm:t>
        <a:bodyPr/>
        <a:lstStyle/>
        <a:p>
          <a:endParaRPr lang="ru-RU"/>
        </a:p>
      </dgm:t>
    </dgm:pt>
    <dgm:pt modelId="{C912D068-D141-4A64-9DC3-70EEFD32DAF9}" type="pres">
      <dgm:prSet presAssocID="{91A6E4B3-EB15-43A0-8CA0-5C9289A1806D}" presName="Name13" presStyleLbl="parChTrans1D2" presStyleIdx="2" presStyleCnt="4"/>
      <dgm:spPr/>
      <dgm:t>
        <a:bodyPr/>
        <a:lstStyle/>
        <a:p>
          <a:endParaRPr lang="ru-RU"/>
        </a:p>
      </dgm:t>
    </dgm:pt>
    <dgm:pt modelId="{7F522A48-988B-4BEA-B547-CA1F7A181486}" type="pres">
      <dgm:prSet presAssocID="{C758631F-5549-4404-B266-54FECB25143B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32E63-9D97-4244-B61F-B171FB2D2374}" type="pres">
      <dgm:prSet presAssocID="{12FDA7D2-DFAB-4D97-A2F3-FDB567730122}" presName="Name13" presStyleLbl="parChTrans1D2" presStyleIdx="3" presStyleCnt="4"/>
      <dgm:spPr/>
      <dgm:t>
        <a:bodyPr/>
        <a:lstStyle/>
        <a:p>
          <a:endParaRPr lang="ru-RU"/>
        </a:p>
      </dgm:t>
    </dgm:pt>
    <dgm:pt modelId="{694ED9A2-020C-4BC3-92B1-9765040DAD13}" type="pres">
      <dgm:prSet presAssocID="{0D498F05-5A02-4EEE-A2DA-953B34F45D64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AEA3AA-2254-483C-8B3C-5B1E78C24987}" type="presOf" srcId="{73CC89D3-75B1-44AB-B0B9-71742660CC1C}" destId="{309AE9AD-576B-4FF5-B4A0-A6639EFB798D}" srcOrd="0" destOrd="0" presId="urn:microsoft.com/office/officeart/2005/8/layout/hierarchy3"/>
    <dgm:cxn modelId="{339D1F14-E38C-4294-B353-5CF6776F42DD}" srcId="{64852836-B1E2-4059-94BF-B50BEFCFEDE5}" destId="{9F23D47D-7ED3-4F51-814E-017B6AA364BE}" srcOrd="0" destOrd="0" parTransId="{CC824DAA-BCB3-4F19-9039-E3888971C495}" sibTransId="{862A7BD5-48F4-4B9C-A85D-487E81670C38}"/>
    <dgm:cxn modelId="{444025F4-95E3-4B04-A322-9BF81B284F39}" type="presOf" srcId="{CC824DAA-BCB3-4F19-9039-E3888971C495}" destId="{D38CD818-2A89-4175-9F7E-BEB5F5A35416}" srcOrd="0" destOrd="0" presId="urn:microsoft.com/office/officeart/2005/8/layout/hierarchy3"/>
    <dgm:cxn modelId="{999E2EB3-DAD0-4C70-9729-C62F6DAF1007}" srcId="{73CC89D3-75B1-44AB-B0B9-71742660CC1C}" destId="{582C33AF-F706-46C3-A338-A5D3E223C131}" srcOrd="1" destOrd="0" parTransId="{B108856B-60CB-45CA-BA6D-9BAC98B6AC6A}" sibTransId="{9413B2E2-967C-4386-A79C-815AC9BE4FB1}"/>
    <dgm:cxn modelId="{12474EF3-12F3-4CC4-908A-BA04D80712FA}" type="presOf" srcId="{582C33AF-F706-46C3-A338-A5D3E223C131}" destId="{E75C690B-B461-4ADD-B055-33786549D0A9}" srcOrd="1" destOrd="0" presId="urn:microsoft.com/office/officeart/2005/8/layout/hierarchy3"/>
    <dgm:cxn modelId="{F8357D3E-31F1-40A1-AA66-52DC2C0E3B89}" srcId="{582C33AF-F706-46C3-A338-A5D3E223C131}" destId="{C758631F-5549-4404-B266-54FECB25143B}" srcOrd="0" destOrd="0" parTransId="{91A6E4B3-EB15-43A0-8CA0-5C9289A1806D}" sibTransId="{271BD182-7720-45C1-ACFE-5BAEC6F2B5D4}"/>
    <dgm:cxn modelId="{7DAA71B2-61BC-4637-87C7-71A74C12E698}" type="presOf" srcId="{3EF98163-BE95-46CF-A157-FF986BD6CEB7}" destId="{D4CFAD6F-35B2-46C7-8BB9-EA8CAB9AE79F}" srcOrd="0" destOrd="0" presId="urn:microsoft.com/office/officeart/2005/8/layout/hierarchy3"/>
    <dgm:cxn modelId="{CA980B3E-2D99-4BB7-A733-C773A969EBEE}" srcId="{582C33AF-F706-46C3-A338-A5D3E223C131}" destId="{0D498F05-5A02-4EEE-A2DA-953B34F45D64}" srcOrd="1" destOrd="0" parTransId="{12FDA7D2-DFAB-4D97-A2F3-FDB567730122}" sibTransId="{7635E99C-7808-42F7-B500-BBD3E6AA85EA}"/>
    <dgm:cxn modelId="{C53522A6-F59A-4EAD-8225-29756301FF4B}" type="presOf" srcId="{64852836-B1E2-4059-94BF-B50BEFCFEDE5}" destId="{E3FA0434-6A99-46B7-A189-60627773D8EE}" srcOrd="0" destOrd="0" presId="urn:microsoft.com/office/officeart/2005/8/layout/hierarchy3"/>
    <dgm:cxn modelId="{75955FFD-EC1F-49A2-B67C-3AAE877517B3}" type="presOf" srcId="{582C33AF-F706-46C3-A338-A5D3E223C131}" destId="{002B3676-30C4-4305-94E4-495528E74EA0}" srcOrd="0" destOrd="0" presId="urn:microsoft.com/office/officeart/2005/8/layout/hierarchy3"/>
    <dgm:cxn modelId="{F53A26C3-34D1-4BFC-9F36-D7EC14B97615}" type="presOf" srcId="{64852836-B1E2-4059-94BF-B50BEFCFEDE5}" destId="{36F880CE-6451-4605-8F29-9533F179E1AC}" srcOrd="1" destOrd="0" presId="urn:microsoft.com/office/officeart/2005/8/layout/hierarchy3"/>
    <dgm:cxn modelId="{0FA7D29B-89E7-4EFE-AD25-A11304733D42}" type="presOf" srcId="{12FDA7D2-DFAB-4D97-A2F3-FDB567730122}" destId="{AF932E63-9D97-4244-B61F-B171FB2D2374}" srcOrd="0" destOrd="0" presId="urn:microsoft.com/office/officeart/2005/8/layout/hierarchy3"/>
    <dgm:cxn modelId="{7A0DDAB9-0E28-47CC-A5B3-6E4A384E49D3}" type="presOf" srcId="{2BD10E63-6C14-4E6D-930C-6DD9B2931E16}" destId="{FAB838D6-B476-4D9D-A6B5-A807AD677E89}" srcOrd="0" destOrd="0" presId="urn:microsoft.com/office/officeart/2005/8/layout/hierarchy3"/>
    <dgm:cxn modelId="{7AC79477-EF4A-4FB2-A8C2-5DBF824E15D6}" type="presOf" srcId="{91A6E4B3-EB15-43A0-8CA0-5C9289A1806D}" destId="{C912D068-D141-4A64-9DC3-70EEFD32DAF9}" srcOrd="0" destOrd="0" presId="urn:microsoft.com/office/officeart/2005/8/layout/hierarchy3"/>
    <dgm:cxn modelId="{DACFE2C5-4C37-47AC-954D-D983911844C7}" srcId="{73CC89D3-75B1-44AB-B0B9-71742660CC1C}" destId="{64852836-B1E2-4059-94BF-B50BEFCFEDE5}" srcOrd="0" destOrd="0" parTransId="{1A412CCB-1EBF-4D3F-B056-306D6202300C}" sibTransId="{2436BF27-CA46-4899-B44F-EB4931C17BDA}"/>
    <dgm:cxn modelId="{4F73085D-DA32-4B8D-BE53-11FB1FDDB70B}" type="presOf" srcId="{0D498F05-5A02-4EEE-A2DA-953B34F45D64}" destId="{694ED9A2-020C-4BC3-92B1-9765040DAD13}" srcOrd="0" destOrd="0" presId="urn:microsoft.com/office/officeart/2005/8/layout/hierarchy3"/>
    <dgm:cxn modelId="{2AF97F91-A438-4E1F-9ADD-284E449EB705}" srcId="{64852836-B1E2-4059-94BF-B50BEFCFEDE5}" destId="{2BD10E63-6C14-4E6D-930C-6DD9B2931E16}" srcOrd="1" destOrd="0" parTransId="{3EF98163-BE95-46CF-A157-FF986BD6CEB7}" sibTransId="{5CF722F7-DEC6-45C8-9D22-D6F2867BA27F}"/>
    <dgm:cxn modelId="{77DF8FD5-F067-487B-8D74-E1226B66A170}" type="presOf" srcId="{9F23D47D-7ED3-4F51-814E-017B6AA364BE}" destId="{540BC3BD-E518-4C07-8439-8B6CA4FEB087}" srcOrd="0" destOrd="0" presId="urn:microsoft.com/office/officeart/2005/8/layout/hierarchy3"/>
    <dgm:cxn modelId="{F14A236C-4EFE-4EDC-89AD-1A4CA36C41CE}" type="presOf" srcId="{C758631F-5549-4404-B266-54FECB25143B}" destId="{7F522A48-988B-4BEA-B547-CA1F7A181486}" srcOrd="0" destOrd="0" presId="urn:microsoft.com/office/officeart/2005/8/layout/hierarchy3"/>
    <dgm:cxn modelId="{F34A899B-A974-4921-A802-216D90761288}" type="presParOf" srcId="{309AE9AD-576B-4FF5-B4A0-A6639EFB798D}" destId="{73E93D00-AB92-4CA3-8246-A77A050C168E}" srcOrd="0" destOrd="0" presId="urn:microsoft.com/office/officeart/2005/8/layout/hierarchy3"/>
    <dgm:cxn modelId="{B24B78C6-5A00-471E-A28D-B4F6093CDEB9}" type="presParOf" srcId="{73E93D00-AB92-4CA3-8246-A77A050C168E}" destId="{C407F777-5F48-44EB-A5D4-8B19F4930442}" srcOrd="0" destOrd="0" presId="urn:microsoft.com/office/officeart/2005/8/layout/hierarchy3"/>
    <dgm:cxn modelId="{D3CBE86C-5EC6-420A-BEFC-3A8A6A2C93B8}" type="presParOf" srcId="{C407F777-5F48-44EB-A5D4-8B19F4930442}" destId="{E3FA0434-6A99-46B7-A189-60627773D8EE}" srcOrd="0" destOrd="0" presId="urn:microsoft.com/office/officeart/2005/8/layout/hierarchy3"/>
    <dgm:cxn modelId="{7D5FF561-5AB1-454A-92B1-01307C63431E}" type="presParOf" srcId="{C407F777-5F48-44EB-A5D4-8B19F4930442}" destId="{36F880CE-6451-4605-8F29-9533F179E1AC}" srcOrd="1" destOrd="0" presId="urn:microsoft.com/office/officeart/2005/8/layout/hierarchy3"/>
    <dgm:cxn modelId="{621EF62E-E425-427B-A040-53508E2B6E86}" type="presParOf" srcId="{73E93D00-AB92-4CA3-8246-A77A050C168E}" destId="{C3CFDDC3-B567-42EE-B2A2-64D88DE9FAAB}" srcOrd="1" destOrd="0" presId="urn:microsoft.com/office/officeart/2005/8/layout/hierarchy3"/>
    <dgm:cxn modelId="{4E8690B8-AE49-49A7-BFBA-22B9646AF80B}" type="presParOf" srcId="{C3CFDDC3-B567-42EE-B2A2-64D88DE9FAAB}" destId="{D38CD818-2A89-4175-9F7E-BEB5F5A35416}" srcOrd="0" destOrd="0" presId="urn:microsoft.com/office/officeart/2005/8/layout/hierarchy3"/>
    <dgm:cxn modelId="{BD47197B-3470-4F39-BE7D-C69C99DB95A3}" type="presParOf" srcId="{C3CFDDC3-B567-42EE-B2A2-64D88DE9FAAB}" destId="{540BC3BD-E518-4C07-8439-8B6CA4FEB087}" srcOrd="1" destOrd="0" presId="urn:microsoft.com/office/officeart/2005/8/layout/hierarchy3"/>
    <dgm:cxn modelId="{93827B82-C7BC-4E55-B63D-A76FC9F666F2}" type="presParOf" srcId="{C3CFDDC3-B567-42EE-B2A2-64D88DE9FAAB}" destId="{D4CFAD6F-35B2-46C7-8BB9-EA8CAB9AE79F}" srcOrd="2" destOrd="0" presId="urn:microsoft.com/office/officeart/2005/8/layout/hierarchy3"/>
    <dgm:cxn modelId="{F0C497E9-1587-473B-9FDD-06CE6DE677A2}" type="presParOf" srcId="{C3CFDDC3-B567-42EE-B2A2-64D88DE9FAAB}" destId="{FAB838D6-B476-4D9D-A6B5-A807AD677E89}" srcOrd="3" destOrd="0" presId="urn:microsoft.com/office/officeart/2005/8/layout/hierarchy3"/>
    <dgm:cxn modelId="{7B0B0ABA-632C-47B8-859D-BE682BE4A248}" type="presParOf" srcId="{309AE9AD-576B-4FF5-B4A0-A6639EFB798D}" destId="{D999AF07-FF59-43A7-9E44-05A7A7BD3221}" srcOrd="1" destOrd="0" presId="urn:microsoft.com/office/officeart/2005/8/layout/hierarchy3"/>
    <dgm:cxn modelId="{6313D5ED-27DE-4279-9766-60D3342998BB}" type="presParOf" srcId="{D999AF07-FF59-43A7-9E44-05A7A7BD3221}" destId="{5911BA52-861E-4854-BDC3-A4722F18E3B0}" srcOrd="0" destOrd="0" presId="urn:microsoft.com/office/officeart/2005/8/layout/hierarchy3"/>
    <dgm:cxn modelId="{CFFFEFB7-9E71-4DD8-85FB-BEB44274E0B0}" type="presParOf" srcId="{5911BA52-861E-4854-BDC3-A4722F18E3B0}" destId="{002B3676-30C4-4305-94E4-495528E74EA0}" srcOrd="0" destOrd="0" presId="urn:microsoft.com/office/officeart/2005/8/layout/hierarchy3"/>
    <dgm:cxn modelId="{659D2C35-D1A8-4FAB-AF95-EB6A4CE99D5E}" type="presParOf" srcId="{5911BA52-861E-4854-BDC3-A4722F18E3B0}" destId="{E75C690B-B461-4ADD-B055-33786549D0A9}" srcOrd="1" destOrd="0" presId="urn:microsoft.com/office/officeart/2005/8/layout/hierarchy3"/>
    <dgm:cxn modelId="{110C901C-6A07-458C-9999-A1F06F60E04C}" type="presParOf" srcId="{D999AF07-FF59-43A7-9E44-05A7A7BD3221}" destId="{C4123520-3925-4C07-A6F0-CA51AC2BC4B3}" srcOrd="1" destOrd="0" presId="urn:microsoft.com/office/officeart/2005/8/layout/hierarchy3"/>
    <dgm:cxn modelId="{2544DE4D-3328-4C9B-8D5B-6B20628A6CA7}" type="presParOf" srcId="{C4123520-3925-4C07-A6F0-CA51AC2BC4B3}" destId="{C912D068-D141-4A64-9DC3-70EEFD32DAF9}" srcOrd="0" destOrd="0" presId="urn:microsoft.com/office/officeart/2005/8/layout/hierarchy3"/>
    <dgm:cxn modelId="{B3407140-0DE5-41AD-9585-9E54BD828B38}" type="presParOf" srcId="{C4123520-3925-4C07-A6F0-CA51AC2BC4B3}" destId="{7F522A48-988B-4BEA-B547-CA1F7A181486}" srcOrd="1" destOrd="0" presId="urn:microsoft.com/office/officeart/2005/8/layout/hierarchy3"/>
    <dgm:cxn modelId="{5DF0E7AB-8283-40BD-BF32-A633365F456C}" type="presParOf" srcId="{C4123520-3925-4C07-A6F0-CA51AC2BC4B3}" destId="{AF932E63-9D97-4244-B61F-B171FB2D2374}" srcOrd="2" destOrd="0" presId="urn:microsoft.com/office/officeart/2005/8/layout/hierarchy3"/>
    <dgm:cxn modelId="{C20F8C17-AF52-4926-BE29-4EBFD377E745}" type="presParOf" srcId="{C4123520-3925-4C07-A6F0-CA51AC2BC4B3}" destId="{694ED9A2-020C-4BC3-92B1-9765040DAD1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4E0818-257F-4AB2-B329-630AEB633DE5}">
      <dsp:nvSpPr>
        <dsp:cNvPr id="0" name=""/>
        <dsp:cNvSpPr/>
      </dsp:nvSpPr>
      <dsp:spPr>
        <a:xfrm>
          <a:off x="3204049" y="2546063"/>
          <a:ext cx="377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3383254" y="2582351"/>
        <a:ext cx="0" cy="0"/>
      </dsp:txXfrm>
    </dsp:sp>
    <dsp:sp modelId="{F3CB3F00-6F51-441E-AE2F-D90F7579A73C}">
      <dsp:nvSpPr>
        <dsp:cNvPr id="0" name=""/>
        <dsp:cNvSpPr/>
      </dsp:nvSpPr>
      <dsp:spPr>
        <a:xfrm>
          <a:off x="940412" y="1513449"/>
          <a:ext cx="377272" cy="1078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1447800"/>
              </a:lnTo>
              <a:lnTo>
                <a:pt x="506536" y="144780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100488" y="2024055"/>
        <a:ext cx="0" cy="0"/>
      </dsp:txXfrm>
    </dsp:sp>
    <dsp:sp modelId="{CC8453DE-FB6E-4407-9B18-38F925EC3E6B}">
      <dsp:nvSpPr>
        <dsp:cNvPr id="0" name=""/>
        <dsp:cNvSpPr/>
      </dsp:nvSpPr>
      <dsp:spPr>
        <a:xfrm>
          <a:off x="3204049" y="1827174"/>
          <a:ext cx="377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3383254" y="1863462"/>
        <a:ext cx="0" cy="0"/>
      </dsp:txXfrm>
    </dsp:sp>
    <dsp:sp modelId="{0075C8F0-F976-4373-9455-19DB7E6DC9D7}">
      <dsp:nvSpPr>
        <dsp:cNvPr id="0" name=""/>
        <dsp:cNvSpPr/>
      </dsp:nvSpPr>
      <dsp:spPr>
        <a:xfrm>
          <a:off x="940412" y="1513449"/>
          <a:ext cx="377272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482599"/>
              </a:lnTo>
              <a:lnTo>
                <a:pt x="506536" y="48259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116021" y="1680144"/>
        <a:ext cx="0" cy="0"/>
      </dsp:txXfrm>
    </dsp:sp>
    <dsp:sp modelId="{269A40F6-5B7F-4038-84E7-4F03F657ECBE}">
      <dsp:nvSpPr>
        <dsp:cNvPr id="0" name=""/>
        <dsp:cNvSpPr/>
      </dsp:nvSpPr>
      <dsp:spPr>
        <a:xfrm>
          <a:off x="3204049" y="1108285"/>
          <a:ext cx="377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3383254" y="1144573"/>
        <a:ext cx="0" cy="0"/>
      </dsp:txXfrm>
    </dsp:sp>
    <dsp:sp modelId="{AACDBF43-2CE5-492B-A398-FB3ECBB777FA}">
      <dsp:nvSpPr>
        <dsp:cNvPr id="0" name=""/>
        <dsp:cNvSpPr/>
      </dsp:nvSpPr>
      <dsp:spPr>
        <a:xfrm>
          <a:off x="940412" y="1154005"/>
          <a:ext cx="377272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482600"/>
              </a:moveTo>
              <a:lnTo>
                <a:pt x="253268" y="4826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116021" y="1320700"/>
        <a:ext cx="0" cy="0"/>
      </dsp:txXfrm>
    </dsp:sp>
    <dsp:sp modelId="{8ABF803C-0385-4425-853D-3415370B3D79}">
      <dsp:nvSpPr>
        <dsp:cNvPr id="0" name=""/>
        <dsp:cNvSpPr/>
      </dsp:nvSpPr>
      <dsp:spPr>
        <a:xfrm>
          <a:off x="3204049" y="389396"/>
          <a:ext cx="377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3383254" y="425685"/>
        <a:ext cx="0" cy="0"/>
      </dsp:txXfrm>
    </dsp:sp>
    <dsp:sp modelId="{337109AC-C319-48F9-862D-8F801B658CA3}">
      <dsp:nvSpPr>
        <dsp:cNvPr id="0" name=""/>
        <dsp:cNvSpPr/>
      </dsp:nvSpPr>
      <dsp:spPr>
        <a:xfrm>
          <a:off x="940412" y="435116"/>
          <a:ext cx="377272" cy="1078333"/>
        </a:xfrm>
        <a:custGeom>
          <a:avLst/>
          <a:gdLst/>
          <a:ahLst/>
          <a:cxnLst/>
          <a:rect l="0" t="0" r="0" b="0"/>
          <a:pathLst>
            <a:path>
              <a:moveTo>
                <a:pt x="0" y="1447800"/>
              </a:moveTo>
              <a:lnTo>
                <a:pt x="253268" y="14478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/>
            <a:ea typeface="+mn-ea"/>
            <a:cs typeface="+mn-cs"/>
          </a:endParaRPr>
        </a:p>
      </dsp:txBody>
      <dsp:txXfrm>
        <a:off x="1100488" y="945722"/>
        <a:ext cx="0" cy="0"/>
      </dsp:txXfrm>
    </dsp:sp>
    <dsp:sp modelId="{8C4D31C3-C926-413D-AA90-125B3D38BB35}">
      <dsp:nvSpPr>
        <dsp:cNvPr id="0" name=""/>
        <dsp:cNvSpPr/>
      </dsp:nvSpPr>
      <dsp:spPr>
        <a:xfrm rot="16200000">
          <a:off x="-860592" y="1225894"/>
          <a:ext cx="3026899" cy="575111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600" b="1" kern="1200" dirty="0" smtClean="0">
              <a:latin typeface="Arial"/>
              <a:ea typeface="+mn-ea"/>
              <a:cs typeface="+mn-cs"/>
            </a:rPr>
            <a:t>Balandroq</a:t>
          </a:r>
          <a:endParaRPr lang="ru-RU" sz="3600" b="1" kern="1200" dirty="0">
            <a:latin typeface="Arial"/>
            <a:ea typeface="+mn-ea"/>
            <a:cs typeface="+mn-cs"/>
          </a:endParaRPr>
        </a:p>
      </dsp:txBody>
      <dsp:txXfrm>
        <a:off x="-860592" y="1225894"/>
        <a:ext cx="3026899" cy="575111"/>
      </dsp:txXfrm>
    </dsp:sp>
    <dsp:sp modelId="{D890AAD9-8F26-4801-8AB5-FCD37858E05B}">
      <dsp:nvSpPr>
        <dsp:cNvPr id="0" name=""/>
        <dsp:cNvSpPr/>
      </dsp:nvSpPr>
      <dsp:spPr>
        <a:xfrm>
          <a:off x="1317685" y="147561"/>
          <a:ext cx="1886364" cy="575111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000" b="1" kern="1200" smtClean="0">
              <a:latin typeface="Arial"/>
              <a:ea typeface="+mn-ea"/>
              <a:cs typeface="+mn-cs"/>
            </a:rPr>
            <a:t>Tuzilishiga ko‘ra</a:t>
          </a:r>
          <a:endParaRPr lang="ru-RU" sz="2000" b="1" kern="1200" dirty="0">
            <a:latin typeface="Arial"/>
            <a:ea typeface="+mn-ea"/>
            <a:cs typeface="+mn-cs"/>
          </a:endParaRPr>
        </a:p>
      </dsp:txBody>
      <dsp:txXfrm>
        <a:off x="1317685" y="147561"/>
        <a:ext cx="1886364" cy="575111"/>
      </dsp:txXfrm>
    </dsp:sp>
    <dsp:sp modelId="{EE0AFB8D-6251-4DB8-8F67-21BC51F59FE6}">
      <dsp:nvSpPr>
        <dsp:cNvPr id="0" name=""/>
        <dsp:cNvSpPr/>
      </dsp:nvSpPr>
      <dsp:spPr>
        <a:xfrm>
          <a:off x="3581322" y="147561"/>
          <a:ext cx="1886364" cy="575111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Arial"/>
            <a:ea typeface="+mn-ea"/>
            <a:cs typeface="+mn-cs"/>
          </a:endParaRPr>
        </a:p>
      </dsp:txBody>
      <dsp:txXfrm>
        <a:off x="3581322" y="147561"/>
        <a:ext cx="1886364" cy="575111"/>
      </dsp:txXfrm>
    </dsp:sp>
    <dsp:sp modelId="{F09A1738-BB0C-4E82-BC56-1D231CA30CD7}">
      <dsp:nvSpPr>
        <dsp:cNvPr id="0" name=""/>
        <dsp:cNvSpPr/>
      </dsp:nvSpPr>
      <dsp:spPr>
        <a:xfrm>
          <a:off x="1317685" y="866450"/>
          <a:ext cx="1886364" cy="575111"/>
        </a:xfrm>
        <a:prstGeom prst="rect">
          <a:avLst/>
        </a:prstGeom>
        <a:solidFill>
          <a:srgbClr val="CC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000" b="1" kern="1200" smtClean="0">
              <a:latin typeface="Arial"/>
              <a:ea typeface="+mn-ea"/>
              <a:cs typeface="+mn-cs"/>
            </a:rPr>
            <a:t>Darajasi</a:t>
          </a:r>
          <a:r>
            <a:rPr lang="uz-Latn-UZ" sz="2000" kern="1200" smtClean="0">
              <a:latin typeface="Arial"/>
              <a:ea typeface="+mn-ea"/>
              <a:cs typeface="+mn-cs"/>
            </a:rPr>
            <a:t> </a:t>
          </a:r>
          <a:endParaRPr lang="ru-RU" sz="2000" kern="1200" dirty="0">
            <a:latin typeface="Arial"/>
            <a:ea typeface="+mn-ea"/>
            <a:cs typeface="+mn-cs"/>
          </a:endParaRPr>
        </a:p>
      </dsp:txBody>
      <dsp:txXfrm>
        <a:off x="1317685" y="866450"/>
        <a:ext cx="1886364" cy="575111"/>
      </dsp:txXfrm>
    </dsp:sp>
    <dsp:sp modelId="{8DB4727C-B214-47CA-B5A4-AA2C5D93DA4C}">
      <dsp:nvSpPr>
        <dsp:cNvPr id="0" name=""/>
        <dsp:cNvSpPr/>
      </dsp:nvSpPr>
      <dsp:spPr>
        <a:xfrm>
          <a:off x="3581322" y="866450"/>
          <a:ext cx="1886364" cy="575111"/>
        </a:xfrm>
        <a:prstGeom prst="rect">
          <a:avLst/>
        </a:prstGeom>
        <a:solidFill>
          <a:srgbClr val="CC33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Arial"/>
            <a:ea typeface="+mn-ea"/>
            <a:cs typeface="+mn-cs"/>
          </a:endParaRPr>
        </a:p>
      </dsp:txBody>
      <dsp:txXfrm>
        <a:off x="3581322" y="866450"/>
        <a:ext cx="1886364" cy="575111"/>
      </dsp:txXfrm>
    </dsp:sp>
    <dsp:sp modelId="{E8EF000C-2751-4A73-8AD2-4A57DD819318}">
      <dsp:nvSpPr>
        <dsp:cNvPr id="0" name=""/>
        <dsp:cNvSpPr/>
      </dsp:nvSpPr>
      <dsp:spPr>
        <a:xfrm>
          <a:off x="1317685" y="1585338"/>
          <a:ext cx="1886364" cy="575111"/>
        </a:xfrm>
        <a:prstGeom prst="rect">
          <a:avLst/>
        </a:prstGeom>
        <a:solidFill>
          <a:srgbClr val="008A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000" b="1" kern="1200" smtClean="0">
              <a:latin typeface="Arial"/>
              <a:ea typeface="+mn-ea"/>
              <a:cs typeface="+mn-cs"/>
            </a:rPr>
            <a:t>Ma’no turi </a:t>
          </a:r>
          <a:endParaRPr lang="ru-RU" sz="2000" b="1" kern="1200" dirty="0">
            <a:latin typeface="Arial"/>
            <a:ea typeface="+mn-ea"/>
            <a:cs typeface="+mn-cs"/>
          </a:endParaRPr>
        </a:p>
      </dsp:txBody>
      <dsp:txXfrm>
        <a:off x="1317685" y="1585338"/>
        <a:ext cx="1886364" cy="575111"/>
      </dsp:txXfrm>
    </dsp:sp>
    <dsp:sp modelId="{62C487DF-E40A-4AD0-8AA5-D30FAB7E89DD}">
      <dsp:nvSpPr>
        <dsp:cNvPr id="0" name=""/>
        <dsp:cNvSpPr/>
      </dsp:nvSpPr>
      <dsp:spPr>
        <a:xfrm>
          <a:off x="3581322" y="1585338"/>
          <a:ext cx="1886364" cy="575111"/>
        </a:xfrm>
        <a:prstGeom prst="rect">
          <a:avLst/>
        </a:prstGeom>
        <a:solidFill>
          <a:srgbClr val="008A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Arial"/>
            <a:ea typeface="+mn-ea"/>
            <a:cs typeface="+mn-cs"/>
          </a:endParaRPr>
        </a:p>
      </dsp:txBody>
      <dsp:txXfrm>
        <a:off x="3581322" y="1585338"/>
        <a:ext cx="1886364" cy="575111"/>
      </dsp:txXfrm>
    </dsp:sp>
    <dsp:sp modelId="{FB1347CC-AFBD-4DB4-8A24-61B4896899E5}">
      <dsp:nvSpPr>
        <dsp:cNvPr id="0" name=""/>
        <dsp:cNvSpPr/>
      </dsp:nvSpPr>
      <dsp:spPr>
        <a:xfrm>
          <a:off x="1317685" y="2304227"/>
          <a:ext cx="1886364" cy="575111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000" b="1" kern="1200" smtClean="0">
              <a:latin typeface="Arial"/>
              <a:ea typeface="+mn-ea"/>
              <a:cs typeface="+mn-cs"/>
            </a:rPr>
            <a:t>Vazifasi</a:t>
          </a:r>
          <a:endParaRPr lang="ru-RU" sz="2000" b="1" kern="1200" dirty="0">
            <a:latin typeface="Arial"/>
            <a:ea typeface="+mn-ea"/>
            <a:cs typeface="+mn-cs"/>
          </a:endParaRPr>
        </a:p>
      </dsp:txBody>
      <dsp:txXfrm>
        <a:off x="1317685" y="2304227"/>
        <a:ext cx="1886364" cy="575111"/>
      </dsp:txXfrm>
    </dsp:sp>
    <dsp:sp modelId="{BBEAF061-230A-4626-A51C-839B2075E2C3}">
      <dsp:nvSpPr>
        <dsp:cNvPr id="0" name=""/>
        <dsp:cNvSpPr/>
      </dsp:nvSpPr>
      <dsp:spPr>
        <a:xfrm>
          <a:off x="3581322" y="2304227"/>
          <a:ext cx="1886364" cy="575111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Arial"/>
            <a:ea typeface="+mn-ea"/>
            <a:cs typeface="+mn-cs"/>
          </a:endParaRPr>
        </a:p>
      </dsp:txBody>
      <dsp:txXfrm>
        <a:off x="3581322" y="2304227"/>
        <a:ext cx="1886364" cy="575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98FE8-BA23-4F11-97C9-536F30628094}">
      <dsp:nvSpPr>
        <dsp:cNvPr id="0" name=""/>
        <dsp:cNvSpPr/>
      </dsp:nvSpPr>
      <dsp:spPr>
        <a:xfrm>
          <a:off x="-3582662" y="-550606"/>
          <a:ext cx="4271020" cy="4271020"/>
        </a:xfrm>
        <a:prstGeom prst="blockArc">
          <a:avLst>
            <a:gd name="adj1" fmla="val 18900000"/>
            <a:gd name="adj2" fmla="val 2700000"/>
            <a:gd name="adj3" fmla="val 343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8C077C-89F6-43BA-85CE-33ED63906588}">
      <dsp:nvSpPr>
        <dsp:cNvPr id="0" name=""/>
        <dsp:cNvSpPr/>
      </dsp:nvSpPr>
      <dsp:spPr>
        <a:xfrm>
          <a:off x="442648" y="316980"/>
          <a:ext cx="7247124" cy="633961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20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b="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Bir, ikki, uch, to‘rt, besh, olti, yetti, sakkiz, to‘qqiz</a:t>
          </a:r>
          <a:endParaRPr lang="ru-RU" sz="2400" b="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42648" y="316980"/>
        <a:ext cx="7247124" cy="633961"/>
      </dsp:txXfrm>
    </dsp:sp>
    <dsp:sp modelId="{B1E5258D-A00F-4F13-BFD6-239AB120941A}">
      <dsp:nvSpPr>
        <dsp:cNvPr id="0" name=""/>
        <dsp:cNvSpPr/>
      </dsp:nvSpPr>
      <dsp:spPr>
        <a:xfrm>
          <a:off x="46422" y="237735"/>
          <a:ext cx="792451" cy="7924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ED8AF-BD6F-460D-9D1F-0B7D0F93180E}">
      <dsp:nvSpPr>
        <dsp:cNvPr id="0" name=""/>
        <dsp:cNvSpPr/>
      </dsp:nvSpPr>
      <dsp:spPr>
        <a:xfrm>
          <a:off x="673093" y="1267922"/>
          <a:ext cx="7016679" cy="633961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20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b="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O‘n, yigirma, o‘ttiz, qirq, ellik, oltmish, yetmish, sakson, to‘qson</a:t>
          </a:r>
          <a:endParaRPr lang="ru-RU" sz="2400" b="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73093" y="1267922"/>
        <a:ext cx="7016679" cy="633961"/>
      </dsp:txXfrm>
    </dsp:sp>
    <dsp:sp modelId="{47DA3A89-D34B-4A43-B0F0-D2806B36D82C}">
      <dsp:nvSpPr>
        <dsp:cNvPr id="0" name=""/>
        <dsp:cNvSpPr/>
      </dsp:nvSpPr>
      <dsp:spPr>
        <a:xfrm>
          <a:off x="241088" y="1197759"/>
          <a:ext cx="792451" cy="7924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3284A-D4F7-4D52-AE62-3C6627BF56C3}">
      <dsp:nvSpPr>
        <dsp:cNvPr id="0" name=""/>
        <dsp:cNvSpPr/>
      </dsp:nvSpPr>
      <dsp:spPr>
        <a:xfrm>
          <a:off x="442648" y="2218864"/>
          <a:ext cx="7247124" cy="633961"/>
        </a:xfrm>
        <a:prstGeom prst="rect">
          <a:avLst/>
        </a:prstGeom>
        <a:solidFill>
          <a:srgbClr val="008A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320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b="0" kern="120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Yuz, ming, million, milliard, trillion</a:t>
          </a:r>
          <a:endParaRPr lang="ru-RU" sz="2400" b="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42648" y="2218864"/>
        <a:ext cx="7247124" cy="633961"/>
      </dsp:txXfrm>
    </dsp:sp>
    <dsp:sp modelId="{46689F2E-1E33-4235-B865-23957F11EEDE}">
      <dsp:nvSpPr>
        <dsp:cNvPr id="0" name=""/>
        <dsp:cNvSpPr/>
      </dsp:nvSpPr>
      <dsp:spPr>
        <a:xfrm>
          <a:off x="46422" y="2139619"/>
          <a:ext cx="792451" cy="7924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8E4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A0434-6A99-46B7-A189-60627773D8EE}">
      <dsp:nvSpPr>
        <dsp:cNvPr id="0" name=""/>
        <dsp:cNvSpPr/>
      </dsp:nvSpPr>
      <dsp:spPr>
        <a:xfrm>
          <a:off x="448562" y="1147"/>
          <a:ext cx="1880644" cy="940322"/>
        </a:xfrm>
        <a:prstGeom prst="roundRect">
          <a:avLst>
            <a:gd name="adj" fmla="val 10000"/>
          </a:avLst>
        </a:prstGeom>
        <a:solidFill>
          <a:srgbClr val="CC33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000" b="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Arab raqami</a:t>
          </a:r>
          <a:endParaRPr lang="ru-RU" sz="3000" b="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76103" y="28688"/>
        <a:ext cx="1825562" cy="885240"/>
      </dsp:txXfrm>
    </dsp:sp>
    <dsp:sp modelId="{D38CD818-2A89-4175-9F7E-BEB5F5A35416}">
      <dsp:nvSpPr>
        <dsp:cNvPr id="0" name=""/>
        <dsp:cNvSpPr/>
      </dsp:nvSpPr>
      <dsp:spPr>
        <a:xfrm>
          <a:off x="636626" y="941469"/>
          <a:ext cx="188064" cy="705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644"/>
              </a:lnTo>
              <a:lnTo>
                <a:pt x="232171" y="87064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BC3BD-E518-4C07-8439-8B6CA4FEB087}">
      <dsp:nvSpPr>
        <dsp:cNvPr id="0" name=""/>
        <dsp:cNvSpPr/>
      </dsp:nvSpPr>
      <dsp:spPr>
        <a:xfrm>
          <a:off x="824691" y="1176549"/>
          <a:ext cx="1504515" cy="940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6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10+6=16</a:t>
          </a:r>
          <a:endParaRPr lang="ru-RU" sz="2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52232" y="1204090"/>
        <a:ext cx="1449433" cy="885240"/>
      </dsp:txXfrm>
    </dsp:sp>
    <dsp:sp modelId="{D4CFAD6F-35B2-46C7-8BB9-EA8CAB9AE79F}">
      <dsp:nvSpPr>
        <dsp:cNvPr id="0" name=""/>
        <dsp:cNvSpPr/>
      </dsp:nvSpPr>
      <dsp:spPr>
        <a:xfrm>
          <a:off x="636626" y="941469"/>
          <a:ext cx="188064" cy="1880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718"/>
              </a:lnTo>
              <a:lnTo>
                <a:pt x="232171" y="2321718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B838D6-B476-4D9D-A6B5-A807AD677E89}">
      <dsp:nvSpPr>
        <dsp:cNvPr id="0" name=""/>
        <dsp:cNvSpPr/>
      </dsp:nvSpPr>
      <dsp:spPr>
        <a:xfrm>
          <a:off x="824691" y="2351952"/>
          <a:ext cx="1504515" cy="940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6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21-mart</a:t>
          </a:r>
          <a:endParaRPr lang="ru-RU" sz="2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52232" y="2379493"/>
        <a:ext cx="1449433" cy="885240"/>
      </dsp:txXfrm>
    </dsp:sp>
    <dsp:sp modelId="{002B3676-30C4-4305-94E4-495528E74EA0}">
      <dsp:nvSpPr>
        <dsp:cNvPr id="0" name=""/>
        <dsp:cNvSpPr/>
      </dsp:nvSpPr>
      <dsp:spPr>
        <a:xfrm>
          <a:off x="2799367" y="1147"/>
          <a:ext cx="1880644" cy="940322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3000" b="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Rim raqami</a:t>
          </a:r>
          <a:endParaRPr lang="ru-RU" sz="3000" b="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826908" y="28688"/>
        <a:ext cx="1825562" cy="885240"/>
      </dsp:txXfrm>
    </dsp:sp>
    <dsp:sp modelId="{C912D068-D141-4A64-9DC3-70EEFD32DAF9}">
      <dsp:nvSpPr>
        <dsp:cNvPr id="0" name=""/>
        <dsp:cNvSpPr/>
      </dsp:nvSpPr>
      <dsp:spPr>
        <a:xfrm>
          <a:off x="2987431" y="941469"/>
          <a:ext cx="188064" cy="705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644"/>
              </a:lnTo>
              <a:lnTo>
                <a:pt x="232171" y="870644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22A48-988B-4BEA-B547-CA1F7A181486}">
      <dsp:nvSpPr>
        <dsp:cNvPr id="0" name=""/>
        <dsp:cNvSpPr/>
      </dsp:nvSpPr>
      <dsp:spPr>
        <a:xfrm>
          <a:off x="3175496" y="1176549"/>
          <a:ext cx="1504515" cy="940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6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XXI asr</a:t>
          </a:r>
          <a:endParaRPr lang="ru-RU" sz="2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03037" y="1204090"/>
        <a:ext cx="1449433" cy="885240"/>
      </dsp:txXfrm>
    </dsp:sp>
    <dsp:sp modelId="{AF932E63-9D97-4244-B61F-B171FB2D2374}">
      <dsp:nvSpPr>
        <dsp:cNvPr id="0" name=""/>
        <dsp:cNvSpPr/>
      </dsp:nvSpPr>
      <dsp:spPr>
        <a:xfrm>
          <a:off x="2987431" y="941469"/>
          <a:ext cx="188064" cy="1880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718"/>
              </a:lnTo>
              <a:lnTo>
                <a:pt x="232171" y="2321718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4ED9A2-020C-4BC3-92B1-9765040DAD13}">
      <dsp:nvSpPr>
        <dsp:cNvPr id="0" name=""/>
        <dsp:cNvSpPr/>
      </dsp:nvSpPr>
      <dsp:spPr>
        <a:xfrm>
          <a:off x="3175496" y="2351952"/>
          <a:ext cx="1504515" cy="9403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600" kern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VI bob</a:t>
          </a:r>
          <a:endParaRPr lang="ru-RU" sz="26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03037" y="2379493"/>
        <a:ext cx="1449433" cy="885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909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819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728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638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4548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1455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8365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5275" algn="l" defTabSz="91381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5" y="1597828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9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528599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9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4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4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4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4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4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4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5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0" y="12298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5" y="12298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0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5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0" y="12298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5" y="122984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0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5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6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6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382" indent="-9179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92"/>
            <a:ext cx="777240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86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372967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6"/>
            <a:ext cx="7826818" cy="219861"/>
          </a:xfrm>
        </p:spPr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36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372967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54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372967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339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9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1" y="4783459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1" y="4783459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9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0" indent="-81590">
              <a:buFont typeface="Arial" panose="020B0604020202020204" pitchFamily="34" charset="0"/>
              <a:buChar char="•"/>
              <a:defRPr sz="800"/>
            </a:lvl2pPr>
            <a:lvl3pPr marL="163182" indent="-81590">
              <a:defRPr sz="800"/>
            </a:lvl3pPr>
            <a:lvl4pPr marL="285567" indent="-122383">
              <a:defRPr sz="800"/>
            </a:lvl4pPr>
            <a:lvl5pPr marL="407951" indent="-12238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0" indent="-81590">
              <a:buFont typeface="Arial" panose="020B0604020202020204" pitchFamily="34" charset="0"/>
              <a:buChar char="•"/>
              <a:defRPr sz="800"/>
            </a:lvl2pPr>
            <a:lvl3pPr marL="163182" indent="-81590">
              <a:defRPr sz="800"/>
            </a:lvl3pPr>
            <a:lvl4pPr marL="285567" indent="-122383">
              <a:defRPr sz="800"/>
            </a:lvl4pPr>
            <a:lvl5pPr marL="407951" indent="-12238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0" indent="-81590">
              <a:buFont typeface="Arial" panose="020B0604020202020204" pitchFamily="34" charset="0"/>
              <a:buChar char="•"/>
              <a:defRPr sz="800"/>
            </a:lvl2pPr>
            <a:lvl3pPr marL="163182" indent="-81590">
              <a:defRPr sz="800"/>
            </a:lvl3pPr>
            <a:lvl4pPr marL="285567" indent="-122383">
              <a:defRPr sz="800"/>
            </a:lvl4pPr>
            <a:lvl5pPr marL="407951" indent="-122383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254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5088969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29911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5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0159390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99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355" indent="-1713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6989" indent="-185633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065" indent="-1713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420" indent="-17135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60278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5"/>
            <a:ext cx="7772401" cy="3470673"/>
          </a:xfrm>
        </p:spPr>
        <p:txBody>
          <a:bodyPr numCol="2" spcCol="274199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355" indent="-1713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710" indent="-17135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065" indent="-171355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420" indent="-171355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503173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64841405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084149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09676"/>
            <a:ext cx="3811588" cy="23555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946" indent="0">
              <a:buNone/>
              <a:defRPr sz="2000" b="1"/>
            </a:lvl2pPr>
            <a:lvl3pPr marL="913893" indent="0">
              <a:buNone/>
              <a:defRPr sz="1800" b="1"/>
            </a:lvl3pPr>
            <a:lvl4pPr marL="1370838" indent="0">
              <a:buNone/>
              <a:defRPr sz="1600" b="1"/>
            </a:lvl4pPr>
            <a:lvl5pPr marL="1827785" indent="0">
              <a:buNone/>
              <a:defRPr sz="1600" b="1"/>
            </a:lvl5pPr>
            <a:lvl6pPr marL="2284731" indent="0">
              <a:buNone/>
              <a:defRPr sz="1600" b="1"/>
            </a:lvl6pPr>
            <a:lvl7pPr marL="2741678" indent="0">
              <a:buNone/>
              <a:defRPr sz="1600" b="1"/>
            </a:lvl7pPr>
            <a:lvl8pPr marL="3198625" indent="0">
              <a:buNone/>
              <a:defRPr sz="1600" b="1"/>
            </a:lvl8pPr>
            <a:lvl9pPr marL="365557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909676"/>
            <a:ext cx="3813174" cy="23555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946" indent="0">
              <a:buNone/>
              <a:defRPr sz="2000" b="1"/>
            </a:lvl2pPr>
            <a:lvl3pPr marL="913893" indent="0">
              <a:buNone/>
              <a:defRPr sz="1800" b="1"/>
            </a:lvl3pPr>
            <a:lvl4pPr marL="1370838" indent="0">
              <a:buNone/>
              <a:defRPr sz="1600" b="1"/>
            </a:lvl4pPr>
            <a:lvl5pPr marL="1827785" indent="0">
              <a:buNone/>
              <a:defRPr sz="1600" b="1"/>
            </a:lvl5pPr>
            <a:lvl6pPr marL="2284731" indent="0">
              <a:buNone/>
              <a:defRPr sz="1600" b="1"/>
            </a:lvl6pPr>
            <a:lvl7pPr marL="2741678" indent="0">
              <a:buNone/>
              <a:defRPr sz="1600" b="1"/>
            </a:lvl7pPr>
            <a:lvl8pPr marL="3198625" indent="0">
              <a:buNone/>
              <a:defRPr sz="1600" b="1"/>
            </a:lvl8pPr>
            <a:lvl9pPr marL="365557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115134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1989"/>
            <a:ext cx="3811588" cy="23555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946" indent="0">
              <a:buNone/>
              <a:defRPr sz="2000" b="1"/>
            </a:lvl2pPr>
            <a:lvl3pPr marL="913893" indent="0">
              <a:buNone/>
              <a:defRPr sz="1800" b="1"/>
            </a:lvl3pPr>
            <a:lvl4pPr marL="1370838" indent="0">
              <a:buNone/>
              <a:defRPr sz="1600" b="1"/>
            </a:lvl4pPr>
            <a:lvl5pPr marL="1827785" indent="0">
              <a:buNone/>
              <a:defRPr sz="1600" b="1"/>
            </a:lvl5pPr>
            <a:lvl6pPr marL="2284731" indent="0">
              <a:buNone/>
              <a:defRPr sz="1600" b="1"/>
            </a:lvl6pPr>
            <a:lvl7pPr marL="2741678" indent="0">
              <a:buNone/>
              <a:defRPr sz="1600" b="1"/>
            </a:lvl7pPr>
            <a:lvl8pPr marL="3198625" indent="0">
              <a:buNone/>
              <a:defRPr sz="1600" b="1"/>
            </a:lvl8pPr>
            <a:lvl9pPr marL="365557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091989"/>
            <a:ext cx="3813174" cy="235558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6946" indent="0">
              <a:buNone/>
              <a:defRPr sz="2000" b="1"/>
            </a:lvl2pPr>
            <a:lvl3pPr marL="913893" indent="0">
              <a:buNone/>
              <a:defRPr sz="1800" b="1"/>
            </a:lvl3pPr>
            <a:lvl4pPr marL="1370838" indent="0">
              <a:buNone/>
              <a:defRPr sz="1600" b="1"/>
            </a:lvl4pPr>
            <a:lvl5pPr marL="1827785" indent="0">
              <a:buNone/>
              <a:defRPr sz="1600" b="1"/>
            </a:lvl5pPr>
            <a:lvl6pPr marL="2284731" indent="0">
              <a:buNone/>
              <a:defRPr sz="1600" b="1"/>
            </a:lvl6pPr>
            <a:lvl7pPr marL="2741678" indent="0">
              <a:buNone/>
              <a:defRPr sz="1600" b="1"/>
            </a:lvl7pPr>
            <a:lvl8pPr marL="3198625" indent="0">
              <a:buNone/>
              <a:defRPr sz="1600" b="1"/>
            </a:lvl8pPr>
            <a:lvl9pPr marL="365557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0929578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1557056"/>
      </p:ext>
    </p:extLst>
  </p:cSld>
  <p:clrMapOvr>
    <a:masterClrMapping/>
  </p:clrMapOvr>
  <p:transition>
    <p:wedg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84074113"/>
      </p:ext>
    </p:extLst>
  </p:cSld>
  <p:clrMapOvr>
    <a:masterClrMapping/>
  </p:clrMapOvr>
  <p:transition>
    <p:wedg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17372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7600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73777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00" tIns="91400" rIns="182800" bIns="9140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17573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9346907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10103210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107155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8293295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5811642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36" indent="-114236">
              <a:buFont typeface="Arial" panose="020B0604020202020204" pitchFamily="34" charset="0"/>
              <a:buChar char="•"/>
              <a:defRPr sz="1000"/>
            </a:lvl2pPr>
            <a:lvl3pPr marL="228473" indent="-114236">
              <a:defRPr sz="1000"/>
            </a:lvl3pPr>
            <a:lvl4pPr marL="399828" indent="-171355">
              <a:defRPr sz="1000"/>
            </a:lvl4pPr>
            <a:lvl5pPr marL="571184" indent="-171355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0549674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576861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7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7730196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851234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7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61752943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7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7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523506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7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2291467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79329167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40473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5820528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4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8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11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4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8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11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4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8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11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4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8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11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68383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2781841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49968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528305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23783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16421"/>
            <a:ext cx="1831086" cy="830916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16421"/>
            <a:ext cx="1831086" cy="830916"/>
          </a:xfrm>
          <a:solidFill>
            <a:schemeClr val="accent3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16421"/>
            <a:ext cx="1831086" cy="830916"/>
          </a:xfrm>
          <a:solidFill>
            <a:schemeClr val="accent5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16421"/>
            <a:ext cx="1831086" cy="830916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50461559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16421"/>
            <a:ext cx="1831086" cy="830916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16421"/>
            <a:ext cx="1831086" cy="830916"/>
          </a:xfrm>
          <a:solidFill>
            <a:schemeClr val="accent3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16421"/>
            <a:ext cx="1831086" cy="830916"/>
          </a:xfrm>
          <a:solidFill>
            <a:schemeClr val="accent5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16421"/>
            <a:ext cx="1831086" cy="830916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0682767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5385805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60879962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8280908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2626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9889"/>
            <a:ext cx="1831086" cy="830916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9889"/>
            <a:ext cx="1831086" cy="830916"/>
          </a:xfrm>
          <a:solidFill>
            <a:schemeClr val="accent3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9889"/>
            <a:ext cx="1831086" cy="830916"/>
          </a:xfrm>
          <a:solidFill>
            <a:schemeClr val="accent5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9889"/>
            <a:ext cx="1831086" cy="830916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566908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9889"/>
            <a:ext cx="1831086" cy="830916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9889"/>
            <a:ext cx="1831086" cy="830916"/>
          </a:xfrm>
          <a:solidFill>
            <a:schemeClr val="accent3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9889"/>
            <a:ext cx="1831086" cy="830916"/>
          </a:xfrm>
          <a:solidFill>
            <a:schemeClr val="accent5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9889"/>
            <a:ext cx="1831086" cy="830916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5477382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4593825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364589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646876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00" tIns="91400" rIns="182800" bIns="9140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040" indent="-128520">
              <a:defRPr sz="1000">
                <a:solidFill>
                  <a:srgbClr val="FFFFFF"/>
                </a:solidFill>
              </a:defRPr>
            </a:lvl3pPr>
            <a:lvl4pPr marL="385557" indent="-128520">
              <a:defRPr sz="1000">
                <a:solidFill>
                  <a:srgbClr val="FFFFFF"/>
                </a:solidFill>
              </a:defRPr>
            </a:lvl4pPr>
            <a:lvl5pPr marL="556917" indent="-171360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0" indent="-128520">
              <a:buFont typeface="Arial" panose="020B0604020202020204" pitchFamily="34" charset="0"/>
              <a:buChar char="•"/>
              <a:defRPr sz="1000"/>
            </a:lvl2pPr>
            <a:lvl3pPr marL="257040" indent="-128520">
              <a:defRPr sz="1000"/>
            </a:lvl3pPr>
            <a:lvl4pPr marL="385557" indent="-128520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22501643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1025510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3858706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260116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0359042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6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384611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0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0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454725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2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2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15190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2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2" y="291493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5723501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2978906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6407407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03674318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4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557" indent="-128520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0598232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3" y="1594496"/>
            <a:ext cx="7772401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3" y="2880378"/>
            <a:ext cx="6400801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C1BDBE1-9FF8-4100-A080-31AE94E09E02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C7F27-9E43-4D14-AA39-3DAFF593CD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678480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0" y="162377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613" y="1717513"/>
            <a:ext cx="7826819" cy="235558"/>
          </a:xfrm>
        </p:spPr>
        <p:txBody>
          <a:bodyPr/>
          <a:lstStyle>
            <a:lvl1pPr>
              <a:defRPr sz="15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8E686AD-44DA-4B16-A21D-1136C21BC74F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84A04-BA5F-453A-8738-7FF05446E9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2276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0" y="162377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26"/>
            <a:ext cx="397763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8" y="1183026"/>
            <a:ext cx="397763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5853CA7-F64C-41F3-840C-7CD11921F163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2DA98-196D-4524-9DD5-F38A7B8CDF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542855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70" y="162377"/>
            <a:ext cx="8190071" cy="402412"/>
          </a:xfrm>
        </p:spPr>
        <p:txBody>
          <a:bodyPr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49E033D-3898-4A8C-8386-23D91E1316AE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9CC57-FB82-4AD7-A216-4C9D40FCB7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035024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65283EA-1369-4940-B2C0-C52E1ACC2912}" type="datetimeFigureOut">
              <a:rPr lang="en-US"/>
              <a:pPr>
                <a:defRPr/>
              </a:pPr>
              <a:t>3/16/2021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58EE-B612-4E10-9B58-53697D68AD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03196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30" y="209982"/>
            <a:ext cx="7772403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10" y="2256837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55" y="2256837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99" y="2256837"/>
            <a:ext cx="2496311" cy="13740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9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10" y="3735452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40" indent="-88040">
              <a:buFont typeface="Arial" panose="020B0604020202020204" pitchFamily="34" charset="0"/>
              <a:buChar char="•"/>
              <a:defRPr sz="900"/>
            </a:lvl2pPr>
            <a:lvl3pPr marL="176081" indent="-88040">
              <a:defRPr sz="900"/>
            </a:lvl3pPr>
            <a:lvl4pPr marL="308141" indent="-132062">
              <a:defRPr sz="900"/>
            </a:lvl4pPr>
            <a:lvl5pPr marL="440204" indent="-132062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55" y="3735452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40" indent="-88040">
              <a:buFont typeface="Arial" panose="020B0604020202020204" pitchFamily="34" charset="0"/>
              <a:buChar char="•"/>
              <a:defRPr sz="900"/>
            </a:lvl2pPr>
            <a:lvl3pPr marL="176081" indent="-88040">
              <a:defRPr sz="900"/>
            </a:lvl3pPr>
            <a:lvl4pPr marL="308141" indent="-132062">
              <a:defRPr sz="900"/>
            </a:lvl4pPr>
            <a:lvl5pPr marL="440204" indent="-132062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99" y="3735452"/>
            <a:ext cx="2496311" cy="71913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88040" indent="-88040">
              <a:buFont typeface="Arial" panose="020B0604020202020204" pitchFamily="34" charset="0"/>
              <a:buChar char="•"/>
              <a:defRPr sz="900"/>
            </a:lvl2pPr>
            <a:lvl3pPr marL="176081" indent="-88040">
              <a:defRPr sz="900"/>
            </a:lvl3pPr>
            <a:lvl4pPr marL="308141" indent="-132062">
              <a:defRPr sz="900"/>
            </a:lvl4pPr>
            <a:lvl5pPr marL="440204" indent="-132062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85830" y="700121"/>
            <a:ext cx="7772403" cy="13503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37901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6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6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12" indent="-114212">
              <a:buFont typeface="Arial" panose="020B0604020202020204" pitchFamily="34" charset="0"/>
              <a:buChar char="•"/>
              <a:defRPr sz="1100"/>
            </a:lvl2pPr>
            <a:lvl3pPr marL="228424" indent="-114212">
              <a:defRPr sz="1100"/>
            </a:lvl3pPr>
            <a:lvl4pPr marL="399739" indent="-171315">
              <a:defRPr sz="1100"/>
            </a:lvl4pPr>
            <a:lvl5pPr marL="571056" indent="-171315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9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9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9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2291469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9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2291469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5" y="1089315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7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7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7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7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7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7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7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7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7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407237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7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7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407237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7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47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15" indent="-171315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910" indent="-18559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951" indent="-171315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267" indent="-171315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6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6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6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6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6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6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6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6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6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190706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6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6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190706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6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984" indent="-128492">
              <a:defRPr sz="1100">
                <a:solidFill>
                  <a:srgbClr val="FFFFFF"/>
                </a:solidFill>
              </a:defRPr>
            </a:lvl3pPr>
            <a:lvl4pPr marL="385471" indent="-128492">
              <a:defRPr sz="1100">
                <a:solidFill>
                  <a:srgbClr val="FFFFFF"/>
                </a:solidFill>
              </a:defRPr>
            </a:lvl4pPr>
            <a:lvl5pPr marL="556791" indent="-17132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92" indent="-128492">
              <a:buFont typeface="Arial" panose="020B0604020202020204" pitchFamily="34" charset="0"/>
              <a:buChar char="•"/>
              <a:defRPr sz="1100"/>
            </a:lvl2pPr>
            <a:lvl3pPr marL="256984" indent="-128492">
              <a:defRPr sz="1100"/>
            </a:lvl3pPr>
            <a:lvl4pPr marL="385471" indent="-128492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3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3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3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5" y="1089315"/>
            <a:ext cx="7772401" cy="3470673"/>
          </a:xfrm>
        </p:spPr>
        <p:txBody>
          <a:bodyPr numCol="2" spcCol="274147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15" indent="-171315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634" indent="-171315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951" indent="-171315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267" indent="-171315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4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8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8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4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471" indent="-128492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8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2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5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1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8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4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0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7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147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387" indent="-122387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4979" indent="-132590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166" indent="-122387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555" indent="-12238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7"/>
            <a:ext cx="7772401" cy="3470673"/>
          </a:xfrm>
        </p:spPr>
        <p:txBody>
          <a:bodyPr numCol="2" spcCol="274147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387" indent="-122387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778" indent="-12238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166" indent="-122387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555" indent="-12238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1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370" indent="0">
              <a:buNone/>
              <a:defRPr sz="1400" b="1"/>
            </a:lvl2pPr>
            <a:lvl3pPr marL="652737" indent="0">
              <a:buNone/>
              <a:defRPr sz="1300" b="1"/>
            </a:lvl3pPr>
            <a:lvl4pPr marL="979107" indent="0">
              <a:buNone/>
              <a:defRPr sz="1100" b="1"/>
            </a:lvl4pPr>
            <a:lvl5pPr marL="1305477" indent="0">
              <a:buNone/>
              <a:defRPr sz="1100" b="1"/>
            </a:lvl5pPr>
            <a:lvl6pPr marL="1631845" indent="0">
              <a:buNone/>
              <a:defRPr sz="1100" b="1"/>
            </a:lvl6pPr>
            <a:lvl7pPr marL="1958217" indent="0">
              <a:buNone/>
              <a:defRPr sz="1100" b="1"/>
            </a:lvl7pPr>
            <a:lvl8pPr marL="2284585" indent="0">
              <a:buNone/>
              <a:defRPr sz="1100" b="1"/>
            </a:lvl8pPr>
            <a:lvl9pPr marL="2610955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974231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370" indent="0">
              <a:buNone/>
              <a:defRPr sz="1400" b="1"/>
            </a:lvl2pPr>
            <a:lvl3pPr marL="652737" indent="0">
              <a:buNone/>
              <a:defRPr sz="1300" b="1"/>
            </a:lvl3pPr>
            <a:lvl4pPr marL="979107" indent="0">
              <a:buNone/>
              <a:defRPr sz="1100" b="1"/>
            </a:lvl4pPr>
            <a:lvl5pPr marL="1305477" indent="0">
              <a:buNone/>
              <a:defRPr sz="1100" b="1"/>
            </a:lvl5pPr>
            <a:lvl6pPr marL="1631845" indent="0">
              <a:buNone/>
              <a:defRPr sz="1100" b="1"/>
            </a:lvl6pPr>
            <a:lvl7pPr marL="1958217" indent="0">
              <a:buNone/>
              <a:defRPr sz="1100" b="1"/>
            </a:lvl7pPr>
            <a:lvl8pPr marL="2284585" indent="0">
              <a:buNone/>
              <a:defRPr sz="1100" b="1"/>
            </a:lvl8pPr>
            <a:lvl9pPr marL="2610955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370" indent="0">
              <a:buNone/>
              <a:defRPr sz="1400" b="1"/>
            </a:lvl2pPr>
            <a:lvl3pPr marL="652737" indent="0">
              <a:buNone/>
              <a:defRPr sz="1300" b="1"/>
            </a:lvl3pPr>
            <a:lvl4pPr marL="979107" indent="0">
              <a:buNone/>
              <a:defRPr sz="1100" b="1"/>
            </a:lvl4pPr>
            <a:lvl5pPr marL="1305477" indent="0">
              <a:buNone/>
              <a:defRPr sz="1100" b="1"/>
            </a:lvl5pPr>
            <a:lvl6pPr marL="1631845" indent="0">
              <a:buNone/>
              <a:defRPr sz="1100" b="1"/>
            </a:lvl6pPr>
            <a:lvl7pPr marL="1958217" indent="0">
              <a:buNone/>
              <a:defRPr sz="1100" b="1"/>
            </a:lvl7pPr>
            <a:lvl8pPr marL="2284585" indent="0">
              <a:buNone/>
              <a:defRPr sz="1100" b="1"/>
            </a:lvl8pPr>
            <a:lvl9pPr marL="2610955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370" indent="0">
              <a:buNone/>
              <a:defRPr sz="1400" b="1"/>
            </a:lvl2pPr>
            <a:lvl3pPr marL="652737" indent="0">
              <a:buNone/>
              <a:defRPr sz="1300" b="1"/>
            </a:lvl3pPr>
            <a:lvl4pPr marL="979107" indent="0">
              <a:buNone/>
              <a:defRPr sz="1100" b="1"/>
            </a:lvl4pPr>
            <a:lvl5pPr marL="1305477" indent="0">
              <a:buNone/>
              <a:defRPr sz="1100" b="1"/>
            </a:lvl5pPr>
            <a:lvl6pPr marL="1631845" indent="0">
              <a:buNone/>
              <a:defRPr sz="1100" b="1"/>
            </a:lvl6pPr>
            <a:lvl7pPr marL="1958217" indent="0">
              <a:buNone/>
              <a:defRPr sz="1100" b="1"/>
            </a:lvl7pPr>
            <a:lvl8pPr marL="2284585" indent="0">
              <a:buNone/>
              <a:defRPr sz="1100" b="1"/>
            </a:lvl8pPr>
            <a:lvl9pPr marL="2610955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0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9"/>
            <a:ext cx="1831086" cy="1721357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4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8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11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4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8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11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4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8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11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4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8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11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761" tIns="91383" rIns="182761" bIns="913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8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2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8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5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2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8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8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8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8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32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92" indent="-81592">
              <a:buFont typeface="Arial" panose="020B0604020202020204" pitchFamily="34" charset="0"/>
              <a:buChar char="•"/>
              <a:defRPr sz="800"/>
            </a:lvl2pPr>
            <a:lvl3pPr marL="163185" indent="-81592">
              <a:defRPr sz="800"/>
            </a:lvl3pPr>
            <a:lvl4pPr marL="285571" indent="-122387">
              <a:defRPr sz="800"/>
            </a:lvl4pPr>
            <a:lvl5pPr marL="407963" indent="-122387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6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845" indent="0">
              <a:buNone/>
              <a:defRPr sz="2100" b="1"/>
            </a:lvl2pPr>
            <a:lvl3pPr marL="913688" indent="0">
              <a:buNone/>
              <a:defRPr sz="1700" b="1"/>
            </a:lvl3pPr>
            <a:lvl4pPr marL="1370532" indent="0">
              <a:buNone/>
              <a:defRPr sz="1600" b="1"/>
            </a:lvl4pPr>
            <a:lvl5pPr marL="1827376" indent="0">
              <a:buNone/>
              <a:defRPr sz="1600" b="1"/>
            </a:lvl5pPr>
            <a:lvl6pPr marL="2284220" indent="0">
              <a:buNone/>
              <a:defRPr sz="1600" b="1"/>
            </a:lvl6pPr>
            <a:lvl7pPr marL="2741063" indent="0">
              <a:buNone/>
              <a:defRPr sz="1600" b="1"/>
            </a:lvl7pPr>
            <a:lvl8pPr marL="3197907" indent="0">
              <a:buNone/>
              <a:defRPr sz="1600" b="1"/>
            </a:lvl8pPr>
            <a:lvl9pPr marL="36547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925376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845" indent="0">
              <a:buNone/>
              <a:defRPr sz="2100" b="1"/>
            </a:lvl2pPr>
            <a:lvl3pPr marL="913688" indent="0">
              <a:buNone/>
              <a:defRPr sz="1700" b="1"/>
            </a:lvl3pPr>
            <a:lvl4pPr marL="1370532" indent="0">
              <a:buNone/>
              <a:defRPr sz="1600" b="1"/>
            </a:lvl4pPr>
            <a:lvl5pPr marL="1827376" indent="0">
              <a:buNone/>
              <a:defRPr sz="1600" b="1"/>
            </a:lvl5pPr>
            <a:lvl6pPr marL="2284220" indent="0">
              <a:buNone/>
              <a:defRPr sz="1600" b="1"/>
            </a:lvl6pPr>
            <a:lvl7pPr marL="2741063" indent="0">
              <a:buNone/>
              <a:defRPr sz="1600" b="1"/>
            </a:lvl7pPr>
            <a:lvl8pPr marL="3197907" indent="0">
              <a:buNone/>
              <a:defRPr sz="1600" b="1"/>
            </a:lvl8pPr>
            <a:lvl9pPr marL="36547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9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9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9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2291469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9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2291469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5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8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845" indent="0">
              <a:buNone/>
              <a:defRPr sz="2100" b="1"/>
            </a:lvl2pPr>
            <a:lvl3pPr marL="913688" indent="0">
              <a:buNone/>
              <a:defRPr sz="1700" b="1"/>
            </a:lvl3pPr>
            <a:lvl4pPr marL="1370532" indent="0">
              <a:buNone/>
              <a:defRPr sz="1600" b="1"/>
            </a:lvl4pPr>
            <a:lvl5pPr marL="1827376" indent="0">
              <a:buNone/>
              <a:defRPr sz="1600" b="1"/>
            </a:lvl5pPr>
            <a:lvl6pPr marL="2284220" indent="0">
              <a:buNone/>
              <a:defRPr sz="1600" b="1"/>
            </a:lvl6pPr>
            <a:lvl7pPr marL="2741063" indent="0">
              <a:buNone/>
              <a:defRPr sz="1600" b="1"/>
            </a:lvl7pPr>
            <a:lvl8pPr marL="3197907" indent="0">
              <a:buNone/>
              <a:defRPr sz="1600" b="1"/>
            </a:lvl8pPr>
            <a:lvl9pPr marL="36547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07688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845" indent="0">
              <a:buNone/>
              <a:defRPr sz="2100" b="1"/>
            </a:lvl2pPr>
            <a:lvl3pPr marL="913688" indent="0">
              <a:buNone/>
              <a:defRPr sz="1700" b="1"/>
            </a:lvl3pPr>
            <a:lvl4pPr marL="1370532" indent="0">
              <a:buNone/>
              <a:defRPr sz="1600" b="1"/>
            </a:lvl4pPr>
            <a:lvl5pPr marL="1827376" indent="0">
              <a:buNone/>
              <a:defRPr sz="1600" b="1"/>
            </a:lvl5pPr>
            <a:lvl6pPr marL="2284220" indent="0">
              <a:buNone/>
              <a:defRPr sz="1600" b="1"/>
            </a:lvl6pPr>
            <a:lvl7pPr marL="2741063" indent="0">
              <a:buNone/>
              <a:defRPr sz="1600" b="1"/>
            </a:lvl7pPr>
            <a:lvl8pPr marL="3197907" indent="0">
              <a:buNone/>
              <a:defRPr sz="1600" b="1"/>
            </a:lvl8pPr>
            <a:lvl9pPr marL="365475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5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7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1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1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1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1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7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1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1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1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1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7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7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7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5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9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5" y="2528599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9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761" tIns="91383" rIns="182761" bIns="913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588" indent="-91795">
              <a:defRPr sz="800">
                <a:solidFill>
                  <a:srgbClr val="FFFFFF"/>
                </a:solidFill>
              </a:defRPr>
            </a:lvl3pPr>
            <a:lvl4pPr marL="275382" indent="-91795">
              <a:defRPr sz="800">
                <a:solidFill>
                  <a:srgbClr val="FFFFFF"/>
                </a:solidFill>
              </a:defRPr>
            </a:lvl4pPr>
            <a:lvl5pPr marL="397774" indent="-122392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5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3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795" indent="-91795">
              <a:buFont typeface="Arial" panose="020B0604020202020204" pitchFamily="34" charset="0"/>
              <a:buChar char="•"/>
              <a:defRPr sz="800"/>
            </a:lvl2pPr>
            <a:lvl3pPr marL="183588" indent="-91795">
              <a:defRPr sz="800"/>
            </a:lvl3pPr>
            <a:lvl4pPr marL="275382" indent="-9179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26" Type="http://schemas.openxmlformats.org/officeDocument/2006/relationships/slideLayout" Target="../slideLayouts/slideLayout146.xml"/><Relationship Id="rId39" Type="http://schemas.openxmlformats.org/officeDocument/2006/relationships/slideLayout" Target="../slideLayouts/slideLayout159.xml"/><Relationship Id="rId21" Type="http://schemas.openxmlformats.org/officeDocument/2006/relationships/slideLayout" Target="../slideLayouts/slideLayout141.xml"/><Relationship Id="rId34" Type="http://schemas.openxmlformats.org/officeDocument/2006/relationships/slideLayout" Target="../slideLayouts/slideLayout154.xml"/><Relationship Id="rId42" Type="http://schemas.openxmlformats.org/officeDocument/2006/relationships/slideLayout" Target="../slideLayouts/slideLayout162.xml"/><Relationship Id="rId47" Type="http://schemas.openxmlformats.org/officeDocument/2006/relationships/slideLayout" Target="../slideLayouts/slideLayout167.xml"/><Relationship Id="rId50" Type="http://schemas.openxmlformats.org/officeDocument/2006/relationships/slideLayout" Target="../slideLayouts/slideLayout170.xml"/><Relationship Id="rId55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49.xml"/><Relationship Id="rId4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24" Type="http://schemas.openxmlformats.org/officeDocument/2006/relationships/slideLayout" Target="../slideLayouts/slideLayout144.xml"/><Relationship Id="rId32" Type="http://schemas.openxmlformats.org/officeDocument/2006/relationships/slideLayout" Target="../slideLayouts/slideLayout152.xml"/><Relationship Id="rId37" Type="http://schemas.openxmlformats.org/officeDocument/2006/relationships/slideLayout" Target="../slideLayouts/slideLayout157.xml"/><Relationship Id="rId40" Type="http://schemas.openxmlformats.org/officeDocument/2006/relationships/slideLayout" Target="../slideLayouts/slideLayout160.xml"/><Relationship Id="rId45" Type="http://schemas.openxmlformats.org/officeDocument/2006/relationships/slideLayout" Target="../slideLayouts/slideLayout165.xml"/><Relationship Id="rId53" Type="http://schemas.openxmlformats.org/officeDocument/2006/relationships/slideLayout" Target="../slideLayouts/slideLayout173.xml"/><Relationship Id="rId58" Type="http://schemas.openxmlformats.org/officeDocument/2006/relationships/theme" Target="../theme/theme4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23" Type="http://schemas.openxmlformats.org/officeDocument/2006/relationships/slideLayout" Target="../slideLayouts/slideLayout143.xml"/><Relationship Id="rId28" Type="http://schemas.openxmlformats.org/officeDocument/2006/relationships/slideLayout" Target="../slideLayouts/slideLayout148.xml"/><Relationship Id="rId36" Type="http://schemas.openxmlformats.org/officeDocument/2006/relationships/slideLayout" Target="../slideLayouts/slideLayout156.xml"/><Relationship Id="rId49" Type="http://schemas.openxmlformats.org/officeDocument/2006/relationships/slideLayout" Target="../slideLayouts/slideLayout169.xml"/><Relationship Id="rId57" Type="http://schemas.openxmlformats.org/officeDocument/2006/relationships/slideLayout" Target="../slideLayouts/slideLayout17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31" Type="http://schemas.openxmlformats.org/officeDocument/2006/relationships/slideLayout" Target="../slideLayouts/slideLayout151.xml"/><Relationship Id="rId44" Type="http://schemas.openxmlformats.org/officeDocument/2006/relationships/slideLayout" Target="../slideLayouts/slideLayout164.xml"/><Relationship Id="rId52" Type="http://schemas.openxmlformats.org/officeDocument/2006/relationships/slideLayout" Target="../slideLayouts/slideLayout17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slideLayout" Target="../slideLayouts/slideLayout142.xml"/><Relationship Id="rId27" Type="http://schemas.openxmlformats.org/officeDocument/2006/relationships/slideLayout" Target="../slideLayouts/slideLayout147.xml"/><Relationship Id="rId30" Type="http://schemas.openxmlformats.org/officeDocument/2006/relationships/slideLayout" Target="../slideLayouts/slideLayout150.xml"/><Relationship Id="rId35" Type="http://schemas.openxmlformats.org/officeDocument/2006/relationships/slideLayout" Target="../slideLayouts/slideLayout155.xml"/><Relationship Id="rId43" Type="http://schemas.openxmlformats.org/officeDocument/2006/relationships/slideLayout" Target="../slideLayouts/slideLayout163.xml"/><Relationship Id="rId48" Type="http://schemas.openxmlformats.org/officeDocument/2006/relationships/slideLayout" Target="../slideLayouts/slideLayout168.xml"/><Relationship Id="rId56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28.xml"/><Relationship Id="rId51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5" Type="http://schemas.openxmlformats.org/officeDocument/2006/relationships/slideLayout" Target="../slideLayouts/slideLayout145.xml"/><Relationship Id="rId33" Type="http://schemas.openxmlformats.org/officeDocument/2006/relationships/slideLayout" Target="../slideLayouts/slideLayout153.xml"/><Relationship Id="rId38" Type="http://schemas.openxmlformats.org/officeDocument/2006/relationships/slideLayout" Target="../slideLayouts/slideLayout158.xml"/><Relationship Id="rId46" Type="http://schemas.openxmlformats.org/officeDocument/2006/relationships/slideLayout" Target="../slideLayouts/slideLayout166.xml"/><Relationship Id="rId59" Type="http://schemas.openxmlformats.org/officeDocument/2006/relationships/hyperlink" Target="https://www.facebook.com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5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5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9" y="4639605"/>
            <a:ext cx="1620957" cy="406647"/>
          </a:xfrm>
          <a:prstGeom prst="rect">
            <a:avLst/>
          </a:prstGeom>
        </p:spPr>
        <p:txBody>
          <a:bodyPr vert="horz" wrap="square" lIns="91373" tIns="45686" rIns="91373" bIns="4568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0" y="4719818"/>
            <a:ext cx="104567" cy="246221"/>
          </a:xfrm>
          <a:prstGeom prst="rect">
            <a:avLst/>
          </a:prstGeom>
        </p:spPr>
        <p:txBody>
          <a:bodyPr vert="horz" wrap="none" lIns="91373" tIns="45686" rIns="91373" bIns="4568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9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9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4" y="4792779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73" tIns="45686" rIns="91373" bIns="45686" numCol="1" anchor="t" anchorCtr="0" compatLnSpc="1">
            <a:prstTxWarp prst="textNoShape">
              <a:avLst/>
            </a:prstTxWarp>
          </a:bodyPr>
          <a:lstStyle/>
          <a:p>
            <a:pPr defTabSz="91362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7" y="4790579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73" tIns="45686" rIns="91373" bIns="45686" numCol="1" anchor="t" anchorCtr="0" compatLnSpc="1">
            <a:prstTxWarp prst="textNoShape">
              <a:avLst/>
            </a:prstTxWarp>
          </a:bodyPr>
          <a:lstStyle/>
          <a:p>
            <a:pPr defTabSz="91362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73" tIns="45686" rIns="91373" bIns="45686" numCol="1" anchor="t" anchorCtr="0" compatLnSpc="1">
            <a:prstTxWarp prst="textNoShape">
              <a:avLst/>
            </a:prstTxWarp>
          </a:bodyPr>
          <a:lstStyle/>
          <a:p>
            <a:pPr defTabSz="913624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200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913624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368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15" indent="-171315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220" indent="-172904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536" indent="-171315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853" indent="-171315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170" indent="-171315" algn="l" defTabSz="91368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2641" indent="-228424" algn="l" defTabSz="913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87" indent="-228424" algn="l" defTabSz="913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331" indent="-228424" algn="l" defTabSz="913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72" indent="-228424" algn="l" defTabSz="9136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5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88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32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76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20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63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07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53" algn="l" defTabSz="9136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9" y="4763792"/>
            <a:ext cx="1620957" cy="158277"/>
          </a:xfrm>
          <a:prstGeom prst="rect">
            <a:avLst/>
          </a:prstGeom>
        </p:spPr>
        <p:txBody>
          <a:bodyPr vert="horz" wrap="square" lIns="65281" tIns="32639" rIns="65281" bIns="32639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2" y="4719818"/>
            <a:ext cx="104567" cy="246221"/>
          </a:xfrm>
          <a:prstGeom prst="rect">
            <a:avLst/>
          </a:prstGeom>
        </p:spPr>
        <p:txBody>
          <a:bodyPr vert="horz" wrap="none" lIns="65281" tIns="32639" rIns="65281" bIns="32639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9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9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4" y="4792779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81" tIns="32639" rIns="65281" bIns="32639" numCol="1" anchor="t" anchorCtr="0" compatLnSpc="1">
            <a:prstTxWarp prst="textNoShape">
              <a:avLst/>
            </a:prstTxWarp>
          </a:bodyPr>
          <a:lstStyle/>
          <a:p>
            <a:pPr defTabSz="652693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8" y="4790579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81" tIns="32639" rIns="65281" bIns="32639" numCol="1" anchor="t" anchorCtr="0" compatLnSpc="1">
            <a:prstTxWarp prst="textNoShape">
              <a:avLst/>
            </a:prstTxWarp>
          </a:bodyPr>
          <a:lstStyle/>
          <a:p>
            <a:pPr defTabSz="652693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1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81" tIns="32639" rIns="65281" bIns="32639" numCol="1" anchor="t" anchorCtr="0" compatLnSpc="1">
            <a:prstTxWarp prst="textNoShape">
              <a:avLst/>
            </a:prstTxWarp>
          </a:bodyPr>
          <a:lstStyle/>
          <a:p>
            <a:pPr defTabSz="652693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200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3" tIns="45690" rIns="91383" bIns="45690" rtlCol="0" anchor="ctr"/>
          <a:lstStyle/>
          <a:p>
            <a:pPr algn="ctr" defTabSz="652693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2737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387" indent="-122387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5911" indent="-123520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8298" indent="-122387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690" indent="-122387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3078" indent="-122387" algn="l" defTabSz="65273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5032" indent="-163185" algn="l" defTabSz="652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1400" indent="-163185" algn="l" defTabSz="652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772" indent="-163185" algn="l" defTabSz="652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4139" indent="-163185" algn="l" defTabSz="6527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370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737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107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477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845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8217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585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955" algn="l" defTabSz="65273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10" y="849898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4793"/>
            <a:endParaRPr sz="2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9" y="112805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4793"/>
            <a:endParaRPr sz="2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62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4793"/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4793"/>
            <a:fld id="{1D8BD707-D9CF-40AE-B4C6-C98DA3205C09}" type="datetimeFigureOut">
              <a:rPr lang="en-US" sz="1300" smtClean="0">
                <a:solidFill>
                  <a:prstClr val="black">
                    <a:tint val="75000"/>
                  </a:prstClr>
                </a:solidFill>
              </a:rPr>
              <a:pPr defTabSz="1034793"/>
              <a:t>3/16/2021</a:t>
            </a:fld>
            <a:endParaRPr lang="en-US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4793"/>
            <a:fld id="{B6F15528-21DE-4FAA-801E-634DDDAF4B2B}" type="slidenum">
              <a:rPr lang="ru-RU" sz="1300" smtClean="0">
                <a:solidFill>
                  <a:prstClr val="black">
                    <a:tint val="75000"/>
                  </a:prstClr>
                </a:solidFill>
              </a:rPr>
              <a:pPr defTabSz="1034793"/>
              <a:t>‹#›</a:t>
            </a:fld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397">
        <a:defRPr>
          <a:latin typeface="+mn-lt"/>
          <a:ea typeface="+mn-ea"/>
          <a:cs typeface="+mn-cs"/>
        </a:defRPr>
      </a:lvl2pPr>
      <a:lvl3pPr marL="1034793">
        <a:defRPr>
          <a:latin typeface="+mn-lt"/>
          <a:ea typeface="+mn-ea"/>
          <a:cs typeface="+mn-cs"/>
        </a:defRPr>
      </a:lvl3pPr>
      <a:lvl4pPr marL="1552193">
        <a:defRPr>
          <a:latin typeface="+mn-lt"/>
          <a:ea typeface="+mn-ea"/>
          <a:cs typeface="+mn-cs"/>
        </a:defRPr>
      </a:lvl4pPr>
      <a:lvl5pPr marL="2069592">
        <a:defRPr>
          <a:latin typeface="+mn-lt"/>
          <a:ea typeface="+mn-ea"/>
          <a:cs typeface="+mn-cs"/>
        </a:defRPr>
      </a:lvl5pPr>
      <a:lvl6pPr marL="2586987">
        <a:defRPr>
          <a:latin typeface="+mn-lt"/>
          <a:ea typeface="+mn-ea"/>
          <a:cs typeface="+mn-cs"/>
        </a:defRPr>
      </a:lvl6pPr>
      <a:lvl7pPr marL="3104384">
        <a:defRPr>
          <a:latin typeface="+mn-lt"/>
          <a:ea typeface="+mn-ea"/>
          <a:cs typeface="+mn-cs"/>
        </a:defRPr>
      </a:lvl7pPr>
      <a:lvl8pPr marL="3621781">
        <a:defRPr>
          <a:latin typeface="+mn-lt"/>
          <a:ea typeface="+mn-ea"/>
          <a:cs typeface="+mn-cs"/>
        </a:defRPr>
      </a:lvl8pPr>
      <a:lvl9pPr marL="41391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397">
        <a:defRPr>
          <a:latin typeface="+mn-lt"/>
          <a:ea typeface="+mn-ea"/>
          <a:cs typeface="+mn-cs"/>
        </a:defRPr>
      </a:lvl2pPr>
      <a:lvl3pPr marL="1034793">
        <a:defRPr>
          <a:latin typeface="+mn-lt"/>
          <a:ea typeface="+mn-ea"/>
          <a:cs typeface="+mn-cs"/>
        </a:defRPr>
      </a:lvl3pPr>
      <a:lvl4pPr marL="1552193">
        <a:defRPr>
          <a:latin typeface="+mn-lt"/>
          <a:ea typeface="+mn-ea"/>
          <a:cs typeface="+mn-cs"/>
        </a:defRPr>
      </a:lvl4pPr>
      <a:lvl5pPr marL="2069592">
        <a:defRPr>
          <a:latin typeface="+mn-lt"/>
          <a:ea typeface="+mn-ea"/>
          <a:cs typeface="+mn-cs"/>
        </a:defRPr>
      </a:lvl5pPr>
      <a:lvl6pPr marL="2586987">
        <a:defRPr>
          <a:latin typeface="+mn-lt"/>
          <a:ea typeface="+mn-ea"/>
          <a:cs typeface="+mn-cs"/>
        </a:defRPr>
      </a:lvl6pPr>
      <a:lvl7pPr marL="3104384">
        <a:defRPr>
          <a:latin typeface="+mn-lt"/>
          <a:ea typeface="+mn-ea"/>
          <a:cs typeface="+mn-cs"/>
        </a:defRPr>
      </a:lvl7pPr>
      <a:lvl8pPr marL="3621781">
        <a:defRPr>
          <a:latin typeface="+mn-lt"/>
          <a:ea typeface="+mn-ea"/>
          <a:cs typeface="+mn-cs"/>
        </a:defRPr>
      </a:lvl8pPr>
      <a:lvl9pPr marL="4139178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1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7" y="4727518"/>
            <a:ext cx="1620957" cy="230820"/>
          </a:xfrm>
          <a:prstGeom prst="rect">
            <a:avLst/>
          </a:prstGeom>
        </p:spPr>
        <p:txBody>
          <a:bodyPr vert="horz" wrap="square" lIns="91390" tIns="45694" rIns="91390" bIns="4569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9" y="4719816"/>
            <a:ext cx="104567" cy="246221"/>
          </a:xfrm>
          <a:prstGeom prst="rect">
            <a:avLst/>
          </a:prstGeom>
        </p:spPr>
        <p:txBody>
          <a:bodyPr vert="horz" wrap="none" lIns="91390" tIns="45694" rIns="91390" bIns="4569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2" y="4792778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0" tIns="45694" rIns="91390" bIns="45694" numCol="1" anchor="t" anchorCtr="0" compatLnSpc="1">
            <a:prstTxWarp prst="textNoShape">
              <a:avLst/>
            </a:prstTxWarp>
          </a:bodyPr>
          <a:lstStyle/>
          <a:p>
            <a:pPr defTabSz="913828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7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0" tIns="45694" rIns="91390" bIns="45694" numCol="1" anchor="t" anchorCtr="0" compatLnSpc="1">
            <a:prstTxWarp prst="textNoShape">
              <a:avLst/>
            </a:prstTxWarp>
          </a:bodyPr>
          <a:lstStyle/>
          <a:p>
            <a:pPr defTabSz="913828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9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0" tIns="45694" rIns="91390" bIns="45694" numCol="1" anchor="t" anchorCtr="0" compatLnSpc="1">
            <a:prstTxWarp prst="textNoShape">
              <a:avLst/>
            </a:prstTxWarp>
          </a:bodyPr>
          <a:lstStyle/>
          <a:p>
            <a:pPr defTabSz="913828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5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5" y="4717983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200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5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0" rIns="91400" bIns="45700" rtlCol="0" anchor="ctr"/>
          <a:lstStyle/>
          <a:p>
            <a:pPr algn="ctr" defTabSz="913828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4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  <p:sldLayoutId id="2147483882" r:id="rId18"/>
    <p:sldLayoutId id="2147483883" r:id="rId19"/>
    <p:sldLayoutId id="2147483884" r:id="rId20"/>
    <p:sldLayoutId id="2147483885" r:id="rId21"/>
    <p:sldLayoutId id="2147483886" r:id="rId22"/>
    <p:sldLayoutId id="2147483887" r:id="rId23"/>
    <p:sldLayoutId id="2147483888" r:id="rId24"/>
    <p:sldLayoutId id="2147483889" r:id="rId25"/>
    <p:sldLayoutId id="2147483890" r:id="rId26"/>
    <p:sldLayoutId id="2147483891" r:id="rId27"/>
    <p:sldLayoutId id="2147483892" r:id="rId28"/>
    <p:sldLayoutId id="2147483893" r:id="rId29"/>
    <p:sldLayoutId id="2147483894" r:id="rId30"/>
    <p:sldLayoutId id="2147483895" r:id="rId31"/>
    <p:sldLayoutId id="2147483896" r:id="rId32"/>
    <p:sldLayoutId id="2147483897" r:id="rId33"/>
    <p:sldLayoutId id="2147483898" r:id="rId34"/>
    <p:sldLayoutId id="2147483899" r:id="rId35"/>
    <p:sldLayoutId id="2147483900" r:id="rId36"/>
    <p:sldLayoutId id="2147483901" r:id="rId37"/>
    <p:sldLayoutId id="2147483902" r:id="rId38"/>
    <p:sldLayoutId id="2147483903" r:id="rId39"/>
    <p:sldLayoutId id="2147483904" r:id="rId40"/>
    <p:sldLayoutId id="2147483905" r:id="rId41"/>
    <p:sldLayoutId id="2147483906" r:id="rId42"/>
    <p:sldLayoutId id="2147483907" r:id="rId43"/>
    <p:sldLayoutId id="2147483908" r:id="rId44"/>
    <p:sldLayoutId id="2147483909" r:id="rId45"/>
    <p:sldLayoutId id="2147483910" r:id="rId46"/>
    <p:sldLayoutId id="2147483911" r:id="rId47"/>
    <p:sldLayoutId id="2147483912" r:id="rId48"/>
    <p:sldLayoutId id="2147483913" r:id="rId49"/>
    <p:sldLayoutId id="2147483914" r:id="rId50"/>
    <p:sldLayoutId id="2147483915" r:id="rId51"/>
    <p:sldLayoutId id="2147483916" r:id="rId52"/>
    <p:sldLayoutId id="2147483917" r:id="rId53"/>
    <p:sldLayoutId id="2147483918" r:id="rId54"/>
    <p:sldLayoutId id="2147483919" r:id="rId55"/>
    <p:sldLayoutId id="2147483920" r:id="rId56"/>
    <p:sldLayoutId id="2147483921" r:id="rId57"/>
  </p:sldLayoutIdLst>
  <p:transition>
    <p:wedge/>
  </p:transition>
  <p:txStyles>
    <p:titleStyle>
      <a:lvl1pPr algn="ctr" defTabSz="913893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55" indent="-171355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297" indent="-172942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652" indent="-171355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007" indent="-171355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362" indent="-171355" algn="l" defTabSz="913893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3205" indent="-228473" algn="l" defTabSz="9138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9" indent="-228473" algn="l" defTabSz="9138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97" indent="-228473" algn="l" defTabSz="9138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3" algn="l" defTabSz="9138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6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3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5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1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8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25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72" algn="l" defTabSz="9138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g object 16"/>
          <p:cNvSpPr>
            <a:spLocks/>
          </p:cNvSpPr>
          <p:nvPr/>
        </p:nvSpPr>
        <p:spPr bwMode="auto">
          <a:xfrm>
            <a:off x="105511" y="850108"/>
            <a:ext cx="8962292" cy="4200525"/>
          </a:xfrm>
          <a:custGeom>
            <a:avLst/>
            <a:gdLst>
              <a:gd name="T0" fmla="*/ 16693591 w 5650865"/>
              <a:gd name="T1" fmla="*/ 109269 h 2649220"/>
              <a:gd name="T2" fmla="*/ 16621555 w 5650865"/>
              <a:gd name="T3" fmla="*/ 109269 h 2649220"/>
              <a:gd name="T4" fmla="*/ 16621555 w 5650865"/>
              <a:gd name="T5" fmla="*/ 11738619 h 2649220"/>
              <a:gd name="T6" fmla="*/ 16693591 w 5650865"/>
              <a:gd name="T7" fmla="*/ 11738619 h 2649220"/>
              <a:gd name="T8" fmla="*/ 16693591 w 5650865"/>
              <a:gd name="T9" fmla="*/ 109269 h 2649220"/>
              <a:gd name="T10" fmla="*/ 16693591 w 5650865"/>
              <a:gd name="T11" fmla="*/ 0 h 2649220"/>
              <a:gd name="T12" fmla="*/ 0 w 5650865"/>
              <a:gd name="T13" fmla="*/ 0 h 2649220"/>
              <a:gd name="T14" fmla="*/ 0 w 5650865"/>
              <a:gd name="T15" fmla="*/ 107910 h 2649220"/>
              <a:gd name="T16" fmla="*/ 0 w 5650865"/>
              <a:gd name="T17" fmla="*/ 11739132 h 2649220"/>
              <a:gd name="T18" fmla="*/ 0 w 5650865"/>
              <a:gd name="T19" fmla="*/ 11847042 h 2649220"/>
              <a:gd name="T20" fmla="*/ 16693591 w 5650865"/>
              <a:gd name="T21" fmla="*/ 11847042 h 2649220"/>
              <a:gd name="T22" fmla="*/ 16693591 w 5650865"/>
              <a:gd name="T23" fmla="*/ 11739132 h 2649220"/>
              <a:gd name="T24" fmla="*/ 72041 w 5650865"/>
              <a:gd name="T25" fmla="*/ 11739132 h 2649220"/>
              <a:gd name="T26" fmla="*/ 72041 w 5650865"/>
              <a:gd name="T27" fmla="*/ 107910 h 2649220"/>
              <a:gd name="T28" fmla="*/ 16693591 w 5650865"/>
              <a:gd name="T29" fmla="*/ 107910 h 2649220"/>
              <a:gd name="T30" fmla="*/ 16693591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533565"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bg object 17"/>
          <p:cNvSpPr>
            <a:spLocks/>
          </p:cNvSpPr>
          <p:nvPr/>
        </p:nvSpPr>
        <p:spPr bwMode="auto">
          <a:xfrm>
            <a:off x="105511" y="113116"/>
            <a:ext cx="8962292" cy="679846"/>
          </a:xfrm>
          <a:custGeom>
            <a:avLst/>
            <a:gdLst>
              <a:gd name="T0" fmla="*/ 16693584 w 5650865"/>
              <a:gd name="T1" fmla="*/ 0 h 429259"/>
              <a:gd name="T2" fmla="*/ 0 w 5650865"/>
              <a:gd name="T3" fmla="*/ 0 h 429259"/>
              <a:gd name="T4" fmla="*/ 0 w 5650865"/>
              <a:gd name="T5" fmla="*/ 1894374 h 429259"/>
              <a:gd name="T6" fmla="*/ 16693584 w 5650865"/>
              <a:gd name="T7" fmla="*/ 1894374 h 429259"/>
              <a:gd name="T8" fmla="*/ 16693584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533565" fontAlgn="base">
              <a:spcBef>
                <a:spcPct val="0"/>
              </a:spcBef>
              <a:spcAft>
                <a:spcPct val="0"/>
              </a:spcAft>
            </a:pPr>
            <a:endParaRPr lang="ru-RU" sz="12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256" y="163123"/>
            <a:ext cx="8191498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2053" name="Holder 3"/>
          <p:cNvSpPr>
            <a:spLocks noGrp="1"/>
          </p:cNvSpPr>
          <p:nvPr>
            <p:ph type="body" idx="1"/>
          </p:nvPr>
        </p:nvSpPr>
        <p:spPr bwMode="auto">
          <a:xfrm>
            <a:off x="659424" y="1719269"/>
            <a:ext cx="78251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9549" y="4783932"/>
            <a:ext cx="2924909" cy="186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11272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sz="120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8668" y="4783932"/>
            <a:ext cx="2101363" cy="1864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1127278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A1A797-8ABA-4BFD-B31A-A893BA3536F9}" type="datetimeFigureOut">
              <a:rPr lang="en-US" sz="1200"/>
              <a:pPr>
                <a:defRPr/>
              </a:pPr>
              <a:t>3/16/2021</a:t>
            </a:fld>
            <a:endParaRPr lang="en-US" sz="120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975" y="4783932"/>
            <a:ext cx="2101363" cy="18648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126043" eaLnBrk="1" hangingPunct="1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4B7EBE-0C08-4EA3-9668-5B7D5C9965EB}" type="slidenum">
              <a:rPr lang="ru-RU" altLang="ru-RU" sz="120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1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564003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11280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691998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2255997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5870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2373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687711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252739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818190">
        <a:defRPr>
          <a:latin typeface="+mn-lt"/>
          <a:ea typeface="+mn-ea"/>
          <a:cs typeface="+mn-cs"/>
        </a:defRPr>
      </a:lvl6pPr>
      <a:lvl7pPr marL="3381828">
        <a:defRPr>
          <a:latin typeface="+mn-lt"/>
          <a:ea typeface="+mn-ea"/>
          <a:cs typeface="+mn-cs"/>
        </a:defRPr>
      </a:lvl7pPr>
      <a:lvl8pPr marL="3945466">
        <a:defRPr>
          <a:latin typeface="+mn-lt"/>
          <a:ea typeface="+mn-ea"/>
          <a:cs typeface="+mn-cs"/>
        </a:defRPr>
      </a:lvl8pPr>
      <a:lvl9pPr marL="45091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63641">
        <a:defRPr>
          <a:latin typeface="+mn-lt"/>
          <a:ea typeface="+mn-ea"/>
          <a:cs typeface="+mn-cs"/>
        </a:defRPr>
      </a:lvl2pPr>
      <a:lvl3pPr marL="1127278">
        <a:defRPr>
          <a:latin typeface="+mn-lt"/>
          <a:ea typeface="+mn-ea"/>
          <a:cs typeface="+mn-cs"/>
        </a:defRPr>
      </a:lvl3pPr>
      <a:lvl4pPr marL="1690910">
        <a:defRPr>
          <a:latin typeface="+mn-lt"/>
          <a:ea typeface="+mn-ea"/>
          <a:cs typeface="+mn-cs"/>
        </a:defRPr>
      </a:lvl4pPr>
      <a:lvl5pPr marL="2254551">
        <a:defRPr>
          <a:latin typeface="+mn-lt"/>
          <a:ea typeface="+mn-ea"/>
          <a:cs typeface="+mn-cs"/>
        </a:defRPr>
      </a:lvl5pPr>
      <a:lvl6pPr marL="2818190">
        <a:defRPr>
          <a:latin typeface="+mn-lt"/>
          <a:ea typeface="+mn-ea"/>
          <a:cs typeface="+mn-cs"/>
        </a:defRPr>
      </a:lvl6pPr>
      <a:lvl7pPr marL="3381828">
        <a:defRPr>
          <a:latin typeface="+mn-lt"/>
          <a:ea typeface="+mn-ea"/>
          <a:cs typeface="+mn-cs"/>
        </a:defRPr>
      </a:lvl7pPr>
      <a:lvl8pPr marL="3945466">
        <a:defRPr>
          <a:latin typeface="+mn-lt"/>
          <a:ea typeface="+mn-ea"/>
          <a:cs typeface="+mn-cs"/>
        </a:defRPr>
      </a:lvl8pPr>
      <a:lvl9pPr marL="45091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>
            <a:spLocks/>
          </p:cNvSpPr>
          <p:nvPr/>
        </p:nvSpPr>
        <p:spPr bwMode="auto">
          <a:xfrm>
            <a:off x="2" y="2386"/>
            <a:ext cx="9133744" cy="1579960"/>
          </a:xfrm>
          <a:custGeom>
            <a:avLst/>
            <a:gdLst>
              <a:gd name="T0" fmla="*/ 16968737 w 5760085"/>
              <a:gd name="T1" fmla="*/ 0 h 1021080"/>
              <a:gd name="T2" fmla="*/ 0 w 5760085"/>
              <a:gd name="T3" fmla="*/ 0 h 1021080"/>
              <a:gd name="T4" fmla="*/ 0 w 5760085"/>
              <a:gd name="T5" fmla="*/ 3036341 h 1021080"/>
              <a:gd name="T6" fmla="*/ 16968737 w 5760085"/>
              <a:gd name="T7" fmla="*/ 3036341 h 1021080"/>
              <a:gd name="T8" fmla="*/ 16968737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085"/>
              <a:gd name="T16" fmla="*/ 0 h 1021080"/>
              <a:gd name="T17" fmla="*/ 5760085 w 5760085"/>
              <a:gd name="T18" fmla="*/ 1021080 h 102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object 5"/>
          <p:cNvSpPr>
            <a:spLocks/>
          </p:cNvSpPr>
          <p:nvPr/>
        </p:nvSpPr>
        <p:spPr bwMode="auto">
          <a:xfrm>
            <a:off x="269638" y="1703790"/>
            <a:ext cx="448407" cy="1383507"/>
          </a:xfrm>
          <a:custGeom>
            <a:avLst/>
            <a:gdLst>
              <a:gd name="T0" fmla="*/ 35549 w 344170"/>
              <a:gd name="T1" fmla="*/ 0 h 680719"/>
              <a:gd name="T2" fmla="*/ 0 w 344170"/>
              <a:gd name="T3" fmla="*/ 0 h 680719"/>
              <a:gd name="T4" fmla="*/ 0 w 344170"/>
              <a:gd name="T5" fmla="*/ 209169093 h 680719"/>
              <a:gd name="T6" fmla="*/ 35549 w 344170"/>
              <a:gd name="T7" fmla="*/ 209169093 h 680719"/>
              <a:gd name="T8" fmla="*/ 35549 w 344170"/>
              <a:gd name="T9" fmla="*/ 0 h 680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170"/>
              <a:gd name="T16" fmla="*/ 0 h 680719"/>
              <a:gd name="T17" fmla="*/ 344170 w 344170"/>
              <a:gd name="T18" fmla="*/ 680719 h 6807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272564" y="3208736"/>
            <a:ext cx="446944" cy="13858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lIns="0" tIns="0" rIns="0" bIns="0"/>
          <a:lstStyle/>
          <a:p>
            <a:pPr defTabSz="1126941">
              <a:defRPr/>
            </a:pPr>
            <a:endParaRPr sz="1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6" name="object 2">
            <a:extLst/>
          </p:cNvPr>
          <p:cNvSpPr txBox="1">
            <a:spLocks/>
          </p:cNvSpPr>
          <p:nvPr/>
        </p:nvSpPr>
        <p:spPr>
          <a:xfrm>
            <a:off x="1194696" y="322378"/>
            <a:ext cx="5615354" cy="943541"/>
          </a:xfrm>
          <a:prstGeom prst="rect">
            <a:avLst/>
          </a:prstGeom>
        </p:spPr>
        <p:txBody>
          <a:bodyPr lIns="0" tIns="20016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7411" algn="ctr" defTabSz="1253359">
              <a:spcBef>
                <a:spcPts val="157"/>
              </a:spcBef>
              <a:defRPr/>
            </a:pPr>
            <a:r>
              <a:rPr lang="en-US" sz="5400" kern="2000" spc="13" dirty="0">
                <a:solidFill>
                  <a:sysClr val="window" lastClr="FFFFFF"/>
                </a:solidFill>
              </a:rPr>
              <a:t>  </a:t>
            </a:r>
            <a:r>
              <a:rPr lang="uz-Latn-UZ" sz="6000" kern="2000" spc="13" dirty="0">
                <a:solidFill>
                  <a:sysClr val="window" lastClr="FFFFFF"/>
                </a:solidFill>
              </a:rPr>
              <a:t>ONA TILI</a:t>
            </a:r>
            <a:endParaRPr lang="en-US" sz="6000" kern="2000" spc="13" dirty="0">
              <a:solidFill>
                <a:prstClr val="white"/>
              </a:solidFill>
            </a:endParaRPr>
          </a:p>
        </p:txBody>
      </p:sp>
      <p:sp>
        <p:nvSpPr>
          <p:cNvPr id="10251" name="object 12"/>
          <p:cNvSpPr>
            <a:spLocks/>
          </p:cNvSpPr>
          <p:nvPr/>
        </p:nvSpPr>
        <p:spPr bwMode="auto">
          <a:xfrm>
            <a:off x="820620" y="875109"/>
            <a:ext cx="246184" cy="0"/>
          </a:xfrm>
          <a:custGeom>
            <a:avLst/>
            <a:gdLst>
              <a:gd name="T0" fmla="*/ 0 w 155575"/>
              <a:gd name="T1" fmla="*/ 457587 w 155575"/>
              <a:gd name="T2" fmla="*/ 0 60000 65536"/>
              <a:gd name="T3" fmla="*/ 0 60000 65536"/>
              <a:gd name="T4" fmla="*/ 0 w 155575"/>
              <a:gd name="T5" fmla="*/ 155575 w 1555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noFill/>
          <a:ln w="12956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2" name="object 13"/>
          <p:cNvSpPr>
            <a:spLocks/>
          </p:cNvSpPr>
          <p:nvPr/>
        </p:nvSpPr>
        <p:spPr bwMode="auto">
          <a:xfrm>
            <a:off x="926128" y="1089427"/>
            <a:ext cx="68875" cy="20239"/>
          </a:xfrm>
          <a:custGeom>
            <a:avLst/>
            <a:gdLst>
              <a:gd name="T0" fmla="*/ 132932 w 42545"/>
              <a:gd name="T1" fmla="*/ 0 h 13334"/>
              <a:gd name="T2" fmla="*/ 9851 w 42545"/>
              <a:gd name="T3" fmla="*/ 0 h 13334"/>
              <a:gd name="T4" fmla="*/ 0 w 42545"/>
              <a:gd name="T5" fmla="*/ 5691 h 13334"/>
              <a:gd name="T6" fmla="*/ 0 w 42545"/>
              <a:gd name="T7" fmla="*/ 19727 h 13334"/>
              <a:gd name="T8" fmla="*/ 9851 w 42545"/>
              <a:gd name="T9" fmla="*/ 25427 h 13334"/>
              <a:gd name="T10" fmla="*/ 132932 w 42545"/>
              <a:gd name="T11" fmla="*/ 25427 h 13334"/>
              <a:gd name="T12" fmla="*/ 142769 w 42545"/>
              <a:gd name="T13" fmla="*/ 19727 h 13334"/>
              <a:gd name="T14" fmla="*/ 142769 w 42545"/>
              <a:gd name="T15" fmla="*/ 5691 h 13334"/>
              <a:gd name="T16" fmla="*/ 132932 w 42545"/>
              <a:gd name="T17" fmla="*/ 0 h 133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545"/>
              <a:gd name="T28" fmla="*/ 0 h 13334"/>
              <a:gd name="T29" fmla="*/ 42545 w 42545"/>
              <a:gd name="T30" fmla="*/ 13334 h 133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3" name="object 14"/>
          <p:cNvSpPr>
            <a:spLocks/>
          </p:cNvSpPr>
          <p:nvPr/>
        </p:nvSpPr>
        <p:spPr bwMode="auto">
          <a:xfrm>
            <a:off x="704855" y="1100138"/>
            <a:ext cx="196363" cy="0"/>
          </a:xfrm>
          <a:custGeom>
            <a:avLst/>
            <a:gdLst>
              <a:gd name="T0" fmla="*/ 0 w 123190"/>
              <a:gd name="T1" fmla="*/ 396305 w 123190"/>
              <a:gd name="T2" fmla="*/ 0 60000 65536"/>
              <a:gd name="T3" fmla="*/ 0 60000 65536"/>
              <a:gd name="T4" fmla="*/ 0 w 123190"/>
              <a:gd name="T5" fmla="*/ 123190 w 1231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noFill/>
          <a:ln w="12960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4" name="object 15"/>
          <p:cNvSpPr>
            <a:spLocks/>
          </p:cNvSpPr>
          <p:nvPr/>
        </p:nvSpPr>
        <p:spPr bwMode="auto">
          <a:xfrm>
            <a:off x="855788" y="651275"/>
            <a:ext cx="48360" cy="22621"/>
          </a:xfrm>
          <a:custGeom>
            <a:avLst/>
            <a:gdLst>
              <a:gd name="T0" fmla="*/ 95406 w 29845"/>
              <a:gd name="T1" fmla="*/ 0 h 13335"/>
              <a:gd name="T2" fmla="*/ 10356 w 29845"/>
              <a:gd name="T3" fmla="*/ 0 h 13335"/>
              <a:gd name="T4" fmla="*/ 0 w 29845"/>
              <a:gd name="T5" fmla="*/ 41763 h 13335"/>
              <a:gd name="T6" fmla="*/ 0 w 29845"/>
              <a:gd name="T7" fmla="*/ 144875 h 13335"/>
              <a:gd name="T8" fmla="*/ 10356 w 29845"/>
              <a:gd name="T9" fmla="*/ 186618 h 13335"/>
              <a:gd name="T10" fmla="*/ 95406 w 29845"/>
              <a:gd name="T11" fmla="*/ 186618 h 13335"/>
              <a:gd name="T12" fmla="*/ 105784 w 29845"/>
              <a:gd name="T13" fmla="*/ 144875 h 13335"/>
              <a:gd name="T14" fmla="*/ 105784 w 29845"/>
              <a:gd name="T15" fmla="*/ 41763 h 13335"/>
              <a:gd name="T16" fmla="*/ 95406 w 29845"/>
              <a:gd name="T17" fmla="*/ 0 h 133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845"/>
              <a:gd name="T28" fmla="*/ 0 h 13335"/>
              <a:gd name="T29" fmla="*/ 29845 w 29845"/>
              <a:gd name="T30" fmla="*/ 13335 h 133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5" name="object 16"/>
          <p:cNvSpPr>
            <a:spLocks/>
          </p:cNvSpPr>
          <p:nvPr/>
        </p:nvSpPr>
        <p:spPr bwMode="auto">
          <a:xfrm>
            <a:off x="641845" y="825107"/>
            <a:ext cx="191965" cy="128588"/>
          </a:xfrm>
          <a:custGeom>
            <a:avLst/>
            <a:gdLst>
              <a:gd name="T0" fmla="*/ 237841 w 120650"/>
              <a:gd name="T1" fmla="*/ 159024 h 83820"/>
              <a:gd name="T2" fmla="*/ 172815 w 120650"/>
              <a:gd name="T3" fmla="*/ 159024 h 83820"/>
              <a:gd name="T4" fmla="*/ 233358 w 120650"/>
              <a:gd name="T5" fmla="*/ 196135 h 83820"/>
              <a:gd name="T6" fmla="*/ 248123 w 120650"/>
              <a:gd name="T7" fmla="*/ 206783 h 83820"/>
              <a:gd name="T8" fmla="*/ 280267 w 120650"/>
              <a:gd name="T9" fmla="*/ 197795 h 83820"/>
              <a:gd name="T10" fmla="*/ 280022 w 120650"/>
              <a:gd name="T11" fmla="*/ 161364 h 83820"/>
              <a:gd name="T12" fmla="*/ 241652 w 120650"/>
              <a:gd name="T13" fmla="*/ 161364 h 83820"/>
              <a:gd name="T14" fmla="*/ 237841 w 120650"/>
              <a:gd name="T15" fmla="*/ 159024 h 83820"/>
              <a:gd name="T16" fmla="*/ 103978 w 120650"/>
              <a:gd name="T17" fmla="*/ 32157 h 83820"/>
              <a:gd name="T18" fmla="*/ 65616 w 120650"/>
              <a:gd name="T19" fmla="*/ 32157 h 83820"/>
              <a:gd name="T20" fmla="*/ 65616 w 120650"/>
              <a:gd name="T21" fmla="*/ 185586 h 83820"/>
              <a:gd name="T22" fmla="*/ 71757 w 120650"/>
              <a:gd name="T23" fmla="*/ 193989 h 83820"/>
              <a:gd name="T24" fmla="*/ 91590 w 120650"/>
              <a:gd name="T25" fmla="*/ 202426 h 83820"/>
              <a:gd name="T26" fmla="*/ 103318 w 120650"/>
              <a:gd name="T27" fmla="*/ 201633 h 83820"/>
              <a:gd name="T28" fmla="*/ 168996 w 120650"/>
              <a:gd name="T29" fmla="*/ 161364 h 83820"/>
              <a:gd name="T30" fmla="*/ 103978 w 120650"/>
              <a:gd name="T31" fmla="*/ 161364 h 83820"/>
              <a:gd name="T32" fmla="*/ 103978 w 120650"/>
              <a:gd name="T33" fmla="*/ 32157 h 83820"/>
              <a:gd name="T34" fmla="*/ 176790 w 120650"/>
              <a:gd name="T35" fmla="*/ 123018 h 83820"/>
              <a:gd name="T36" fmla="*/ 168847 w 120650"/>
              <a:gd name="T37" fmla="*/ 123018 h 83820"/>
              <a:gd name="T38" fmla="*/ 164860 w 120650"/>
              <a:gd name="T39" fmla="*/ 124065 h 83820"/>
              <a:gd name="T40" fmla="*/ 103978 w 120650"/>
              <a:gd name="T41" fmla="*/ 161364 h 83820"/>
              <a:gd name="T42" fmla="*/ 169008 w 120650"/>
              <a:gd name="T43" fmla="*/ 161354 h 83820"/>
              <a:gd name="T44" fmla="*/ 172815 w 120650"/>
              <a:gd name="T45" fmla="*/ 159024 h 83820"/>
              <a:gd name="T46" fmla="*/ 237841 w 120650"/>
              <a:gd name="T47" fmla="*/ 159024 h 83820"/>
              <a:gd name="T48" fmla="*/ 180779 w 120650"/>
              <a:gd name="T49" fmla="*/ 124065 h 83820"/>
              <a:gd name="T50" fmla="*/ 176790 w 120650"/>
              <a:gd name="T51" fmla="*/ 123018 h 83820"/>
              <a:gd name="T52" fmla="*/ 280022 w 120650"/>
              <a:gd name="T53" fmla="*/ 32157 h 83820"/>
              <a:gd name="T54" fmla="*/ 241652 w 120650"/>
              <a:gd name="T55" fmla="*/ 32157 h 83820"/>
              <a:gd name="T56" fmla="*/ 241665 w 120650"/>
              <a:gd name="T57" fmla="*/ 161364 h 83820"/>
              <a:gd name="T58" fmla="*/ 280022 w 120650"/>
              <a:gd name="T59" fmla="*/ 161364 h 83820"/>
              <a:gd name="T60" fmla="*/ 280022 w 120650"/>
              <a:gd name="T61" fmla="*/ 32157 h 83820"/>
              <a:gd name="T62" fmla="*/ 347037 w 120650"/>
              <a:gd name="T63" fmla="*/ 0 h 83820"/>
              <a:gd name="T64" fmla="*/ 8591 w 120650"/>
              <a:gd name="T65" fmla="*/ 0 h 83820"/>
              <a:gd name="T66" fmla="*/ 0 w 120650"/>
              <a:gd name="T67" fmla="*/ 7198 h 83820"/>
              <a:gd name="T68" fmla="*/ 0 w 120650"/>
              <a:gd name="T69" fmla="*/ 24971 h 83820"/>
              <a:gd name="T70" fmla="*/ 8591 w 120650"/>
              <a:gd name="T71" fmla="*/ 32157 h 83820"/>
              <a:gd name="T72" fmla="*/ 347037 w 120650"/>
              <a:gd name="T73" fmla="*/ 32157 h 83820"/>
              <a:gd name="T74" fmla="*/ 355618 w 120650"/>
              <a:gd name="T75" fmla="*/ 24971 h 83820"/>
              <a:gd name="T76" fmla="*/ 355618 w 120650"/>
              <a:gd name="T77" fmla="*/ 7198 h 83820"/>
              <a:gd name="T78" fmla="*/ 347037 w 120650"/>
              <a:gd name="T79" fmla="*/ 0 h 8382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0650"/>
              <a:gd name="T121" fmla="*/ 0 h 83820"/>
              <a:gd name="T122" fmla="*/ 120650 w 120650"/>
              <a:gd name="T123" fmla="*/ 83820 h 8382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6" name="object 11"/>
          <p:cNvSpPr>
            <a:spLocks/>
          </p:cNvSpPr>
          <p:nvPr/>
        </p:nvSpPr>
        <p:spPr bwMode="auto">
          <a:xfrm>
            <a:off x="529009" y="510780"/>
            <a:ext cx="701919" cy="657226"/>
          </a:xfrm>
          <a:custGeom>
            <a:avLst/>
            <a:gdLst>
              <a:gd name="T0" fmla="*/ 45641 w 442595"/>
              <a:gd name="T1" fmla="*/ 1003702 h 424180"/>
              <a:gd name="T2" fmla="*/ 45641 w 442595"/>
              <a:gd name="T3" fmla="*/ 1224709 h 424180"/>
              <a:gd name="T4" fmla="*/ 988921 w 442595"/>
              <a:gd name="T5" fmla="*/ 1261859 h 424180"/>
              <a:gd name="T6" fmla="*/ 110201 w 442595"/>
              <a:gd name="T7" fmla="*/ 1222453 h 424180"/>
              <a:gd name="T8" fmla="*/ 47909 w 442595"/>
              <a:gd name="T9" fmla="*/ 1068519 h 424180"/>
              <a:gd name="T10" fmla="*/ 1312437 w 442595"/>
              <a:gd name="T11" fmla="*/ 996715 h 424180"/>
              <a:gd name="T12" fmla="*/ 1312437 w 442595"/>
              <a:gd name="T13" fmla="*/ 1231700 h 424180"/>
              <a:gd name="T14" fmla="*/ 1058040 w 442595"/>
              <a:gd name="T15" fmla="*/ 1270556 h 424180"/>
              <a:gd name="T16" fmla="*/ 1312437 w 442595"/>
              <a:gd name="T17" fmla="*/ 1231700 h 424180"/>
              <a:gd name="T18" fmla="*/ 1236517 w 442595"/>
              <a:gd name="T19" fmla="*/ 1050023 h 424180"/>
              <a:gd name="T20" fmla="*/ 1236517 w 442595"/>
              <a:gd name="T21" fmla="*/ 1178388 h 424180"/>
              <a:gd name="T22" fmla="*/ 1284405 w 442595"/>
              <a:gd name="T23" fmla="*/ 1209901 h 424180"/>
              <a:gd name="T24" fmla="*/ 1270475 w 442595"/>
              <a:gd name="T25" fmla="*/ 1080495 h 424180"/>
              <a:gd name="T26" fmla="*/ 1305793 w 442595"/>
              <a:gd name="T27" fmla="*/ 182926 h 424180"/>
              <a:gd name="T28" fmla="*/ 140542 w 442595"/>
              <a:gd name="T29" fmla="*/ 270676 h 424180"/>
              <a:gd name="T30" fmla="*/ 216658 w 442595"/>
              <a:gd name="T31" fmla="*/ 458800 h 424180"/>
              <a:gd name="T32" fmla="*/ 72371 w 442595"/>
              <a:gd name="T33" fmla="*/ 822639 h 424180"/>
              <a:gd name="T34" fmla="*/ 206990 w 442595"/>
              <a:gd name="T35" fmla="*/ 957850 h 424180"/>
              <a:gd name="T36" fmla="*/ 1166467 w 442595"/>
              <a:gd name="T37" fmla="*/ 918995 h 424180"/>
              <a:gd name="T38" fmla="*/ 118623 w 442595"/>
              <a:gd name="T39" fmla="*/ 860106 h 424180"/>
              <a:gd name="T40" fmla="*/ 139195 w 442595"/>
              <a:gd name="T41" fmla="*/ 537210 h 424180"/>
              <a:gd name="T42" fmla="*/ 812368 w 442595"/>
              <a:gd name="T43" fmla="*/ 431238 h 424180"/>
              <a:gd name="T44" fmla="*/ 176196 w 442595"/>
              <a:gd name="T45" fmla="*/ 367233 h 424180"/>
              <a:gd name="T46" fmla="*/ 231708 w 442595"/>
              <a:gd name="T47" fmla="*/ 230024 h 424180"/>
              <a:gd name="T48" fmla="*/ 1314466 w 442595"/>
              <a:gd name="T49" fmla="*/ 191630 h 424180"/>
              <a:gd name="T50" fmla="*/ 1066434 w 442595"/>
              <a:gd name="T51" fmla="*/ 859184 h 424180"/>
              <a:gd name="T52" fmla="*/ 1153680 w 442595"/>
              <a:gd name="T53" fmla="*/ 918995 h 424180"/>
              <a:gd name="T54" fmla="*/ 1105718 w 442595"/>
              <a:gd name="T55" fmla="*/ 850937 h 424180"/>
              <a:gd name="T56" fmla="*/ 1102950 w 442595"/>
              <a:gd name="T57" fmla="*/ 508960 h 424180"/>
              <a:gd name="T58" fmla="*/ 1034086 w 442595"/>
              <a:gd name="T59" fmla="*/ 713974 h 424180"/>
              <a:gd name="T60" fmla="*/ 1049075 w 442595"/>
              <a:gd name="T61" fmla="*/ 789308 h 424180"/>
              <a:gd name="T62" fmla="*/ 1079213 w 442595"/>
              <a:gd name="T63" fmla="*/ 777056 h 424180"/>
              <a:gd name="T64" fmla="*/ 1078076 w 442595"/>
              <a:gd name="T65" fmla="*/ 657374 h 424180"/>
              <a:gd name="T66" fmla="*/ 911604 w 442595"/>
              <a:gd name="T67" fmla="*/ 573105 h 424180"/>
              <a:gd name="T68" fmla="*/ 904650 w 442595"/>
              <a:gd name="T69" fmla="*/ 600744 h 424180"/>
              <a:gd name="T70" fmla="*/ 773657 w 442595"/>
              <a:gd name="T71" fmla="*/ 508960 h 424180"/>
              <a:gd name="T72" fmla="*/ 798854 w 442595"/>
              <a:gd name="T73" fmla="*/ 608055 h 424180"/>
              <a:gd name="T74" fmla="*/ 911604 w 442595"/>
              <a:gd name="T75" fmla="*/ 573105 h 424180"/>
              <a:gd name="T76" fmla="*/ 849682 w 442595"/>
              <a:gd name="T77" fmla="*/ 526912 h 424180"/>
              <a:gd name="T78" fmla="*/ 872908 w 442595"/>
              <a:gd name="T79" fmla="*/ 548854 h 424180"/>
              <a:gd name="T80" fmla="*/ 872908 w 442595"/>
              <a:gd name="T81" fmla="*/ 313723 h 424180"/>
              <a:gd name="T82" fmla="*/ 1166467 w 442595"/>
              <a:gd name="T83" fmla="*/ 508960 h 424180"/>
              <a:gd name="T84" fmla="*/ 1305793 w 442595"/>
              <a:gd name="T85" fmla="*/ 470099 h 424180"/>
              <a:gd name="T86" fmla="*/ 911580 w 442595"/>
              <a:gd name="T87" fmla="*/ 431238 h 424180"/>
              <a:gd name="T88" fmla="*/ 756342 w 442595"/>
              <a:gd name="T89" fmla="*/ 274876 h 424180"/>
              <a:gd name="T90" fmla="*/ 773657 w 442595"/>
              <a:gd name="T91" fmla="*/ 313727 h 424180"/>
              <a:gd name="T92" fmla="*/ 1097595 w 442595"/>
              <a:gd name="T93" fmla="*/ 313723 h 424180"/>
              <a:gd name="T94" fmla="*/ 1287026 w 442595"/>
              <a:gd name="T95" fmla="*/ 221783 h 424180"/>
              <a:gd name="T96" fmla="*/ 1229320 w 442595"/>
              <a:gd name="T97" fmla="*/ 297830 h 424180"/>
              <a:gd name="T98" fmla="*/ 1239893 w 442595"/>
              <a:gd name="T99" fmla="*/ 409242 h 424180"/>
              <a:gd name="T100" fmla="*/ 1273926 w 442595"/>
              <a:gd name="T101" fmla="*/ 385547 h 424180"/>
              <a:gd name="T102" fmla="*/ 1273926 w 442595"/>
              <a:gd name="T103" fmla="*/ 267478 h 424180"/>
              <a:gd name="T104" fmla="*/ 91783 w 442595"/>
              <a:gd name="T105" fmla="*/ 357 h 424180"/>
              <a:gd name="T106" fmla="*/ 904 w 442595"/>
              <a:gd name="T107" fmla="*/ 91636 h 424180"/>
              <a:gd name="T108" fmla="*/ 91783 w 442595"/>
              <a:gd name="T109" fmla="*/ 182926 h 424180"/>
              <a:gd name="T110" fmla="*/ 1172316 w 442595"/>
              <a:gd name="T111" fmla="*/ 155093 h 424180"/>
              <a:gd name="T112" fmla="*/ 39626 w 442595"/>
              <a:gd name="T113" fmla="*/ 62745 h 424180"/>
              <a:gd name="T114" fmla="*/ 201426 w 442595"/>
              <a:gd name="T115" fmla="*/ 9067 h 424180"/>
              <a:gd name="T116" fmla="*/ 269719 w 442595"/>
              <a:gd name="T117" fmla="*/ 357 h 424180"/>
              <a:gd name="T118" fmla="*/ 1115566 w 442595"/>
              <a:gd name="T119" fmla="*/ 39221 h 424180"/>
              <a:gd name="T120" fmla="*/ 1107723 w 442595"/>
              <a:gd name="T121" fmla="*/ 127960 h 424180"/>
              <a:gd name="T122" fmla="*/ 1142266 w 442595"/>
              <a:gd name="T123" fmla="*/ 113629 h 424180"/>
              <a:gd name="T124" fmla="*/ 1177887 w 442595"/>
              <a:gd name="T125" fmla="*/ 23367 h 4241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42595"/>
              <a:gd name="T190" fmla="*/ 0 h 424180"/>
              <a:gd name="T191" fmla="*/ 442595 w 442595"/>
              <a:gd name="T192" fmla="*/ 424180 h 42418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123872" y="300662"/>
            <a:ext cx="151979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533227"/>
            <a:endParaRPr sz="1200">
              <a:solidFill>
                <a:srgbClr val="57565A"/>
              </a:solidFill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123872" y="300662"/>
            <a:ext cx="1519796" cy="98340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533227"/>
            <a:endParaRPr sz="1200">
              <a:solidFill>
                <a:srgbClr val="57565A"/>
              </a:solidFill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230209" y="601822"/>
            <a:ext cx="1226554" cy="565262"/>
          </a:xfrm>
          <a:prstGeom prst="rect">
            <a:avLst/>
          </a:prstGeom>
        </p:spPr>
        <p:txBody>
          <a:bodyPr vert="horz" wrap="square" lIns="0" tIns="11155" rIns="0" bIns="0" rtlCol="0">
            <a:spAutoFit/>
          </a:bodyPr>
          <a:lstStyle/>
          <a:p>
            <a:pPr algn="ctr" defTabSz="533227">
              <a:spcBef>
                <a:spcPts val="88"/>
              </a:spcBef>
            </a:pPr>
            <a:r>
              <a:rPr lang="uz-Latn-UZ" sz="3600" b="1" spc="-4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3600" b="1" spc="-4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sz="3600" b="1" spc="-4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03036" y="1835025"/>
            <a:ext cx="8143537" cy="1121036"/>
          </a:xfrm>
          <a:prstGeom prst="rect">
            <a:avLst/>
          </a:prstGeom>
        </p:spPr>
        <p:txBody>
          <a:bodyPr vert="horz" wrap="square" lIns="0" tIns="12914" rIns="0" bIns="0" rtlCol="0">
            <a:spAutoFit/>
          </a:bodyPr>
          <a:lstStyle/>
          <a:p>
            <a:pPr marL="17025" algn="ctr" defTabSz="533227">
              <a:spcBef>
                <a:spcPts val="103"/>
              </a:spcBef>
            </a:pPr>
            <a:r>
              <a:rPr lang="en-US" sz="3600" b="1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MAVZU:</a:t>
            </a:r>
            <a:r>
              <a:rPr lang="uz-Latn-UZ" sz="3600" b="1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 SON. ULARNING UMUMIY BELGILARI VA XUSUSIYATLARI</a:t>
            </a:r>
            <a:endParaRPr lang="en-US" sz="3600" b="1" dirty="0">
              <a:solidFill>
                <a:srgbClr val="1F497D">
                  <a:lumMod val="75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230" y="3087297"/>
            <a:ext cx="2774579" cy="178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57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923330"/>
          </a:xfrm>
        </p:spPr>
        <p:txBody>
          <a:bodyPr/>
          <a:lstStyle/>
          <a:p>
            <a:pPr algn="ctr"/>
            <a:r>
              <a:rPr lang="en-US" sz="3600" dirty="0"/>
              <a:t>Son </a:t>
            </a:r>
            <a:r>
              <a:rPr lang="en-US" sz="3600" dirty="0" err="1"/>
              <a:t>quyidagi</a:t>
            </a:r>
            <a:r>
              <a:rPr lang="en-US" sz="3600" dirty="0"/>
              <a:t> </a:t>
            </a:r>
            <a:r>
              <a:rPr lang="en-US" sz="3600" dirty="0" err="1"/>
              <a:t>xususiyatlarga</a:t>
            </a:r>
            <a:r>
              <a:rPr lang="en-US" sz="3600" dirty="0"/>
              <a:t> </a:t>
            </a:r>
            <a:r>
              <a:rPr lang="en-US" sz="3600" dirty="0" err="1"/>
              <a:t>ega</a:t>
            </a:r>
            <a:r>
              <a:rPr lang="en-US" sz="3600" dirty="0"/>
              <a:t>: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645" y="1119964"/>
            <a:ext cx="70554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uz-Latn-UZ" sz="2800" dirty="0">
                <a:solidFill>
                  <a:srgbClr val="000000"/>
                </a:solidFill>
                <a:latin typeface="Arial" panose="020B0604020202020204" pitchFamily="34" charset="0"/>
              </a:rPr>
              <a:t>Son gap tarkibida asosan otga, ba’zan fe’lga 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bog‘lanadi</a:t>
            </a:r>
            <a:r>
              <a:rPr lang="uz-Latn-UZ" sz="28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Son </a:t>
            </a:r>
            <a:r>
              <a:rPr lang="uz-Latn-UZ" sz="2800" dirty="0">
                <a:solidFill>
                  <a:srgbClr val="000000"/>
                </a:solidFill>
                <a:latin typeface="Arial" panose="020B0604020202020204" pitchFamily="34" charset="0"/>
              </a:rPr>
              <a:t>boshqa so‘z turkumlaridan yasalmaydi.</a:t>
            </a: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uz-Latn-UZ" sz="2800" dirty="0">
                <a:solidFill>
                  <a:srgbClr val="000000"/>
                </a:solidFill>
                <a:latin typeface="Arial" panose="020B0604020202020204" pitchFamily="34" charset="0"/>
              </a:rPr>
              <a:t>Son otlashadi.</a:t>
            </a:r>
          </a:p>
          <a:p>
            <a:pPr marL="457200" lvl="0" indent="-4572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/>
            </a:pP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Son </a:t>
            </a:r>
            <a:r>
              <a:rPr lang="uz-Latn-UZ" sz="2800" dirty="0">
                <a:solidFill>
                  <a:srgbClr val="000000"/>
                </a:solidFill>
                <a:latin typeface="Arial" panose="020B0604020202020204" pitchFamily="34" charset="0"/>
              </a:rPr>
              <a:t>gapda sifatlovchi-aniqlovchi, </a:t>
            </a:r>
            <a:endParaRPr lang="uz-Latn-UZ" sz="2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z-Latn-UZ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daraja-miqdor </a:t>
            </a:r>
            <a:r>
              <a:rPr lang="uz-Latn-UZ" sz="2800" dirty="0">
                <a:solidFill>
                  <a:srgbClr val="000000"/>
                </a:solidFill>
                <a:latin typeface="Arial" panose="020B0604020202020204" pitchFamily="34" charset="0"/>
              </a:rPr>
              <a:t>holi, 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ot kesim</a:t>
            </a:r>
            <a:r>
              <a:rPr lang="uz-Latn-UZ" sz="2800" dirty="0">
                <a:solidFill>
                  <a:srgbClr val="000000"/>
                </a:solidFill>
                <a:latin typeface="Arial" panose="020B0604020202020204" pitchFamily="34" charset="0"/>
              </a:rPr>
              <a:t>, ega 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z-Latn-UZ" sz="28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vazifasida </a:t>
            </a:r>
            <a:r>
              <a:rPr lang="uz-Latn-UZ" sz="2800" dirty="0">
                <a:solidFill>
                  <a:srgbClr val="000000"/>
                </a:solidFill>
                <a:latin typeface="Arial" panose="020B0604020202020204" pitchFamily="34" charset="0"/>
              </a:rPr>
              <a:t>keladi.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68389" y="1119964"/>
            <a:ext cx="1954791" cy="2501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4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615553"/>
          </a:xfrm>
        </p:spPr>
        <p:txBody>
          <a:bodyPr/>
          <a:lstStyle/>
          <a:p>
            <a:pPr algn="ctr"/>
            <a:r>
              <a:rPr lang="en-US" sz="4000" dirty="0" smtClean="0"/>
              <a:t>401-mashq 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74129" y="1010914"/>
            <a:ext cx="8308761" cy="830997"/>
          </a:xfrm>
        </p:spPr>
        <p:txBody>
          <a:bodyPr/>
          <a:lstStyle/>
          <a:p>
            <a:r>
              <a:rPr lang="uz-Latn-UZ" sz="2000" dirty="0" smtClean="0"/>
              <a:t>     </a:t>
            </a:r>
            <a:r>
              <a:rPr lang="en-US" sz="2000" dirty="0" err="1" smtClean="0">
                <a:solidFill>
                  <a:schemeClr val="tx1"/>
                </a:solidFill>
              </a:rPr>
              <a:t>Matnni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o‘qing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Sonlarni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o‘zi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bog‘langan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so‘zlar</a:t>
            </a:r>
            <a:r>
              <a:rPr lang="uz-Latn-UZ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bilan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birga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ko‘chiring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qanday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so‘roqqa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javob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bo‘lishini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aniqlang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6808" y="2112713"/>
            <a:ext cx="50811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3600" dirty="0">
                <a:latin typeface="Arial" panose="020B0604020202020204" pitchFamily="34" charset="0"/>
                <a:cs typeface="Arial" panose="020B0604020202020204" pitchFamily="34" charset="0"/>
              </a:rPr>
              <a:t>Besh ming yil, bir yil,</a:t>
            </a:r>
          </a:p>
          <a:p>
            <a:r>
              <a:rPr lang="nn-NO" sz="3600" dirty="0">
                <a:latin typeface="Arial" panose="020B0604020202020204" pitchFamily="34" charset="0"/>
                <a:cs typeface="Arial" panose="020B0604020202020204" pitchFamily="34" charset="0"/>
              </a:rPr>
              <a:t>sakkiz yuz ming </a:t>
            </a:r>
            <a:r>
              <a:rPr lang="nn-N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tonna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nn-N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n-NO" sz="36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717" y="1670195"/>
            <a:ext cx="2329295" cy="2100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4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615553"/>
          </a:xfrm>
        </p:spPr>
        <p:txBody>
          <a:bodyPr/>
          <a:lstStyle/>
          <a:p>
            <a:pPr algn="ctr"/>
            <a:r>
              <a:rPr lang="en-US" sz="4000" dirty="0" smtClean="0"/>
              <a:t>402-mashq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4854" y="1000523"/>
            <a:ext cx="8194466" cy="307777"/>
          </a:xfrm>
        </p:spPr>
        <p:txBody>
          <a:bodyPr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Berilgan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gaplardagi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sonlarni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aniqlang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ularning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shakliga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e’tibor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bering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508" y="1498602"/>
            <a:ext cx="714894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soatlar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eshakda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yurib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tog‘dan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tog‘ga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o‘tib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andak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toliqqan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edim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(I.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G‘afurov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Yetimlik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nimadir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bizlardan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O‘nin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yillarning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sargardonligi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Isitma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aralash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qo‘rqin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tush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X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ayol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ko‘zgusidan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o‘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hmaydi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sira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uz-Latn-U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G‘afur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G‘ulom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83228" y="1953491"/>
            <a:ext cx="5507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03565" y="3217719"/>
            <a:ext cx="12018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146" y="1498602"/>
            <a:ext cx="1080077" cy="228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1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275" y="124102"/>
            <a:ext cx="8521770" cy="661659"/>
          </a:xfrm>
          <a:prstGeom prst="rect">
            <a:avLst/>
          </a:prstGeom>
          <a:noFill/>
        </p:spPr>
        <p:txBody>
          <a:bodyPr wrap="none" lIns="91383" tIns="45690" rIns="91383" bIns="45690" rtlCol="0">
            <a:spAutoFit/>
          </a:bodyPr>
          <a:lstStyle/>
          <a:p>
            <a:r>
              <a:rPr lang="uz-Latn-UZ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topshiriqlar:</a:t>
            </a:r>
            <a:endParaRPr lang="ru-RU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1" y="1374611"/>
            <a:ext cx="6206489" cy="584775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7275" y="3447356"/>
            <a:ext cx="6482680" cy="1384954"/>
          </a:xfrm>
          <a:prstGeom prst="rect">
            <a:avLst/>
          </a:prstGeom>
        </p:spPr>
        <p:txBody>
          <a:bodyPr wrap="square" lIns="91400" tIns="45700" rIns="91400" bIns="45700">
            <a:spAutoFit/>
          </a:bodyPr>
          <a:lstStyle/>
          <a:p>
            <a:r>
              <a:rPr lang="uz-Latn-U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403-mashq. </a:t>
            </a:r>
            <a:r>
              <a:rPr lang="uz-Latn-U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O‘zingizning </a:t>
            </a:r>
            <a:r>
              <a:rPr lang="uz-Latn-U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tarjimayi holingizni yozing va unda ishlatilgan sonlarni izohlang.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8"/>
          <a:stretch/>
        </p:blipFill>
        <p:spPr bwMode="auto">
          <a:xfrm>
            <a:off x="7263999" y="1197880"/>
            <a:ext cx="1685045" cy="152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0690" y="937144"/>
            <a:ext cx="69533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Savollarga javob toping: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	Son deb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	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3.	156 , 1005, 174536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sonlarini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harf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imlosini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tushuntirib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43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8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MUSTAHKAMLASH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83300" y="945143"/>
            <a:ext cx="679291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z-Latn-U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1. Sifatlarning darajalarini ayting.</a:t>
            </a:r>
          </a:p>
          <a:p>
            <a:pPr marL="571500" indent="-5715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z-Latn-UZ" sz="2800" dirty="0">
                <a:solidFill>
                  <a:srgbClr val="C00000"/>
                </a:solidFill>
                <a:latin typeface="Arial" panose="020B0604020202020204" pitchFamily="34" charset="0"/>
              </a:rPr>
              <a:t>Oddiy, qiyosiy, orttirma va ozaytirma.</a:t>
            </a:r>
          </a:p>
          <a:p>
            <a:pPr marL="571500" indent="-5715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z-Latn-U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2.Sifatlarning ma’no turlarini sanang.</a:t>
            </a:r>
          </a:p>
          <a:p>
            <a:pPr marL="571500" indent="-5715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z-Latn-UZ" sz="2800" dirty="0">
                <a:solidFill>
                  <a:srgbClr val="C00000"/>
                </a:solidFill>
                <a:latin typeface="Arial" panose="020B0604020202020204" pitchFamily="34" charset="0"/>
              </a:rPr>
              <a:t>Xususiyat, rang-tus, hajm-o‘lchov,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z-Latn-UZ" sz="2800" dirty="0">
                <a:solidFill>
                  <a:srgbClr val="C00000"/>
                </a:solidFill>
                <a:latin typeface="Arial" panose="020B0604020202020204" pitchFamily="34" charset="0"/>
              </a:rPr>
              <a:t>maza-ta’m, hid, makon-zamon sifatlari.</a:t>
            </a:r>
          </a:p>
          <a:p>
            <a:pPr marL="571500" indent="-5715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z-Latn-U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3.Sifatlar otlashganda qanday gap </a:t>
            </a:r>
            <a:r>
              <a:rPr lang="uz-Latn-U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bo‘lagi vazifasini </a:t>
            </a:r>
            <a:r>
              <a:rPr lang="uz-Latn-UZ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bajaradi?</a:t>
            </a:r>
          </a:p>
          <a:p>
            <a:pPr marL="571500" indent="-5715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z-Latn-UZ" sz="2800" dirty="0">
                <a:solidFill>
                  <a:srgbClr val="C00000"/>
                </a:solidFill>
                <a:latin typeface="Arial" panose="020B0604020202020204" pitchFamily="34" charset="0"/>
              </a:rPr>
              <a:t>Ega, qaratqich aniqlovchi, </a:t>
            </a:r>
            <a:r>
              <a:rPr lang="uz-Latn-UZ" sz="2800" dirty="0" smtClean="0">
                <a:solidFill>
                  <a:srgbClr val="C00000"/>
                </a:solidFill>
                <a:latin typeface="Arial" panose="020B0604020202020204" pitchFamily="34" charset="0"/>
              </a:rPr>
              <a:t>to‘ldiruvchi, hol, ot kesim.</a:t>
            </a:r>
            <a:endParaRPr lang="uz-Latn-UZ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848" y="945143"/>
            <a:ext cx="2137767" cy="258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17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3320" y="895034"/>
            <a:ext cx="8645237" cy="1077218"/>
          </a:xfrm>
        </p:spPr>
        <p:txBody>
          <a:bodyPr/>
          <a:lstStyle/>
          <a:p>
            <a:r>
              <a:rPr lang="uz-Latn-UZ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Oftob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balandroq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ko‘tarildi-yu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bulutlar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tarqab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tog‘larda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ham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havo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ochilib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ketdi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35894024"/>
              </p:ext>
            </p:extLst>
          </p:nvPr>
        </p:nvGraphicFramePr>
        <p:xfrm>
          <a:off x="609376" y="1880754"/>
          <a:ext cx="5832988" cy="302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73" y="1972252"/>
            <a:ext cx="2272547" cy="205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26972" y="2812101"/>
            <a:ext cx="1143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uz-Latn-UZ" kern="0" dirty="0" smtClean="0"/>
              <a:t>qiyosiy</a:t>
            </a:r>
            <a:endParaRPr lang="ru-RU" kern="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66307" y="3594578"/>
            <a:ext cx="2178627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uz-Latn-UZ" sz="2000" kern="0" dirty="0"/>
              <a:t>h</a:t>
            </a:r>
            <a:r>
              <a:rPr lang="uz-Latn-UZ" sz="2000" kern="0" dirty="0" smtClean="0"/>
              <a:t>ajm-o‘lchov</a:t>
            </a:r>
            <a:endParaRPr lang="ru-RU" sz="2000" kern="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84120" y="4252899"/>
            <a:ext cx="1143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uz-Latn-UZ" kern="0" dirty="0" smtClean="0"/>
              <a:t>hol</a:t>
            </a:r>
            <a:endParaRPr lang="ru-RU" kern="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26972" y="2127088"/>
            <a:ext cx="1143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 defTabSz="914400"/>
            <a:r>
              <a:rPr lang="uz-Latn-UZ" kern="0" dirty="0" smtClean="0"/>
              <a:t>sodda</a:t>
            </a:r>
            <a:endParaRPr lang="ru-RU" kern="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1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>
            <a:spLocks/>
          </p:cNvSpPr>
          <p:nvPr/>
        </p:nvSpPr>
        <p:spPr bwMode="auto">
          <a:xfrm>
            <a:off x="2" y="2386"/>
            <a:ext cx="9133744" cy="1579960"/>
          </a:xfrm>
          <a:custGeom>
            <a:avLst/>
            <a:gdLst>
              <a:gd name="T0" fmla="*/ 16968737 w 5760085"/>
              <a:gd name="T1" fmla="*/ 0 h 1021080"/>
              <a:gd name="T2" fmla="*/ 0 w 5760085"/>
              <a:gd name="T3" fmla="*/ 0 h 1021080"/>
              <a:gd name="T4" fmla="*/ 0 w 5760085"/>
              <a:gd name="T5" fmla="*/ 3036341 h 1021080"/>
              <a:gd name="T6" fmla="*/ 16968737 w 5760085"/>
              <a:gd name="T7" fmla="*/ 3036341 h 1021080"/>
              <a:gd name="T8" fmla="*/ 16968737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085"/>
              <a:gd name="T16" fmla="*/ 0 h 1021080"/>
              <a:gd name="T17" fmla="*/ 5760085 w 5760085"/>
              <a:gd name="T18" fmla="*/ 1021080 h 102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43" name="object 5"/>
          <p:cNvSpPr>
            <a:spLocks/>
          </p:cNvSpPr>
          <p:nvPr/>
        </p:nvSpPr>
        <p:spPr bwMode="auto">
          <a:xfrm>
            <a:off x="269638" y="1703790"/>
            <a:ext cx="448407" cy="1383507"/>
          </a:xfrm>
          <a:custGeom>
            <a:avLst/>
            <a:gdLst>
              <a:gd name="T0" fmla="*/ 35549 w 344170"/>
              <a:gd name="T1" fmla="*/ 0 h 680719"/>
              <a:gd name="T2" fmla="*/ 0 w 344170"/>
              <a:gd name="T3" fmla="*/ 0 h 680719"/>
              <a:gd name="T4" fmla="*/ 0 w 344170"/>
              <a:gd name="T5" fmla="*/ 209169093 h 680719"/>
              <a:gd name="T6" fmla="*/ 35549 w 344170"/>
              <a:gd name="T7" fmla="*/ 209169093 h 680719"/>
              <a:gd name="T8" fmla="*/ 35549 w 344170"/>
              <a:gd name="T9" fmla="*/ 0 h 680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170"/>
              <a:gd name="T16" fmla="*/ 0 h 680719"/>
              <a:gd name="T17" fmla="*/ 344170 w 344170"/>
              <a:gd name="T18" fmla="*/ 680719 h 6807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272564" y="3208736"/>
            <a:ext cx="446944" cy="13858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lIns="0" tIns="0" rIns="0" bIns="0"/>
          <a:lstStyle/>
          <a:p>
            <a:pPr defTabSz="1126941">
              <a:defRPr/>
            </a:pPr>
            <a:endParaRPr sz="16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6" name="object 2">
            <a:extLst/>
          </p:cNvPr>
          <p:cNvSpPr txBox="1">
            <a:spLocks/>
          </p:cNvSpPr>
          <p:nvPr/>
        </p:nvSpPr>
        <p:spPr>
          <a:xfrm>
            <a:off x="918799" y="338144"/>
            <a:ext cx="7071809" cy="805042"/>
          </a:xfrm>
          <a:prstGeom prst="rect">
            <a:avLst/>
          </a:prstGeom>
        </p:spPr>
        <p:txBody>
          <a:bodyPr wrap="square" lIns="0" tIns="20016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7411" algn="ctr" defTabSz="1253359">
              <a:spcBef>
                <a:spcPts val="157"/>
              </a:spcBef>
              <a:defRPr/>
            </a:pPr>
            <a:r>
              <a:rPr lang="en-US" sz="4700" kern="2000" spc="13" dirty="0">
                <a:solidFill>
                  <a:sysClr val="window" lastClr="FFFFFF"/>
                </a:solidFill>
              </a:rPr>
              <a:t>  </a:t>
            </a:r>
            <a:r>
              <a:rPr lang="uz-Latn-UZ" sz="5100" kern="2000" spc="13" dirty="0" smtClean="0">
                <a:solidFill>
                  <a:sysClr val="window" lastClr="FFFFFF"/>
                </a:solidFill>
              </a:rPr>
              <a:t>BUGUN DARSDA</a:t>
            </a:r>
            <a:endParaRPr lang="en-US" sz="5100" kern="2000" spc="13" dirty="0">
              <a:solidFill>
                <a:prstClr val="white"/>
              </a:solidFill>
            </a:endParaRPr>
          </a:p>
        </p:txBody>
      </p:sp>
      <p:sp>
        <p:nvSpPr>
          <p:cNvPr id="10251" name="object 12"/>
          <p:cNvSpPr>
            <a:spLocks/>
          </p:cNvSpPr>
          <p:nvPr/>
        </p:nvSpPr>
        <p:spPr bwMode="auto">
          <a:xfrm>
            <a:off x="820620" y="875109"/>
            <a:ext cx="246184" cy="0"/>
          </a:xfrm>
          <a:custGeom>
            <a:avLst/>
            <a:gdLst>
              <a:gd name="T0" fmla="*/ 0 w 155575"/>
              <a:gd name="T1" fmla="*/ 457587 w 155575"/>
              <a:gd name="T2" fmla="*/ 0 60000 65536"/>
              <a:gd name="T3" fmla="*/ 0 60000 65536"/>
              <a:gd name="T4" fmla="*/ 0 w 155575"/>
              <a:gd name="T5" fmla="*/ 155575 w 155575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noFill/>
          <a:ln w="12956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2" name="object 13"/>
          <p:cNvSpPr>
            <a:spLocks/>
          </p:cNvSpPr>
          <p:nvPr/>
        </p:nvSpPr>
        <p:spPr bwMode="auto">
          <a:xfrm>
            <a:off x="926128" y="1089427"/>
            <a:ext cx="68875" cy="20239"/>
          </a:xfrm>
          <a:custGeom>
            <a:avLst/>
            <a:gdLst>
              <a:gd name="T0" fmla="*/ 132932 w 42545"/>
              <a:gd name="T1" fmla="*/ 0 h 13334"/>
              <a:gd name="T2" fmla="*/ 9851 w 42545"/>
              <a:gd name="T3" fmla="*/ 0 h 13334"/>
              <a:gd name="T4" fmla="*/ 0 w 42545"/>
              <a:gd name="T5" fmla="*/ 5691 h 13334"/>
              <a:gd name="T6" fmla="*/ 0 w 42545"/>
              <a:gd name="T7" fmla="*/ 19727 h 13334"/>
              <a:gd name="T8" fmla="*/ 9851 w 42545"/>
              <a:gd name="T9" fmla="*/ 25427 h 13334"/>
              <a:gd name="T10" fmla="*/ 132932 w 42545"/>
              <a:gd name="T11" fmla="*/ 25427 h 13334"/>
              <a:gd name="T12" fmla="*/ 142769 w 42545"/>
              <a:gd name="T13" fmla="*/ 19727 h 13334"/>
              <a:gd name="T14" fmla="*/ 142769 w 42545"/>
              <a:gd name="T15" fmla="*/ 5691 h 13334"/>
              <a:gd name="T16" fmla="*/ 132932 w 42545"/>
              <a:gd name="T17" fmla="*/ 0 h 133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545"/>
              <a:gd name="T28" fmla="*/ 0 h 13334"/>
              <a:gd name="T29" fmla="*/ 42545 w 42545"/>
              <a:gd name="T30" fmla="*/ 13334 h 133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3" name="object 14"/>
          <p:cNvSpPr>
            <a:spLocks/>
          </p:cNvSpPr>
          <p:nvPr/>
        </p:nvSpPr>
        <p:spPr bwMode="auto">
          <a:xfrm>
            <a:off x="704855" y="1100138"/>
            <a:ext cx="196363" cy="0"/>
          </a:xfrm>
          <a:custGeom>
            <a:avLst/>
            <a:gdLst>
              <a:gd name="T0" fmla="*/ 0 w 123190"/>
              <a:gd name="T1" fmla="*/ 396305 w 123190"/>
              <a:gd name="T2" fmla="*/ 0 60000 65536"/>
              <a:gd name="T3" fmla="*/ 0 60000 65536"/>
              <a:gd name="T4" fmla="*/ 0 w 123190"/>
              <a:gd name="T5" fmla="*/ 123190 w 123190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noFill/>
          <a:ln w="12960">
            <a:solidFill>
              <a:srgbClr val="00AEE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4" name="object 15"/>
          <p:cNvSpPr>
            <a:spLocks/>
          </p:cNvSpPr>
          <p:nvPr/>
        </p:nvSpPr>
        <p:spPr bwMode="auto">
          <a:xfrm>
            <a:off x="855788" y="651275"/>
            <a:ext cx="48360" cy="22621"/>
          </a:xfrm>
          <a:custGeom>
            <a:avLst/>
            <a:gdLst>
              <a:gd name="T0" fmla="*/ 95406 w 29845"/>
              <a:gd name="T1" fmla="*/ 0 h 13335"/>
              <a:gd name="T2" fmla="*/ 10356 w 29845"/>
              <a:gd name="T3" fmla="*/ 0 h 13335"/>
              <a:gd name="T4" fmla="*/ 0 w 29845"/>
              <a:gd name="T5" fmla="*/ 41763 h 13335"/>
              <a:gd name="T6" fmla="*/ 0 w 29845"/>
              <a:gd name="T7" fmla="*/ 144875 h 13335"/>
              <a:gd name="T8" fmla="*/ 10356 w 29845"/>
              <a:gd name="T9" fmla="*/ 186618 h 13335"/>
              <a:gd name="T10" fmla="*/ 95406 w 29845"/>
              <a:gd name="T11" fmla="*/ 186618 h 13335"/>
              <a:gd name="T12" fmla="*/ 105784 w 29845"/>
              <a:gd name="T13" fmla="*/ 144875 h 13335"/>
              <a:gd name="T14" fmla="*/ 105784 w 29845"/>
              <a:gd name="T15" fmla="*/ 41763 h 13335"/>
              <a:gd name="T16" fmla="*/ 95406 w 29845"/>
              <a:gd name="T17" fmla="*/ 0 h 133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845"/>
              <a:gd name="T28" fmla="*/ 0 h 13335"/>
              <a:gd name="T29" fmla="*/ 29845 w 29845"/>
              <a:gd name="T30" fmla="*/ 13335 h 133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5" name="object 16"/>
          <p:cNvSpPr>
            <a:spLocks/>
          </p:cNvSpPr>
          <p:nvPr/>
        </p:nvSpPr>
        <p:spPr bwMode="auto">
          <a:xfrm>
            <a:off x="641845" y="825107"/>
            <a:ext cx="191965" cy="128588"/>
          </a:xfrm>
          <a:custGeom>
            <a:avLst/>
            <a:gdLst>
              <a:gd name="T0" fmla="*/ 237841 w 120650"/>
              <a:gd name="T1" fmla="*/ 159024 h 83820"/>
              <a:gd name="T2" fmla="*/ 172815 w 120650"/>
              <a:gd name="T3" fmla="*/ 159024 h 83820"/>
              <a:gd name="T4" fmla="*/ 233358 w 120650"/>
              <a:gd name="T5" fmla="*/ 196135 h 83820"/>
              <a:gd name="T6" fmla="*/ 248123 w 120650"/>
              <a:gd name="T7" fmla="*/ 206783 h 83820"/>
              <a:gd name="T8" fmla="*/ 280267 w 120650"/>
              <a:gd name="T9" fmla="*/ 197795 h 83820"/>
              <a:gd name="T10" fmla="*/ 280022 w 120650"/>
              <a:gd name="T11" fmla="*/ 161364 h 83820"/>
              <a:gd name="T12" fmla="*/ 241652 w 120650"/>
              <a:gd name="T13" fmla="*/ 161364 h 83820"/>
              <a:gd name="T14" fmla="*/ 237841 w 120650"/>
              <a:gd name="T15" fmla="*/ 159024 h 83820"/>
              <a:gd name="T16" fmla="*/ 103978 w 120650"/>
              <a:gd name="T17" fmla="*/ 32157 h 83820"/>
              <a:gd name="T18" fmla="*/ 65616 w 120650"/>
              <a:gd name="T19" fmla="*/ 32157 h 83820"/>
              <a:gd name="T20" fmla="*/ 65616 w 120650"/>
              <a:gd name="T21" fmla="*/ 185586 h 83820"/>
              <a:gd name="T22" fmla="*/ 71757 w 120650"/>
              <a:gd name="T23" fmla="*/ 193989 h 83820"/>
              <a:gd name="T24" fmla="*/ 91590 w 120650"/>
              <a:gd name="T25" fmla="*/ 202426 h 83820"/>
              <a:gd name="T26" fmla="*/ 103318 w 120650"/>
              <a:gd name="T27" fmla="*/ 201633 h 83820"/>
              <a:gd name="T28" fmla="*/ 168996 w 120650"/>
              <a:gd name="T29" fmla="*/ 161364 h 83820"/>
              <a:gd name="T30" fmla="*/ 103978 w 120650"/>
              <a:gd name="T31" fmla="*/ 161364 h 83820"/>
              <a:gd name="T32" fmla="*/ 103978 w 120650"/>
              <a:gd name="T33" fmla="*/ 32157 h 83820"/>
              <a:gd name="T34" fmla="*/ 176790 w 120650"/>
              <a:gd name="T35" fmla="*/ 123018 h 83820"/>
              <a:gd name="T36" fmla="*/ 168847 w 120650"/>
              <a:gd name="T37" fmla="*/ 123018 h 83820"/>
              <a:gd name="T38" fmla="*/ 164860 w 120650"/>
              <a:gd name="T39" fmla="*/ 124065 h 83820"/>
              <a:gd name="T40" fmla="*/ 103978 w 120650"/>
              <a:gd name="T41" fmla="*/ 161364 h 83820"/>
              <a:gd name="T42" fmla="*/ 169008 w 120650"/>
              <a:gd name="T43" fmla="*/ 161354 h 83820"/>
              <a:gd name="T44" fmla="*/ 172815 w 120650"/>
              <a:gd name="T45" fmla="*/ 159024 h 83820"/>
              <a:gd name="T46" fmla="*/ 237841 w 120650"/>
              <a:gd name="T47" fmla="*/ 159024 h 83820"/>
              <a:gd name="T48" fmla="*/ 180779 w 120650"/>
              <a:gd name="T49" fmla="*/ 124065 h 83820"/>
              <a:gd name="T50" fmla="*/ 176790 w 120650"/>
              <a:gd name="T51" fmla="*/ 123018 h 83820"/>
              <a:gd name="T52" fmla="*/ 280022 w 120650"/>
              <a:gd name="T53" fmla="*/ 32157 h 83820"/>
              <a:gd name="T54" fmla="*/ 241652 w 120650"/>
              <a:gd name="T55" fmla="*/ 32157 h 83820"/>
              <a:gd name="T56" fmla="*/ 241665 w 120650"/>
              <a:gd name="T57" fmla="*/ 161364 h 83820"/>
              <a:gd name="T58" fmla="*/ 280022 w 120650"/>
              <a:gd name="T59" fmla="*/ 161364 h 83820"/>
              <a:gd name="T60" fmla="*/ 280022 w 120650"/>
              <a:gd name="T61" fmla="*/ 32157 h 83820"/>
              <a:gd name="T62" fmla="*/ 347037 w 120650"/>
              <a:gd name="T63" fmla="*/ 0 h 83820"/>
              <a:gd name="T64" fmla="*/ 8591 w 120650"/>
              <a:gd name="T65" fmla="*/ 0 h 83820"/>
              <a:gd name="T66" fmla="*/ 0 w 120650"/>
              <a:gd name="T67" fmla="*/ 7198 h 83820"/>
              <a:gd name="T68" fmla="*/ 0 w 120650"/>
              <a:gd name="T69" fmla="*/ 24971 h 83820"/>
              <a:gd name="T70" fmla="*/ 8591 w 120650"/>
              <a:gd name="T71" fmla="*/ 32157 h 83820"/>
              <a:gd name="T72" fmla="*/ 347037 w 120650"/>
              <a:gd name="T73" fmla="*/ 32157 h 83820"/>
              <a:gd name="T74" fmla="*/ 355618 w 120650"/>
              <a:gd name="T75" fmla="*/ 24971 h 83820"/>
              <a:gd name="T76" fmla="*/ 355618 w 120650"/>
              <a:gd name="T77" fmla="*/ 7198 h 83820"/>
              <a:gd name="T78" fmla="*/ 347037 w 120650"/>
              <a:gd name="T79" fmla="*/ 0 h 8382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20650"/>
              <a:gd name="T121" fmla="*/ 0 h 83820"/>
              <a:gd name="T122" fmla="*/ 120650 w 120650"/>
              <a:gd name="T123" fmla="*/ 83820 h 8382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56" name="object 11"/>
          <p:cNvSpPr>
            <a:spLocks/>
          </p:cNvSpPr>
          <p:nvPr/>
        </p:nvSpPr>
        <p:spPr bwMode="auto">
          <a:xfrm>
            <a:off x="529009" y="510780"/>
            <a:ext cx="701919" cy="657226"/>
          </a:xfrm>
          <a:custGeom>
            <a:avLst/>
            <a:gdLst>
              <a:gd name="T0" fmla="*/ 45641 w 442595"/>
              <a:gd name="T1" fmla="*/ 1003702 h 424180"/>
              <a:gd name="T2" fmla="*/ 45641 w 442595"/>
              <a:gd name="T3" fmla="*/ 1224709 h 424180"/>
              <a:gd name="T4" fmla="*/ 988921 w 442595"/>
              <a:gd name="T5" fmla="*/ 1261859 h 424180"/>
              <a:gd name="T6" fmla="*/ 110201 w 442595"/>
              <a:gd name="T7" fmla="*/ 1222453 h 424180"/>
              <a:gd name="T8" fmla="*/ 47909 w 442595"/>
              <a:gd name="T9" fmla="*/ 1068519 h 424180"/>
              <a:gd name="T10" fmla="*/ 1312437 w 442595"/>
              <a:gd name="T11" fmla="*/ 996715 h 424180"/>
              <a:gd name="T12" fmla="*/ 1312437 w 442595"/>
              <a:gd name="T13" fmla="*/ 1231700 h 424180"/>
              <a:gd name="T14" fmla="*/ 1058040 w 442595"/>
              <a:gd name="T15" fmla="*/ 1270556 h 424180"/>
              <a:gd name="T16" fmla="*/ 1312437 w 442595"/>
              <a:gd name="T17" fmla="*/ 1231700 h 424180"/>
              <a:gd name="T18" fmla="*/ 1236517 w 442595"/>
              <a:gd name="T19" fmla="*/ 1050023 h 424180"/>
              <a:gd name="T20" fmla="*/ 1236517 w 442595"/>
              <a:gd name="T21" fmla="*/ 1178388 h 424180"/>
              <a:gd name="T22" fmla="*/ 1284405 w 442595"/>
              <a:gd name="T23" fmla="*/ 1209901 h 424180"/>
              <a:gd name="T24" fmla="*/ 1270475 w 442595"/>
              <a:gd name="T25" fmla="*/ 1080495 h 424180"/>
              <a:gd name="T26" fmla="*/ 1305793 w 442595"/>
              <a:gd name="T27" fmla="*/ 182926 h 424180"/>
              <a:gd name="T28" fmla="*/ 140542 w 442595"/>
              <a:gd name="T29" fmla="*/ 270676 h 424180"/>
              <a:gd name="T30" fmla="*/ 216658 w 442595"/>
              <a:gd name="T31" fmla="*/ 458800 h 424180"/>
              <a:gd name="T32" fmla="*/ 72371 w 442595"/>
              <a:gd name="T33" fmla="*/ 822639 h 424180"/>
              <a:gd name="T34" fmla="*/ 206990 w 442595"/>
              <a:gd name="T35" fmla="*/ 957850 h 424180"/>
              <a:gd name="T36" fmla="*/ 1166467 w 442595"/>
              <a:gd name="T37" fmla="*/ 918995 h 424180"/>
              <a:gd name="T38" fmla="*/ 118623 w 442595"/>
              <a:gd name="T39" fmla="*/ 860106 h 424180"/>
              <a:gd name="T40" fmla="*/ 139195 w 442595"/>
              <a:gd name="T41" fmla="*/ 537210 h 424180"/>
              <a:gd name="T42" fmla="*/ 812368 w 442595"/>
              <a:gd name="T43" fmla="*/ 431238 h 424180"/>
              <a:gd name="T44" fmla="*/ 176196 w 442595"/>
              <a:gd name="T45" fmla="*/ 367233 h 424180"/>
              <a:gd name="T46" fmla="*/ 231708 w 442595"/>
              <a:gd name="T47" fmla="*/ 230024 h 424180"/>
              <a:gd name="T48" fmla="*/ 1314466 w 442595"/>
              <a:gd name="T49" fmla="*/ 191630 h 424180"/>
              <a:gd name="T50" fmla="*/ 1066434 w 442595"/>
              <a:gd name="T51" fmla="*/ 859184 h 424180"/>
              <a:gd name="T52" fmla="*/ 1153680 w 442595"/>
              <a:gd name="T53" fmla="*/ 918995 h 424180"/>
              <a:gd name="T54" fmla="*/ 1105718 w 442595"/>
              <a:gd name="T55" fmla="*/ 850937 h 424180"/>
              <a:gd name="T56" fmla="*/ 1102950 w 442595"/>
              <a:gd name="T57" fmla="*/ 508960 h 424180"/>
              <a:gd name="T58" fmla="*/ 1034086 w 442595"/>
              <a:gd name="T59" fmla="*/ 713974 h 424180"/>
              <a:gd name="T60" fmla="*/ 1049075 w 442595"/>
              <a:gd name="T61" fmla="*/ 789308 h 424180"/>
              <a:gd name="T62" fmla="*/ 1079213 w 442595"/>
              <a:gd name="T63" fmla="*/ 777056 h 424180"/>
              <a:gd name="T64" fmla="*/ 1078076 w 442595"/>
              <a:gd name="T65" fmla="*/ 657374 h 424180"/>
              <a:gd name="T66" fmla="*/ 911604 w 442595"/>
              <a:gd name="T67" fmla="*/ 573105 h 424180"/>
              <a:gd name="T68" fmla="*/ 904650 w 442595"/>
              <a:gd name="T69" fmla="*/ 600744 h 424180"/>
              <a:gd name="T70" fmla="*/ 773657 w 442595"/>
              <a:gd name="T71" fmla="*/ 508960 h 424180"/>
              <a:gd name="T72" fmla="*/ 798854 w 442595"/>
              <a:gd name="T73" fmla="*/ 608055 h 424180"/>
              <a:gd name="T74" fmla="*/ 911604 w 442595"/>
              <a:gd name="T75" fmla="*/ 573105 h 424180"/>
              <a:gd name="T76" fmla="*/ 849682 w 442595"/>
              <a:gd name="T77" fmla="*/ 526912 h 424180"/>
              <a:gd name="T78" fmla="*/ 872908 w 442595"/>
              <a:gd name="T79" fmla="*/ 548854 h 424180"/>
              <a:gd name="T80" fmla="*/ 872908 w 442595"/>
              <a:gd name="T81" fmla="*/ 313723 h 424180"/>
              <a:gd name="T82" fmla="*/ 1166467 w 442595"/>
              <a:gd name="T83" fmla="*/ 508960 h 424180"/>
              <a:gd name="T84" fmla="*/ 1305793 w 442595"/>
              <a:gd name="T85" fmla="*/ 470099 h 424180"/>
              <a:gd name="T86" fmla="*/ 911580 w 442595"/>
              <a:gd name="T87" fmla="*/ 431238 h 424180"/>
              <a:gd name="T88" fmla="*/ 756342 w 442595"/>
              <a:gd name="T89" fmla="*/ 274876 h 424180"/>
              <a:gd name="T90" fmla="*/ 773657 w 442595"/>
              <a:gd name="T91" fmla="*/ 313727 h 424180"/>
              <a:gd name="T92" fmla="*/ 1097595 w 442595"/>
              <a:gd name="T93" fmla="*/ 313723 h 424180"/>
              <a:gd name="T94" fmla="*/ 1287026 w 442595"/>
              <a:gd name="T95" fmla="*/ 221783 h 424180"/>
              <a:gd name="T96" fmla="*/ 1229320 w 442595"/>
              <a:gd name="T97" fmla="*/ 297830 h 424180"/>
              <a:gd name="T98" fmla="*/ 1239893 w 442595"/>
              <a:gd name="T99" fmla="*/ 409242 h 424180"/>
              <a:gd name="T100" fmla="*/ 1273926 w 442595"/>
              <a:gd name="T101" fmla="*/ 385547 h 424180"/>
              <a:gd name="T102" fmla="*/ 1273926 w 442595"/>
              <a:gd name="T103" fmla="*/ 267478 h 424180"/>
              <a:gd name="T104" fmla="*/ 91783 w 442595"/>
              <a:gd name="T105" fmla="*/ 357 h 424180"/>
              <a:gd name="T106" fmla="*/ 904 w 442595"/>
              <a:gd name="T107" fmla="*/ 91636 h 424180"/>
              <a:gd name="T108" fmla="*/ 91783 w 442595"/>
              <a:gd name="T109" fmla="*/ 182926 h 424180"/>
              <a:gd name="T110" fmla="*/ 1172316 w 442595"/>
              <a:gd name="T111" fmla="*/ 155093 h 424180"/>
              <a:gd name="T112" fmla="*/ 39626 w 442595"/>
              <a:gd name="T113" fmla="*/ 62745 h 424180"/>
              <a:gd name="T114" fmla="*/ 201426 w 442595"/>
              <a:gd name="T115" fmla="*/ 9067 h 424180"/>
              <a:gd name="T116" fmla="*/ 269719 w 442595"/>
              <a:gd name="T117" fmla="*/ 357 h 424180"/>
              <a:gd name="T118" fmla="*/ 1115566 w 442595"/>
              <a:gd name="T119" fmla="*/ 39221 h 424180"/>
              <a:gd name="T120" fmla="*/ 1107723 w 442595"/>
              <a:gd name="T121" fmla="*/ 127960 h 424180"/>
              <a:gd name="T122" fmla="*/ 1142266 w 442595"/>
              <a:gd name="T123" fmla="*/ 113629 h 424180"/>
              <a:gd name="T124" fmla="*/ 1177887 w 442595"/>
              <a:gd name="T125" fmla="*/ 23367 h 4241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42595"/>
              <a:gd name="T190" fmla="*/ 0 h 424180"/>
              <a:gd name="T191" fmla="*/ 442595 w 442595"/>
              <a:gd name="T192" fmla="*/ 424180 h 42418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607129"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03036" y="1835025"/>
            <a:ext cx="8143537" cy="1121036"/>
          </a:xfrm>
          <a:prstGeom prst="rect">
            <a:avLst/>
          </a:prstGeom>
        </p:spPr>
        <p:txBody>
          <a:bodyPr vert="horz" wrap="square" lIns="0" tIns="12914" rIns="0" bIns="0" rtlCol="0">
            <a:spAutoFit/>
          </a:bodyPr>
          <a:lstStyle/>
          <a:p>
            <a:pPr marL="17025" algn="ctr" defTabSz="533227">
              <a:spcBef>
                <a:spcPts val="103"/>
              </a:spcBef>
            </a:pPr>
            <a:r>
              <a:rPr lang="en-US" sz="3600" b="1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MAVZU:</a:t>
            </a:r>
            <a:r>
              <a:rPr lang="uz-Latn-UZ" sz="3600" b="1" dirty="0" smtClean="0">
                <a:solidFill>
                  <a:srgbClr val="1F497D">
                    <a:lumMod val="75000"/>
                  </a:srgbClr>
                </a:solidFill>
                <a:latin typeface="Arial"/>
                <a:cs typeface="Arial"/>
              </a:rPr>
              <a:t> SON. ULARNING UMUMIY BELGILARI VA XUSUSIYATLARI</a:t>
            </a:r>
            <a:endParaRPr lang="en-US" sz="3600" b="1" dirty="0">
              <a:solidFill>
                <a:srgbClr val="1F497D">
                  <a:lumMod val="75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230" y="3087297"/>
            <a:ext cx="2774579" cy="178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0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615553"/>
          </a:xfrm>
        </p:spPr>
        <p:txBody>
          <a:bodyPr/>
          <a:lstStyle/>
          <a:p>
            <a:pPr algn="ctr"/>
            <a:r>
              <a:rPr lang="en-US" sz="4000" dirty="0" smtClean="0"/>
              <a:t>TOPSHIRIQ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0163" y="907004"/>
            <a:ext cx="8780319" cy="1107996"/>
          </a:xfrm>
        </p:spPr>
        <p:txBody>
          <a:bodyPr/>
          <a:lstStyle/>
          <a:p>
            <a:pPr algn="l"/>
            <a:r>
              <a:rPr lang="uz-Latn-UZ" sz="2400" dirty="0" smtClean="0"/>
              <a:t>1. </a:t>
            </a:r>
            <a:r>
              <a:rPr lang="en-US" sz="2400" dirty="0" err="1" smtClean="0"/>
              <a:t>Birdan</a:t>
            </a:r>
            <a:r>
              <a:rPr lang="en-US" sz="2400" dirty="0" smtClean="0"/>
              <a:t> </a:t>
            </a:r>
            <a:r>
              <a:rPr lang="en-US" sz="2400" dirty="0" err="1"/>
              <a:t>o‘ngacha</a:t>
            </a:r>
            <a:r>
              <a:rPr lang="en-US" sz="2400" dirty="0"/>
              <a:t> </a:t>
            </a:r>
            <a:r>
              <a:rPr lang="en-US" sz="2400" dirty="0" err="1"/>
              <a:t>bo‘lgan</a:t>
            </a:r>
            <a:r>
              <a:rPr lang="en-US" sz="2400" dirty="0"/>
              <a:t> </a:t>
            </a:r>
            <a:r>
              <a:rPr lang="en-US" sz="2400" dirty="0" err="1"/>
              <a:t>sonlar</a:t>
            </a:r>
            <a:r>
              <a:rPr lang="en-US" sz="2400" dirty="0"/>
              <a:t> </a:t>
            </a:r>
            <a:r>
              <a:rPr lang="en-US" sz="2400" dirty="0" err="1"/>
              <a:t>ishtirokida</a:t>
            </a:r>
            <a:r>
              <a:rPr lang="en-US" sz="2400" dirty="0"/>
              <a:t> </a:t>
            </a:r>
            <a:r>
              <a:rPr lang="en-US" sz="2400" dirty="0" err="1"/>
              <a:t>birikmalar</a:t>
            </a:r>
            <a:r>
              <a:rPr lang="en-US" sz="2400" dirty="0"/>
              <a:t> </a:t>
            </a:r>
            <a:r>
              <a:rPr lang="en-US" sz="2400" dirty="0" err="1" smtClean="0"/>
              <a:t>tuzing</a:t>
            </a:r>
            <a:r>
              <a:rPr lang="uz-Latn-UZ" sz="2400" dirty="0" smtClean="0"/>
              <a:t>.</a:t>
            </a:r>
          </a:p>
          <a:p>
            <a:pPr algn="l"/>
            <a:r>
              <a:rPr lang="uz-Latn-UZ" sz="2400" dirty="0" smtClean="0"/>
              <a:t>2. </a:t>
            </a:r>
            <a:r>
              <a:rPr lang="en-US" sz="2400" dirty="0" err="1" smtClean="0"/>
              <a:t>Sanoq</a:t>
            </a:r>
            <a:r>
              <a:rPr lang="en-US" sz="2400" dirty="0" smtClean="0"/>
              <a:t> </a:t>
            </a:r>
            <a:r>
              <a:rPr lang="en-US" sz="2400" dirty="0" err="1" smtClean="0"/>
              <a:t>bildiruv</a:t>
            </a:r>
            <a:r>
              <a:rPr lang="uz-Latn-UZ" sz="2400" dirty="0" smtClean="0"/>
              <a:t>c</a:t>
            </a:r>
            <a:r>
              <a:rPr lang="en-US" sz="2400" dirty="0" smtClean="0"/>
              <a:t>hi </a:t>
            </a:r>
            <a:r>
              <a:rPr lang="en-US" sz="2400" dirty="0" err="1"/>
              <a:t>so‘zlarning</a:t>
            </a:r>
            <a:r>
              <a:rPr lang="en-US" sz="2400" dirty="0"/>
              <a:t> </a:t>
            </a:r>
            <a:r>
              <a:rPr lang="en-US" sz="2400" dirty="0" err="1"/>
              <a:t>qanday</a:t>
            </a:r>
            <a:r>
              <a:rPr lang="en-US" sz="2400" dirty="0"/>
              <a:t> </a:t>
            </a:r>
            <a:r>
              <a:rPr lang="en-US" sz="2400" dirty="0" err="1"/>
              <a:t>so‘roqqa</a:t>
            </a:r>
            <a:r>
              <a:rPr lang="en-US" sz="2400" dirty="0"/>
              <a:t> </a:t>
            </a:r>
            <a:r>
              <a:rPr lang="en-US" sz="2400" dirty="0" err="1"/>
              <a:t>javob</a:t>
            </a:r>
            <a:r>
              <a:rPr lang="en-US" sz="2400" dirty="0"/>
              <a:t> </a:t>
            </a:r>
            <a:r>
              <a:rPr lang="en-US" sz="2400" dirty="0" err="1"/>
              <a:t>bo‘lishini</a:t>
            </a:r>
            <a:r>
              <a:rPr lang="en-US" sz="2400" dirty="0"/>
              <a:t> </a:t>
            </a:r>
            <a:r>
              <a:rPr lang="en-US" sz="2400" dirty="0" err="1"/>
              <a:t>ayting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pic>
        <p:nvPicPr>
          <p:cNvPr id="2052" name="Picture 4" descr="Урок 44. названия и последовательность чисел второго десятка - Математика -  1 класс - Российская электронная шк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11" y="2082460"/>
            <a:ext cx="3892689" cy="218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8474" y="2102786"/>
            <a:ext cx="57256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daftar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do‘st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og‘a-ini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to‘rttadan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oldik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baho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oltinchi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yetti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sakkizinchi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qavat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to‘qqizinchi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o‘nlab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bolalar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208" y="2022283"/>
            <a:ext cx="1038659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31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60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BILIB OLING!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8429" y="1145996"/>
            <a:ext cx="5960416" cy="3662541"/>
          </a:xfrm>
        </p:spPr>
        <p:txBody>
          <a:bodyPr/>
          <a:lstStyle/>
          <a:p>
            <a:r>
              <a:rPr lang="uz-Latn-UZ" sz="2800" dirty="0" smtClean="0"/>
              <a:t>   </a:t>
            </a:r>
            <a:r>
              <a:rPr lang="en-US" sz="2800" dirty="0" err="1" smtClean="0"/>
              <a:t>Narsaning</a:t>
            </a:r>
            <a:r>
              <a:rPr lang="en-US" sz="2800" dirty="0" smtClean="0"/>
              <a:t> </a:t>
            </a:r>
            <a:r>
              <a:rPr lang="en-US" sz="2800" dirty="0"/>
              <a:t>son – </a:t>
            </a:r>
            <a:r>
              <a:rPr lang="en-US" sz="2800" dirty="0" err="1" smtClean="0"/>
              <a:t>sanog</a:t>
            </a:r>
            <a:r>
              <a:rPr lang="uz-Latn-UZ" sz="2800" dirty="0" smtClean="0"/>
              <a:t>‘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tartibini</a:t>
            </a:r>
            <a:r>
              <a:rPr lang="en-US" sz="2800" dirty="0"/>
              <a:t> </a:t>
            </a:r>
            <a:r>
              <a:rPr lang="en-US" sz="2800" dirty="0" err="1"/>
              <a:t>bildirib</a:t>
            </a:r>
            <a:r>
              <a:rPr lang="en-US" sz="2800" dirty="0"/>
              <a:t>, </a:t>
            </a:r>
            <a:r>
              <a:rPr lang="en-US" sz="2800" dirty="0" err="1"/>
              <a:t>qancha</a:t>
            </a:r>
            <a:r>
              <a:rPr lang="en-US" sz="2800" dirty="0"/>
              <a:t>?, </a:t>
            </a:r>
            <a:r>
              <a:rPr lang="en-US" sz="2800" dirty="0" err="1"/>
              <a:t>necha</a:t>
            </a:r>
            <a:r>
              <a:rPr lang="en-US" sz="2800" dirty="0"/>
              <a:t>?, </a:t>
            </a:r>
            <a:r>
              <a:rPr lang="en-US" sz="2800" dirty="0" err="1"/>
              <a:t>nechanchi</a:t>
            </a:r>
            <a:r>
              <a:rPr lang="en-US" sz="2800" dirty="0"/>
              <a:t>? </a:t>
            </a:r>
            <a:r>
              <a:rPr lang="uz-Latn-UZ" sz="2800" dirty="0" smtClean="0"/>
              <a:t>s</a:t>
            </a:r>
            <a:r>
              <a:rPr lang="en-US" sz="2800" dirty="0" smtClean="0"/>
              <a:t>o</a:t>
            </a:r>
            <a:r>
              <a:rPr lang="uz-Latn-UZ" sz="2800" dirty="0" smtClean="0"/>
              <a:t>‘</a:t>
            </a:r>
            <a:r>
              <a:rPr lang="en-US" sz="2800" dirty="0" err="1" smtClean="0"/>
              <a:t>roqlariga</a:t>
            </a:r>
            <a:r>
              <a:rPr lang="en-US" sz="2800" dirty="0" smtClean="0"/>
              <a:t> </a:t>
            </a:r>
            <a:r>
              <a:rPr lang="en-US" sz="2800" dirty="0" err="1"/>
              <a:t>javob</a:t>
            </a:r>
            <a:r>
              <a:rPr lang="en-US" sz="2800" dirty="0"/>
              <a:t> </a:t>
            </a:r>
            <a:r>
              <a:rPr lang="en-US" sz="2800" dirty="0" err="1" smtClean="0"/>
              <a:t>bo</a:t>
            </a:r>
            <a:r>
              <a:rPr lang="uz-Latn-UZ" sz="2800" dirty="0" smtClean="0"/>
              <a:t>‘</a:t>
            </a:r>
            <a:r>
              <a:rPr lang="en-US" sz="2800" dirty="0" err="1" smtClean="0"/>
              <a:t>ladigan</a:t>
            </a:r>
            <a:r>
              <a:rPr lang="en-US" sz="2800" dirty="0" smtClean="0"/>
              <a:t> so</a:t>
            </a:r>
            <a:r>
              <a:rPr lang="uz-Latn-UZ" sz="2800" dirty="0" smtClean="0"/>
              <a:t>‘</a:t>
            </a:r>
            <a:r>
              <a:rPr lang="en-US" sz="2800" dirty="0" err="1" smtClean="0"/>
              <a:t>zlar</a:t>
            </a:r>
            <a:r>
              <a:rPr lang="en-US" sz="2800" dirty="0" smtClean="0"/>
              <a:t> </a:t>
            </a:r>
            <a:r>
              <a:rPr lang="en-US" sz="2800" dirty="0"/>
              <a:t>son </a:t>
            </a:r>
            <a:r>
              <a:rPr lang="en-US" sz="2800" dirty="0" err="1"/>
              <a:t>deyiladi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/>
              <a:t>  </a:t>
            </a:r>
            <a:r>
              <a:rPr lang="en-US" sz="2800" dirty="0" err="1" smtClean="0"/>
              <a:t>Qulupnaylarning</a:t>
            </a:r>
            <a:r>
              <a:rPr lang="en-US" sz="2800" dirty="0" smtClean="0"/>
              <a:t> </a:t>
            </a:r>
            <a:r>
              <a:rPr lang="en-US" sz="2800" dirty="0" err="1"/>
              <a:t>mevasi</a:t>
            </a:r>
            <a:r>
              <a:rPr lang="en-US" sz="2800" dirty="0"/>
              <a:t> </a:t>
            </a:r>
            <a:r>
              <a:rPr lang="en-US" sz="2800" dirty="0" err="1"/>
              <a:t>naviga</a:t>
            </a:r>
            <a:r>
              <a:rPr lang="en-US" sz="2800" dirty="0"/>
              <a:t> </a:t>
            </a:r>
            <a:r>
              <a:rPr lang="en-US" sz="2800" dirty="0" err="1"/>
              <a:t>qarab</a:t>
            </a:r>
            <a:r>
              <a:rPr lang="en-US" sz="2800" dirty="0"/>
              <a:t> </a:t>
            </a:r>
            <a:r>
              <a:rPr lang="en-US" sz="2800" dirty="0" err="1"/>
              <a:t>uchtadan</a:t>
            </a:r>
            <a:r>
              <a:rPr lang="en-US" sz="2800" dirty="0"/>
              <a:t> – </a:t>
            </a:r>
            <a:r>
              <a:rPr lang="en-US" sz="2800" dirty="0" err="1"/>
              <a:t>saksontagacha</a:t>
            </a:r>
            <a:r>
              <a:rPr lang="en-US" sz="2800" dirty="0"/>
              <a:t> ham </a:t>
            </a:r>
            <a:r>
              <a:rPr lang="en-US" sz="2800" dirty="0" err="1" smtClean="0"/>
              <a:t>bo</a:t>
            </a:r>
            <a:r>
              <a:rPr lang="uz-Latn-UZ" sz="2800" dirty="0" smtClean="0"/>
              <a:t>‘</a:t>
            </a:r>
            <a:r>
              <a:rPr lang="en-US" sz="2800" dirty="0" err="1" smtClean="0"/>
              <a:t>lishi</a:t>
            </a:r>
            <a:r>
              <a:rPr lang="en-US" sz="2800" dirty="0" smtClean="0"/>
              <a:t> </a:t>
            </a:r>
            <a:r>
              <a:rPr lang="en-US" sz="2800" dirty="0" err="1"/>
              <a:t>mumkin</a:t>
            </a:r>
            <a:r>
              <a:rPr lang="en-US" sz="2800" dirty="0"/>
              <a:t>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65" y="1010098"/>
            <a:ext cx="2860009" cy="259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3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077" y="183142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Eslab qoling!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7036" y="1252447"/>
            <a:ext cx="8738755" cy="315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uz-Latn-UZ" alt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 narsalarning aniq miqdoriy </a:t>
            </a:r>
            <a:r>
              <a:rPr lang="uz-Latn-UZ" alt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belgilarini bildiradi</a:t>
            </a:r>
            <a:r>
              <a:rPr lang="uz-Latn-UZ" alt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Ana shu xususiyati bilan miqdorni bildiruvchi so‘zlardan farq qiladi. </a:t>
            </a: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uz-Latn-UZ" alt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Solishtiring:</a:t>
            </a: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uz-Latn-UZ" alt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Kutubxonadan kitob oldim.</a:t>
            </a: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uz-Latn-UZ" alt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Kutubxonadan kitoblar oldim.</a:t>
            </a:r>
          </a:p>
          <a:p>
            <a:pPr marL="342900" lvl="0" indent="-342900"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uz-Latn-UZ" alt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Kutubxonadan </a:t>
            </a:r>
            <a:r>
              <a:rPr lang="uz-Latn-UZ" alt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uz-Latn-UZ" alt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kitob oldim.</a:t>
            </a:r>
            <a:endParaRPr lang="ru-RU" alt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794" y="2202506"/>
            <a:ext cx="1562788" cy="179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05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8991" y="958960"/>
            <a:ext cx="8603674" cy="1077218"/>
          </a:xfrm>
        </p:spPr>
        <p:txBody>
          <a:bodyPr/>
          <a:lstStyle/>
          <a:p>
            <a:r>
              <a:rPr lang="uz-Latn-UZ" sz="2800" dirty="0" smtClean="0"/>
              <a:t>  </a:t>
            </a:r>
            <a:r>
              <a:rPr lang="en-US" sz="2800" dirty="0" err="1" smtClean="0"/>
              <a:t>Hozirgi</a:t>
            </a:r>
            <a:r>
              <a:rPr lang="en-US" sz="2800" dirty="0" smtClean="0"/>
              <a:t> </a:t>
            </a:r>
            <a:r>
              <a:rPr lang="en-US" sz="2800" dirty="0" err="1"/>
              <a:t>o‘zbek</a:t>
            </a:r>
            <a:r>
              <a:rPr lang="en-US" sz="2800" dirty="0"/>
              <a:t> </a:t>
            </a:r>
            <a:r>
              <a:rPr lang="en-US" sz="2800" dirty="0" err="1"/>
              <a:t>adabiy</a:t>
            </a:r>
            <a:r>
              <a:rPr lang="en-US" sz="2800" dirty="0"/>
              <a:t> </a:t>
            </a:r>
            <a:r>
              <a:rPr lang="en-US" sz="2800" dirty="0" err="1"/>
              <a:t>tilida</a:t>
            </a:r>
            <a:r>
              <a:rPr lang="en-US" sz="2800" dirty="0"/>
              <a:t> </a:t>
            </a:r>
            <a:r>
              <a:rPr lang="en-US" sz="2800" dirty="0" err="1" smtClean="0"/>
              <a:t>narsaning</a:t>
            </a:r>
            <a:r>
              <a:rPr lang="uz-Latn-UZ" sz="2800" dirty="0" smtClean="0"/>
              <a:t> </a:t>
            </a:r>
            <a:r>
              <a:rPr lang="en-US" sz="2800" dirty="0" err="1" smtClean="0"/>
              <a:t>miqdorini</a:t>
            </a:r>
            <a:r>
              <a:rPr lang="en-US" sz="2800" dirty="0"/>
              <a:t>, son-</a:t>
            </a:r>
            <a:r>
              <a:rPr lang="en-US" sz="2800" dirty="0" err="1"/>
              <a:t>sanog‘ini</a:t>
            </a:r>
            <a:r>
              <a:rPr lang="en-US" sz="2800" dirty="0"/>
              <a:t> </a:t>
            </a:r>
            <a:r>
              <a:rPr lang="en-US" sz="2800" dirty="0" err="1"/>
              <a:t>ifodalash</a:t>
            </a:r>
            <a:r>
              <a:rPr lang="en-US" sz="2800" dirty="0"/>
              <a:t> </a:t>
            </a:r>
            <a:r>
              <a:rPr lang="en-US" sz="2800" dirty="0" err="1"/>
              <a:t>uchun</a:t>
            </a:r>
            <a:r>
              <a:rPr lang="en-US" sz="2800" dirty="0"/>
              <a:t> 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38926995"/>
              </p:ext>
            </p:extLst>
          </p:nvPr>
        </p:nvGraphicFramePr>
        <p:xfrm>
          <a:off x="1080654" y="1714500"/>
          <a:ext cx="7730837" cy="3169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 bwMode="auto">
          <a:xfrm>
            <a:off x="218209" y="2659471"/>
            <a:ext cx="914400" cy="1091647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 w="0"/>
              <a:solidFill>
                <a:srgbClr val="CE42C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700" y="2943684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z-Latn-UZ" sz="2800" b="1" kern="0" dirty="0">
                <a:ln w="0"/>
                <a:solidFill>
                  <a:srgbClr val="CE42C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23</a:t>
            </a:r>
            <a:endParaRPr lang="ru-RU" sz="2800" b="1" kern="0" dirty="0">
              <a:ln w="0"/>
              <a:solidFill>
                <a:srgbClr val="CE42C7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9918" y="1973166"/>
            <a:ext cx="44114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z-Latn-UZ" sz="3600" dirty="0">
                <a:solidFill>
                  <a:srgbClr val="7030A0"/>
                </a:solidFill>
                <a:latin typeface="Arial" panose="020B0604020202020204" pitchFamily="34" charset="0"/>
              </a:rPr>
              <a:t>9</a:t>
            </a:r>
            <a:endParaRPr lang="ru-RU" sz="36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5083" y="2995639"/>
            <a:ext cx="44114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z-Latn-UZ" sz="3600" dirty="0">
                <a:solidFill>
                  <a:srgbClr val="7030A0"/>
                </a:solidFill>
                <a:latin typeface="Arial" panose="020B0604020202020204" pitchFamily="34" charset="0"/>
              </a:rPr>
              <a:t>9</a:t>
            </a:r>
            <a:endParaRPr lang="ru-RU" sz="36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6482" y="3930121"/>
            <a:ext cx="44114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uz-Latn-UZ" sz="3600" dirty="0">
                <a:solidFill>
                  <a:srgbClr val="7030A0"/>
                </a:solidFill>
                <a:latin typeface="Arial" panose="020B0604020202020204" pitchFamily="34" charset="0"/>
              </a:rPr>
              <a:t>5</a:t>
            </a:r>
            <a:endParaRPr lang="ru-RU" sz="36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2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1001" y="979742"/>
            <a:ext cx="8776353" cy="646331"/>
          </a:xfrm>
        </p:spPr>
        <p:txBody>
          <a:bodyPr/>
          <a:lstStyle/>
          <a:p>
            <a:pPr algn="ctr"/>
            <a:r>
              <a:rPr lang="en-US" sz="2800" dirty="0" err="1"/>
              <a:t>Sonlar</a:t>
            </a:r>
            <a:r>
              <a:rPr lang="en-US" sz="2800" dirty="0"/>
              <a:t> </a:t>
            </a:r>
            <a:r>
              <a:rPr lang="en-US" sz="2800" dirty="0" err="1"/>
              <a:t>harflar</a:t>
            </a:r>
            <a:r>
              <a:rPr lang="en-US" sz="2800" dirty="0"/>
              <a:t> </a:t>
            </a:r>
            <a:r>
              <a:rPr lang="en-US" sz="2800" dirty="0" err="1"/>
              <a:t>bilan</a:t>
            </a:r>
            <a:r>
              <a:rPr lang="en-US" sz="2800" dirty="0"/>
              <a:t> ham, </a:t>
            </a:r>
            <a:r>
              <a:rPr lang="en-US" sz="2800" dirty="0" err="1"/>
              <a:t>raqamlar</a:t>
            </a:r>
            <a:r>
              <a:rPr lang="en-US" sz="2800" dirty="0"/>
              <a:t> </a:t>
            </a:r>
            <a:r>
              <a:rPr lang="en-US" sz="2800" dirty="0" err="1" smtClean="0"/>
              <a:t>bilan</a:t>
            </a:r>
            <a:r>
              <a:rPr lang="en-US" sz="2800" dirty="0" smtClean="0"/>
              <a:t> </a:t>
            </a:r>
            <a:r>
              <a:rPr lang="en-US" sz="2800" dirty="0"/>
              <a:t>ham  </a:t>
            </a:r>
            <a:r>
              <a:rPr lang="en-US" sz="2800" dirty="0" err="1"/>
              <a:t>yoziladi</a:t>
            </a:r>
            <a:r>
              <a:rPr lang="en-US" sz="2800" dirty="0"/>
              <a:t>. </a:t>
            </a:r>
          </a:p>
          <a:p>
            <a:pPr algn="ctr"/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41927820"/>
              </p:ext>
            </p:extLst>
          </p:nvPr>
        </p:nvGraphicFramePr>
        <p:xfrm>
          <a:off x="866980" y="1652155"/>
          <a:ext cx="5128574" cy="3293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7"/>
          <a:stretch/>
        </p:blipFill>
        <p:spPr bwMode="auto">
          <a:xfrm>
            <a:off x="6470073" y="1606261"/>
            <a:ext cx="2209800" cy="233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3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8125</TotalTime>
  <Words>484</Words>
  <Application>Microsoft Office PowerPoint</Application>
  <PresentationFormat>Экран (16:9)</PresentationFormat>
  <Paragraphs>78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Open Sans</vt:lpstr>
      <vt:lpstr>Open Sans Light</vt:lpstr>
      <vt:lpstr>Wingdings</vt:lpstr>
      <vt:lpstr>1_Office Theme</vt:lpstr>
      <vt:lpstr>2_Office Theme</vt:lpstr>
      <vt:lpstr>3_Office Theme</vt:lpstr>
      <vt:lpstr>4_Office Theme</vt:lpstr>
      <vt:lpstr>5_Office Theme</vt:lpstr>
      <vt:lpstr>Презентация PowerPoint</vt:lpstr>
      <vt:lpstr>MUSTAHKAMLASH</vt:lpstr>
      <vt:lpstr>Презентация PowerPoint</vt:lpstr>
      <vt:lpstr>Презентация PowerPoint</vt:lpstr>
      <vt:lpstr>TOPSHIRIQ</vt:lpstr>
      <vt:lpstr>BILIB OLING!</vt:lpstr>
      <vt:lpstr>Eslab qoling!</vt:lpstr>
      <vt:lpstr>Презентация PowerPoint</vt:lpstr>
      <vt:lpstr>Презентация PowerPoint</vt:lpstr>
      <vt:lpstr>Son quyidagi xususiyatlarga ega: </vt:lpstr>
      <vt:lpstr>401-mashq </vt:lpstr>
      <vt:lpstr>402-mashq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771</cp:revision>
  <cp:lastPrinted>2020-08-26T14:48:01Z</cp:lastPrinted>
  <dcterms:created xsi:type="dcterms:W3CDTF">2020-04-11T16:25:36Z</dcterms:created>
  <dcterms:modified xsi:type="dcterms:W3CDTF">2021-03-16T06:05:54Z</dcterms:modified>
</cp:coreProperties>
</file>