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sldIdLst>
    <p:sldId id="320" r:id="rId2"/>
    <p:sldId id="346" r:id="rId3"/>
    <p:sldId id="347" r:id="rId4"/>
  </p:sldIdLst>
  <p:sldSz cx="5765800" cy="3244850"/>
  <p:notesSz cx="5765800" cy="32448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60"/>
  </p:normalViewPr>
  <p:slideViewPr>
    <p:cSldViewPr>
      <p:cViewPr varScale="1">
        <p:scale>
          <a:sx n="127" d="100"/>
          <a:sy n="127" d="100"/>
        </p:scale>
        <p:origin x="816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498725" cy="1619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265488" y="0"/>
            <a:ext cx="2498725" cy="1619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E10CF-B033-4812-AD78-980F63133465}" type="datetimeFigureOut">
              <a:rPr lang="en-GB" smtClean="0"/>
              <a:pPr/>
              <a:t>17/03/2021</a:t>
            </a:fld>
            <a:endParaRPr lang="en-GB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911350" y="406400"/>
            <a:ext cx="1943100" cy="10937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576263" y="1562100"/>
            <a:ext cx="4613275" cy="12779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GB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3082925"/>
            <a:ext cx="2498725" cy="161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265488" y="3082925"/>
            <a:ext cx="2498725" cy="161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06829A-CB88-467E-8655-4240A6B445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70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32435" y="1005903"/>
            <a:ext cx="4900930" cy="68141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864870" y="1817116"/>
            <a:ext cx="4036060" cy="8112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3/17/2021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5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400" b="0" i="1">
                <a:solidFill>
                  <a:srgbClr val="231F2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3/17/2021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5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88290" y="746315"/>
            <a:ext cx="2508123" cy="21416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2969387" y="746315"/>
            <a:ext cx="2508123" cy="21416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3/17/2021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66848" y="71163"/>
            <a:ext cx="5650865" cy="429259"/>
          </a:xfrm>
          <a:custGeom>
            <a:avLst/>
            <a:gdLst/>
            <a:ahLst/>
            <a:cxnLst/>
            <a:rect l="l" t="t" r="r" b="b"/>
            <a:pathLst>
              <a:path w="5650865" h="429259">
                <a:moveTo>
                  <a:pt x="5650710" y="0"/>
                </a:moveTo>
                <a:lnTo>
                  <a:pt x="0" y="0"/>
                </a:lnTo>
                <a:lnTo>
                  <a:pt x="0" y="428871"/>
                </a:lnTo>
                <a:lnTo>
                  <a:pt x="5650710" y="428871"/>
                </a:lnTo>
                <a:lnTo>
                  <a:pt x="5650710" y="0"/>
                </a:lnTo>
                <a:close/>
              </a:path>
            </a:pathLst>
          </a:custGeom>
          <a:solidFill>
            <a:srgbClr val="2365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5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3/17/2021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3/17/2021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66840" y="536168"/>
            <a:ext cx="5650865" cy="2649220"/>
          </a:xfrm>
          <a:custGeom>
            <a:avLst/>
            <a:gdLst/>
            <a:ahLst/>
            <a:cxnLst/>
            <a:rect l="l" t="t" r="r" b="b"/>
            <a:pathLst>
              <a:path w="5650865" h="2649220">
                <a:moveTo>
                  <a:pt x="5650712" y="24434"/>
                </a:moveTo>
                <a:lnTo>
                  <a:pt x="5626328" y="24434"/>
                </a:lnTo>
                <a:lnTo>
                  <a:pt x="5626328" y="2624975"/>
                </a:lnTo>
                <a:lnTo>
                  <a:pt x="5650712" y="2624975"/>
                </a:lnTo>
                <a:lnTo>
                  <a:pt x="5650712" y="24434"/>
                </a:lnTo>
                <a:close/>
              </a:path>
              <a:path w="5650865" h="2649220">
                <a:moveTo>
                  <a:pt x="5650712" y="0"/>
                </a:moveTo>
                <a:lnTo>
                  <a:pt x="0" y="0"/>
                </a:lnTo>
                <a:lnTo>
                  <a:pt x="0" y="24130"/>
                </a:lnTo>
                <a:lnTo>
                  <a:pt x="0" y="2625090"/>
                </a:lnTo>
                <a:lnTo>
                  <a:pt x="0" y="2649220"/>
                </a:lnTo>
                <a:lnTo>
                  <a:pt x="5650712" y="2649220"/>
                </a:lnTo>
                <a:lnTo>
                  <a:pt x="5650712" y="2625090"/>
                </a:lnTo>
                <a:lnTo>
                  <a:pt x="24384" y="2625090"/>
                </a:lnTo>
                <a:lnTo>
                  <a:pt x="24384" y="24130"/>
                </a:lnTo>
                <a:lnTo>
                  <a:pt x="5650712" y="24130"/>
                </a:lnTo>
                <a:lnTo>
                  <a:pt x="5650712" y="0"/>
                </a:lnTo>
                <a:close/>
              </a:path>
            </a:pathLst>
          </a:custGeom>
          <a:solidFill>
            <a:srgbClr val="00A65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66848" y="71163"/>
            <a:ext cx="5650865" cy="429259"/>
          </a:xfrm>
          <a:custGeom>
            <a:avLst/>
            <a:gdLst/>
            <a:ahLst/>
            <a:cxnLst/>
            <a:rect l="l" t="t" r="r" b="b"/>
            <a:pathLst>
              <a:path w="5650865" h="429259">
                <a:moveTo>
                  <a:pt x="5650710" y="0"/>
                </a:moveTo>
                <a:lnTo>
                  <a:pt x="0" y="0"/>
                </a:lnTo>
                <a:lnTo>
                  <a:pt x="0" y="428871"/>
                </a:lnTo>
                <a:lnTo>
                  <a:pt x="5650710" y="428871"/>
                </a:lnTo>
                <a:lnTo>
                  <a:pt x="5650710" y="0"/>
                </a:lnTo>
                <a:close/>
              </a:path>
            </a:pathLst>
          </a:custGeom>
          <a:solidFill>
            <a:srgbClr val="2365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00739" y="102424"/>
            <a:ext cx="5164320" cy="6388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5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36105" y="982040"/>
            <a:ext cx="4893589" cy="20186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1">
                <a:solidFill>
                  <a:srgbClr val="231F2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960372" y="3017710"/>
            <a:ext cx="1845056" cy="1622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88290" y="3017710"/>
            <a:ext cx="1326134" cy="1622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3/17/2021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4151376" y="3017710"/>
            <a:ext cx="1326134" cy="1622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2">
            <a:extLst>
              <a:ext uri="{FF2B5EF4-FFF2-40B4-BE49-F238E27FC236}">
                <a16:creationId xmlns:a16="http://schemas.microsoft.com/office/drawing/2014/main" id="{1A2AD370-A84D-489B-9B12-3F13EFACD04E}"/>
              </a:ext>
            </a:extLst>
          </p:cNvPr>
          <p:cNvSpPr/>
          <p:nvPr/>
        </p:nvSpPr>
        <p:spPr>
          <a:xfrm>
            <a:off x="-1" y="0"/>
            <a:ext cx="5760085" cy="1021080"/>
          </a:xfrm>
          <a:custGeom>
            <a:avLst/>
            <a:gdLst/>
            <a:ahLst/>
            <a:cxnLst/>
            <a:rect l="l" t="t" r="r" b="b"/>
            <a:pathLst>
              <a:path w="5760085" h="1021080">
                <a:moveTo>
                  <a:pt x="5759640" y="0"/>
                </a:moveTo>
                <a:lnTo>
                  <a:pt x="0" y="0"/>
                </a:lnTo>
                <a:lnTo>
                  <a:pt x="0" y="1020952"/>
                </a:lnTo>
                <a:lnTo>
                  <a:pt x="5759640" y="1020952"/>
                </a:lnTo>
                <a:lnTo>
                  <a:pt x="5759640" y="0"/>
                </a:lnTo>
                <a:close/>
              </a:path>
            </a:pathLst>
          </a:custGeom>
          <a:solidFill>
            <a:srgbClr val="2365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BCA479FA-01CD-4764-9122-65960CE0B7DE}"/>
              </a:ext>
            </a:extLst>
          </p:cNvPr>
          <p:cNvSpPr/>
          <p:nvPr/>
        </p:nvSpPr>
        <p:spPr>
          <a:xfrm>
            <a:off x="437789" y="1251207"/>
            <a:ext cx="344170" cy="740410"/>
          </a:xfrm>
          <a:custGeom>
            <a:avLst/>
            <a:gdLst/>
            <a:ahLst/>
            <a:cxnLst/>
            <a:rect l="l" t="t" r="r" b="b"/>
            <a:pathLst>
              <a:path w="344170" h="740410">
                <a:moveTo>
                  <a:pt x="343828" y="0"/>
                </a:moveTo>
                <a:lnTo>
                  <a:pt x="0" y="0"/>
                </a:lnTo>
                <a:lnTo>
                  <a:pt x="0" y="740144"/>
                </a:lnTo>
                <a:lnTo>
                  <a:pt x="343828" y="740144"/>
                </a:lnTo>
                <a:lnTo>
                  <a:pt x="343828" y="0"/>
                </a:lnTo>
                <a:close/>
              </a:path>
            </a:pathLst>
          </a:custGeom>
          <a:solidFill>
            <a:srgbClr val="2365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>
            <a:extLst>
              <a:ext uri="{FF2B5EF4-FFF2-40B4-BE49-F238E27FC236}">
                <a16:creationId xmlns:a16="http://schemas.microsoft.com/office/drawing/2014/main" id="{AD48F187-A871-4799-B0F4-AFA305E548EF}"/>
              </a:ext>
            </a:extLst>
          </p:cNvPr>
          <p:cNvSpPr/>
          <p:nvPr/>
        </p:nvSpPr>
        <p:spPr>
          <a:xfrm>
            <a:off x="437789" y="2160611"/>
            <a:ext cx="344170" cy="748917"/>
          </a:xfrm>
          <a:custGeom>
            <a:avLst/>
            <a:gdLst/>
            <a:ahLst/>
            <a:cxnLst/>
            <a:rect l="l" t="t" r="r" b="b"/>
            <a:pathLst>
              <a:path w="344170" h="680719">
                <a:moveTo>
                  <a:pt x="343828" y="0"/>
                </a:moveTo>
                <a:lnTo>
                  <a:pt x="0" y="0"/>
                </a:lnTo>
                <a:lnTo>
                  <a:pt x="0" y="680457"/>
                </a:lnTo>
                <a:lnTo>
                  <a:pt x="343828" y="680457"/>
                </a:lnTo>
                <a:lnTo>
                  <a:pt x="343828" y="0"/>
                </a:lnTo>
                <a:close/>
              </a:path>
            </a:pathLst>
          </a:custGeom>
          <a:solidFill>
            <a:srgbClr val="9395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3">
            <a:extLst>
              <a:ext uri="{FF2B5EF4-FFF2-40B4-BE49-F238E27FC236}">
                <a16:creationId xmlns:a16="http://schemas.microsoft.com/office/drawing/2014/main" id="{DE6856A3-7B1F-4722-A615-FF4EF14B408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1598" y="249024"/>
            <a:ext cx="4254500" cy="599522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14"/>
              </a:spcBef>
            </a:pPr>
            <a:r>
              <a:rPr lang="en-US" sz="1900" spc="-5" dirty="0"/>
              <a:t>INFORMATIKA VA AXBOROT TEXNOLOGIYALARI</a:t>
            </a:r>
            <a:endParaRPr lang="en-US" sz="1900" dirty="0"/>
          </a:p>
        </p:txBody>
      </p:sp>
      <p:grpSp>
        <p:nvGrpSpPr>
          <p:cNvPr id="8" name="object 8">
            <a:extLst>
              <a:ext uri="{FF2B5EF4-FFF2-40B4-BE49-F238E27FC236}">
                <a16:creationId xmlns:a16="http://schemas.microsoft.com/office/drawing/2014/main" id="{C2710C8F-3E68-4924-B155-F7B072AA3F3F}"/>
              </a:ext>
            </a:extLst>
          </p:cNvPr>
          <p:cNvGrpSpPr/>
          <p:nvPr/>
        </p:nvGrpSpPr>
        <p:grpSpPr>
          <a:xfrm>
            <a:off x="4635500" y="212867"/>
            <a:ext cx="995327" cy="634365"/>
            <a:chOff x="4686759" y="212867"/>
            <a:chExt cx="634365" cy="634365"/>
          </a:xfrm>
        </p:grpSpPr>
        <p:sp>
          <p:nvSpPr>
            <p:cNvPr id="9" name="object 9">
              <a:extLst>
                <a:ext uri="{FF2B5EF4-FFF2-40B4-BE49-F238E27FC236}">
                  <a16:creationId xmlns:a16="http://schemas.microsoft.com/office/drawing/2014/main" id="{17904163-5005-42E8-B2B3-08870DCB607B}"/>
                </a:ext>
              </a:extLst>
            </p:cNvPr>
            <p:cNvSpPr/>
            <p:nvPr/>
          </p:nvSpPr>
          <p:spPr>
            <a:xfrm>
              <a:off x="4701999" y="228108"/>
              <a:ext cx="603885" cy="603885"/>
            </a:xfrm>
            <a:custGeom>
              <a:avLst/>
              <a:gdLst/>
              <a:ahLst/>
              <a:cxnLst/>
              <a:rect l="l" t="t" r="r" b="b"/>
              <a:pathLst>
                <a:path w="603885" h="603885">
                  <a:moveTo>
                    <a:pt x="603608" y="0"/>
                  </a:moveTo>
                  <a:lnTo>
                    <a:pt x="0" y="0"/>
                  </a:lnTo>
                  <a:lnTo>
                    <a:pt x="0" y="603609"/>
                  </a:lnTo>
                  <a:lnTo>
                    <a:pt x="603608" y="603609"/>
                  </a:lnTo>
                  <a:lnTo>
                    <a:pt x="603608" y="0"/>
                  </a:lnTo>
                  <a:close/>
                </a:path>
              </a:pathLst>
            </a:custGeom>
            <a:solidFill>
              <a:srgbClr val="00A65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>
              <a:extLst>
                <a:ext uri="{FF2B5EF4-FFF2-40B4-BE49-F238E27FC236}">
                  <a16:creationId xmlns:a16="http://schemas.microsoft.com/office/drawing/2014/main" id="{4F1A5587-E489-49BA-BF3C-0B599C337BDF}"/>
                </a:ext>
              </a:extLst>
            </p:cNvPr>
            <p:cNvSpPr/>
            <p:nvPr/>
          </p:nvSpPr>
          <p:spPr>
            <a:xfrm>
              <a:off x="4701999" y="228108"/>
              <a:ext cx="603885" cy="603885"/>
            </a:xfrm>
            <a:custGeom>
              <a:avLst/>
              <a:gdLst/>
              <a:ahLst/>
              <a:cxnLst/>
              <a:rect l="l" t="t" r="r" b="b"/>
              <a:pathLst>
                <a:path w="603885" h="603885">
                  <a:moveTo>
                    <a:pt x="0" y="0"/>
                  </a:moveTo>
                  <a:lnTo>
                    <a:pt x="603608" y="0"/>
                  </a:lnTo>
                  <a:lnTo>
                    <a:pt x="603608" y="603609"/>
                  </a:lnTo>
                  <a:lnTo>
                    <a:pt x="0" y="603609"/>
                  </a:lnTo>
                  <a:lnTo>
                    <a:pt x="0" y="0"/>
                  </a:lnTo>
                  <a:close/>
                </a:path>
              </a:pathLst>
            </a:custGeom>
            <a:ln w="3048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>
            <a:extLst>
              <a:ext uri="{FF2B5EF4-FFF2-40B4-BE49-F238E27FC236}">
                <a16:creationId xmlns:a16="http://schemas.microsoft.com/office/drawing/2014/main" id="{AF298A55-6A4A-4284-9B31-3EAFC45AFA77}"/>
              </a:ext>
            </a:extLst>
          </p:cNvPr>
          <p:cNvSpPr txBox="1"/>
          <p:nvPr/>
        </p:nvSpPr>
        <p:spPr>
          <a:xfrm>
            <a:off x="4604636" y="343135"/>
            <a:ext cx="1051560" cy="385362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spcBef>
                <a:spcPts val="125"/>
              </a:spcBef>
            </a:pPr>
            <a:r>
              <a:rPr lang="en-US" sz="2400" b="1" spc="10" dirty="0">
                <a:solidFill>
                  <a:srgbClr val="FFFFFF"/>
                </a:solidFill>
                <a:latin typeface="Arial"/>
                <a:cs typeface="Arial"/>
              </a:rPr>
              <a:t>8</a:t>
            </a:r>
            <a:r>
              <a:rPr lang="ru-RU" sz="2400" b="1" spc="10" dirty="0">
                <a:solidFill>
                  <a:srgbClr val="FFFFFF"/>
                </a:solidFill>
                <a:latin typeface="Arial"/>
                <a:cs typeface="Arial"/>
              </a:rPr>
              <a:t>-</a:t>
            </a:r>
            <a:r>
              <a:rPr lang="en-US" sz="2400" b="1" spc="5" dirty="0" err="1">
                <a:solidFill>
                  <a:srgbClr val="FFFFFF"/>
                </a:solidFill>
                <a:latin typeface="Arial"/>
                <a:cs typeface="Arial"/>
              </a:rPr>
              <a:t>sinf</a:t>
            </a:r>
            <a:endParaRPr lang="en-US" sz="2400" b="1" dirty="0">
              <a:latin typeface="Arial"/>
              <a:cs typeface="Arial"/>
            </a:endParaRPr>
          </a:p>
        </p:txBody>
      </p:sp>
      <p:sp>
        <p:nvSpPr>
          <p:cNvPr id="13" name="object 11">
            <a:extLst>
              <a:ext uri="{FF2B5EF4-FFF2-40B4-BE49-F238E27FC236}">
                <a16:creationId xmlns:a16="http://schemas.microsoft.com/office/drawing/2014/main" id="{DC9A5E04-87F5-4D7A-8352-2E6A0F82503F}"/>
              </a:ext>
            </a:extLst>
          </p:cNvPr>
          <p:cNvSpPr/>
          <p:nvPr/>
        </p:nvSpPr>
        <p:spPr>
          <a:xfrm>
            <a:off x="134973" y="294122"/>
            <a:ext cx="646986" cy="514672"/>
          </a:xfrm>
          <a:custGeom>
            <a:avLst/>
            <a:gdLst/>
            <a:ahLst/>
            <a:cxnLst/>
            <a:rect l="l" t="t" r="r" b="b"/>
            <a:pathLst>
              <a:path w="492759" h="379095">
                <a:moveTo>
                  <a:pt x="447094" y="0"/>
                </a:moveTo>
                <a:lnTo>
                  <a:pt x="45651" y="0"/>
                </a:lnTo>
                <a:lnTo>
                  <a:pt x="39383" y="6267"/>
                </a:lnTo>
                <a:lnTo>
                  <a:pt x="39383" y="264483"/>
                </a:lnTo>
                <a:lnTo>
                  <a:pt x="633" y="340944"/>
                </a:lnTo>
                <a:lnTo>
                  <a:pt x="309" y="341805"/>
                </a:lnTo>
                <a:lnTo>
                  <a:pt x="101" y="342658"/>
                </a:lnTo>
                <a:lnTo>
                  <a:pt x="0" y="371350"/>
                </a:lnTo>
                <a:lnTo>
                  <a:pt x="7444" y="378795"/>
                </a:lnTo>
                <a:lnTo>
                  <a:pt x="485302" y="378795"/>
                </a:lnTo>
                <a:lnTo>
                  <a:pt x="492747" y="371350"/>
                </a:lnTo>
                <a:lnTo>
                  <a:pt x="492747" y="364359"/>
                </a:lnTo>
                <a:lnTo>
                  <a:pt x="15405" y="364359"/>
                </a:lnTo>
                <a:lnTo>
                  <a:pt x="14436" y="363390"/>
                </a:lnTo>
                <a:lnTo>
                  <a:pt x="14436" y="351108"/>
                </a:lnTo>
                <a:lnTo>
                  <a:pt x="492747" y="351108"/>
                </a:lnTo>
                <a:lnTo>
                  <a:pt x="492644" y="342658"/>
                </a:lnTo>
                <a:lnTo>
                  <a:pt x="492437" y="341805"/>
                </a:lnTo>
                <a:lnTo>
                  <a:pt x="492113" y="340944"/>
                </a:lnTo>
                <a:lnTo>
                  <a:pt x="489948" y="336671"/>
                </a:lnTo>
                <a:lnTo>
                  <a:pt x="18968" y="336671"/>
                </a:lnTo>
                <a:lnTo>
                  <a:pt x="51033" y="273427"/>
                </a:lnTo>
                <a:lnTo>
                  <a:pt x="457895" y="273427"/>
                </a:lnTo>
                <a:lnTo>
                  <a:pt x="453363" y="264483"/>
                </a:lnTo>
                <a:lnTo>
                  <a:pt x="453363" y="258991"/>
                </a:lnTo>
                <a:lnTo>
                  <a:pt x="53820" y="258991"/>
                </a:lnTo>
                <a:lnTo>
                  <a:pt x="53820" y="14436"/>
                </a:lnTo>
                <a:lnTo>
                  <a:pt x="453363" y="14436"/>
                </a:lnTo>
                <a:lnTo>
                  <a:pt x="453363" y="6267"/>
                </a:lnTo>
                <a:lnTo>
                  <a:pt x="447094" y="0"/>
                </a:lnTo>
                <a:close/>
              </a:path>
              <a:path w="492759" h="379095">
                <a:moveTo>
                  <a:pt x="492747" y="351108"/>
                </a:moveTo>
                <a:lnTo>
                  <a:pt x="478311" y="351108"/>
                </a:lnTo>
                <a:lnTo>
                  <a:pt x="478311" y="363390"/>
                </a:lnTo>
                <a:lnTo>
                  <a:pt x="477342" y="364359"/>
                </a:lnTo>
                <a:lnTo>
                  <a:pt x="492747" y="364359"/>
                </a:lnTo>
                <a:lnTo>
                  <a:pt x="492747" y="351108"/>
                </a:lnTo>
                <a:close/>
              </a:path>
              <a:path w="492759" h="379095">
                <a:moveTo>
                  <a:pt x="300225" y="297831"/>
                </a:moveTo>
                <a:lnTo>
                  <a:pt x="192520" y="297831"/>
                </a:lnTo>
                <a:lnTo>
                  <a:pt x="187131" y="301934"/>
                </a:lnTo>
                <a:lnTo>
                  <a:pt x="177552" y="336671"/>
                </a:lnTo>
                <a:lnTo>
                  <a:pt x="192528" y="336671"/>
                </a:lnTo>
                <a:lnTo>
                  <a:pt x="199260" y="312267"/>
                </a:lnTo>
                <a:lnTo>
                  <a:pt x="308461" y="312267"/>
                </a:lnTo>
                <a:lnTo>
                  <a:pt x="305611" y="301934"/>
                </a:lnTo>
                <a:lnTo>
                  <a:pt x="300225" y="297831"/>
                </a:lnTo>
                <a:close/>
              </a:path>
              <a:path w="492759" h="379095">
                <a:moveTo>
                  <a:pt x="308461" y="312267"/>
                </a:moveTo>
                <a:lnTo>
                  <a:pt x="293486" y="312267"/>
                </a:lnTo>
                <a:lnTo>
                  <a:pt x="300219" y="336671"/>
                </a:lnTo>
                <a:lnTo>
                  <a:pt x="315191" y="336671"/>
                </a:lnTo>
                <a:lnTo>
                  <a:pt x="308461" y="312267"/>
                </a:lnTo>
                <a:close/>
              </a:path>
              <a:path w="492759" h="379095">
                <a:moveTo>
                  <a:pt x="457895" y="273427"/>
                </a:moveTo>
                <a:lnTo>
                  <a:pt x="441709" y="273427"/>
                </a:lnTo>
                <a:lnTo>
                  <a:pt x="473774" y="336671"/>
                </a:lnTo>
                <a:lnTo>
                  <a:pt x="489948" y="336671"/>
                </a:lnTo>
                <a:lnTo>
                  <a:pt x="457895" y="273427"/>
                </a:lnTo>
                <a:close/>
              </a:path>
              <a:path w="492759" h="379095">
                <a:moveTo>
                  <a:pt x="453363" y="14436"/>
                </a:moveTo>
                <a:lnTo>
                  <a:pt x="438927" y="14436"/>
                </a:lnTo>
                <a:lnTo>
                  <a:pt x="438927" y="258991"/>
                </a:lnTo>
                <a:lnTo>
                  <a:pt x="453363" y="258991"/>
                </a:lnTo>
                <a:lnTo>
                  <a:pt x="453363" y="14436"/>
                </a:lnTo>
                <a:close/>
              </a:path>
            </a:pathLst>
          </a:custGeom>
          <a:solidFill>
            <a:srgbClr val="00AEEF"/>
          </a:solidFill>
          <a:ln>
            <a:solidFill>
              <a:schemeClr val="bg1"/>
            </a:solidFill>
          </a:ln>
        </p:spPr>
        <p:txBody>
          <a:bodyPr wrap="square" lIns="0" tIns="0" rIns="0" bIns="0" rtlCol="0"/>
          <a:lstStyle/>
          <a:p>
            <a:endParaRPr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ject 4">
            <a:extLst>
              <a:ext uri="{FF2B5EF4-FFF2-40B4-BE49-F238E27FC236}">
                <a16:creationId xmlns:a16="http://schemas.microsoft.com/office/drawing/2014/main" id="{AD615112-7459-4CA7-8C46-AA15F067C4B7}"/>
              </a:ext>
            </a:extLst>
          </p:cNvPr>
          <p:cNvSpPr txBox="1"/>
          <p:nvPr/>
        </p:nvSpPr>
        <p:spPr>
          <a:xfrm>
            <a:off x="825500" y="1089025"/>
            <a:ext cx="4521584" cy="412934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5080" algn="ctr">
              <a:spcAft>
                <a:spcPts val="1200"/>
              </a:spcAft>
            </a:pPr>
            <a:r>
              <a:rPr lang="en-US" sz="2400" b="1" spc="-10" dirty="0" err="1">
                <a:solidFill>
                  <a:srgbClr val="002060"/>
                </a:solidFill>
                <a:latin typeface="Arial"/>
                <a:cs typeface="Arial"/>
              </a:rPr>
              <a:t>Mavzu</a:t>
            </a:r>
            <a:r>
              <a:rPr lang="en-US" sz="2400" b="1" spc="-10" dirty="0">
                <a:solidFill>
                  <a:srgbClr val="002060"/>
                </a:solidFill>
                <a:latin typeface="Arial"/>
                <a:cs typeface="Arial"/>
              </a:rPr>
              <a:t>: </a:t>
            </a:r>
            <a:r>
              <a:rPr lang="en-US" sz="2400" b="1" spc="-10" dirty="0" err="1">
                <a:solidFill>
                  <a:srgbClr val="002060"/>
                </a:solidFill>
                <a:latin typeface="Arial"/>
                <a:cs typeface="Arial"/>
              </a:rPr>
              <a:t>Amaliy</a:t>
            </a:r>
            <a:r>
              <a:rPr lang="en-US" sz="2400" b="1" spc="-1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400" b="1" spc="-10" dirty="0" err="1">
                <a:solidFill>
                  <a:srgbClr val="002060"/>
                </a:solidFill>
                <a:latin typeface="Arial"/>
                <a:cs typeface="Arial"/>
              </a:rPr>
              <a:t>mashg‘ulot</a:t>
            </a:r>
            <a:endParaRPr lang="ru-RU" sz="2400" b="1" spc="-10" dirty="0">
              <a:solidFill>
                <a:srgbClr val="002060"/>
              </a:solidFill>
              <a:latin typeface="Arial"/>
              <a:cs typeface="Arial"/>
            </a:endParaRP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953B944F-ECA4-44BD-B55B-65DAB6B1AE3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2300" y="1774825"/>
            <a:ext cx="2296255" cy="1285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308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7E25466-D97C-4A12-81B4-8EF423E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E67D4598-5B63-4A52-8E61-2F99D3CE3C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4B1C970-DC72-423F-B216-075F0AAF5C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96" y="0"/>
            <a:ext cx="5668807" cy="324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430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CCD5117-DE40-4F72-9E7C-1157A02BA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92833A92-4727-47D1-B5E1-D2FE1A241D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8-amaliy">
            <a:hlinkClick r:id="" action="ppaction://media"/>
            <a:extLst>
              <a:ext uri="{FF2B5EF4-FFF2-40B4-BE49-F238E27FC236}">
                <a16:creationId xmlns:a16="http://schemas.microsoft.com/office/drawing/2014/main" id="{E7C97293-64F0-4298-91C9-C4BD443A957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1390" y="0"/>
            <a:ext cx="5191125" cy="324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05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7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7360</TotalTime>
  <Words>11</Words>
  <Application>Microsoft Office PowerPoint</Application>
  <PresentationFormat>Произвольный</PresentationFormat>
  <Paragraphs>3</Paragraphs>
  <Slides>3</Slides>
  <Notes>0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2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</vt:i4>
      </vt:variant>
    </vt:vector>
  </HeadingPairs>
  <TitlesOfParts>
    <vt:vector size="6" baseType="lpstr">
      <vt:lpstr>Arial</vt:lpstr>
      <vt:lpstr>Calibri</vt:lpstr>
      <vt:lpstr>Office Theme</vt:lpstr>
      <vt:lpstr>INFORMATIKA VA AXBOROT TEXNOLOGIYALARI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Информатика и ИТ</dc:title>
  <dc:creator>User</dc:creator>
  <cp:lastModifiedBy>Пользователь</cp:lastModifiedBy>
  <cp:revision>1054</cp:revision>
  <dcterms:created xsi:type="dcterms:W3CDTF">2020-04-13T08:05:16Z</dcterms:created>
  <dcterms:modified xsi:type="dcterms:W3CDTF">2021-03-17T12:03:25Z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LastSaved">
    <vt:filetime>2020-04-13T00:00:00Z</vt:filetime>
  </property>
</Properties>
</file>