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320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45" r:id="rId22"/>
  </p:sldIdLst>
  <p:sldSz cx="5765800" cy="3244850"/>
  <p:notesSz cx="5765800" cy="3244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 varScale="1">
        <p:scale>
          <a:sx n="136" d="100"/>
          <a:sy n="136" d="100"/>
        </p:scale>
        <p:origin x="85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E10CF-B033-4812-AD78-980F63133465}" type="datetimeFigureOut">
              <a:rPr lang="en-GB" smtClean="0"/>
              <a:pPr/>
              <a:t>17/03/2021</a:t>
            </a:fld>
            <a:endParaRPr lang="en-GB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GB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6829A-CB88-467E-8655-4240A6B445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70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xmlns="" id="{1A2AD370-A84D-489B-9B12-3F13EFACD04E}"/>
              </a:ext>
            </a:extLst>
          </p:cNvPr>
          <p:cNvSpPr/>
          <p:nvPr/>
        </p:nvSpPr>
        <p:spPr>
          <a:xfrm>
            <a:off x="-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xmlns="" id="{BCA479FA-01CD-4764-9122-65960CE0B7DE}"/>
              </a:ext>
            </a:extLst>
          </p:cNvPr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xmlns="" id="{AD48F187-A871-4799-B0F4-AFA305E548EF}"/>
              </a:ext>
            </a:extLst>
          </p:cNvPr>
          <p:cNvSpPr/>
          <p:nvPr/>
        </p:nvSpPr>
        <p:spPr>
          <a:xfrm>
            <a:off x="437789" y="2160611"/>
            <a:ext cx="344170" cy="74891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xmlns="" id="{DE6856A3-7B1F-4722-A615-FF4EF14B408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1598" y="249024"/>
            <a:ext cx="4254500" cy="599522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en-US" sz="1900" spc="-5" dirty="0"/>
              <a:t>INFORMATIKA VA AXBOROT TEXNOLOGIYALARI</a:t>
            </a:r>
            <a:endParaRPr lang="en-US" sz="1900" dirty="0"/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xmlns="" id="{C2710C8F-3E68-4924-B155-F7B072AA3F3F}"/>
              </a:ext>
            </a:extLst>
          </p:cNvPr>
          <p:cNvGrpSpPr/>
          <p:nvPr/>
        </p:nvGrpSpPr>
        <p:grpSpPr>
          <a:xfrm>
            <a:off x="4635500" y="212867"/>
            <a:ext cx="995327" cy="634365"/>
            <a:chOff x="4686759" y="212867"/>
            <a:chExt cx="634365" cy="634365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xmlns="" id="{17904163-5005-42E8-B2B3-08870DCB607B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>
              <a:extLst>
                <a:ext uri="{FF2B5EF4-FFF2-40B4-BE49-F238E27FC236}">
                  <a16:creationId xmlns:a16="http://schemas.microsoft.com/office/drawing/2014/main" xmlns="" id="{4F1A5587-E489-49BA-BF3C-0B599C337BDF}"/>
                </a:ext>
              </a:extLst>
            </p:cNvPr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FF2B5EF4-FFF2-40B4-BE49-F238E27FC236}">
                <a16:creationId xmlns:a16="http://schemas.microsoft.com/office/drawing/2014/main" xmlns="" id="{AF298A55-6A4A-4284-9B31-3EAFC45AFA77}"/>
              </a:ext>
            </a:extLst>
          </p:cNvPr>
          <p:cNvSpPr txBox="1"/>
          <p:nvPr/>
        </p:nvSpPr>
        <p:spPr>
          <a:xfrm>
            <a:off x="4604636" y="343135"/>
            <a:ext cx="1051560" cy="3238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en-US" sz="2000" b="1" spc="10" dirty="0">
                <a:solidFill>
                  <a:srgbClr val="FFFFFF"/>
                </a:solidFill>
                <a:latin typeface="Arial"/>
                <a:cs typeface="Arial"/>
              </a:rPr>
              <a:t>8</a:t>
            </a:r>
            <a:r>
              <a:rPr lang="ru-RU" sz="2000" b="1" spc="1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000" b="1" spc="5" dirty="0" err="1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13" name="object 11">
            <a:extLst>
              <a:ext uri="{FF2B5EF4-FFF2-40B4-BE49-F238E27FC236}">
                <a16:creationId xmlns:a16="http://schemas.microsoft.com/office/drawing/2014/main" xmlns="" id="{DC9A5E04-87F5-4D7A-8352-2E6A0F82503F}"/>
              </a:ext>
            </a:extLst>
          </p:cNvPr>
          <p:cNvSpPr/>
          <p:nvPr/>
        </p:nvSpPr>
        <p:spPr>
          <a:xfrm>
            <a:off x="134973" y="294122"/>
            <a:ext cx="646986" cy="514672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>
            <a:extLst>
              <a:ext uri="{FF2B5EF4-FFF2-40B4-BE49-F238E27FC236}">
                <a16:creationId xmlns:a16="http://schemas.microsoft.com/office/drawing/2014/main" xmlns="" id="{AD615112-7459-4CA7-8C46-AA15F067C4B7}"/>
              </a:ext>
            </a:extLst>
          </p:cNvPr>
          <p:cNvSpPr txBox="1"/>
          <p:nvPr/>
        </p:nvSpPr>
        <p:spPr>
          <a:xfrm>
            <a:off x="939416" y="1136107"/>
            <a:ext cx="4191000" cy="72071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 algn="ctr">
              <a:spcAft>
                <a:spcPts val="1200"/>
              </a:spcAft>
            </a:pPr>
            <a:r>
              <a:rPr lang="en-US" sz="2200" b="1" spc="-10" dirty="0" err="1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2200" b="1" spc="-10" dirty="0">
                <a:solidFill>
                  <a:srgbClr val="002060"/>
                </a:solidFill>
                <a:latin typeface="Arial"/>
                <a:cs typeface="Arial"/>
              </a:rPr>
              <a:t>: Web-Freelance </a:t>
            </a:r>
            <a:r>
              <a:rPr lang="en-US" sz="2200" b="1" spc="-10" dirty="0" err="1">
                <a:solidFill>
                  <a:srgbClr val="002060"/>
                </a:solidFill>
                <a:latin typeface="Arial"/>
                <a:cs typeface="Arial"/>
              </a:rPr>
              <a:t>haqida</a:t>
            </a:r>
            <a:r>
              <a:rPr lang="en-US" sz="22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200" b="1" spc="-10" dirty="0" err="1">
                <a:solidFill>
                  <a:srgbClr val="002060"/>
                </a:solidFill>
                <a:latin typeface="Arial"/>
                <a:cs typeface="Arial"/>
              </a:rPr>
              <a:t>tushuncha</a:t>
            </a:r>
            <a:endParaRPr lang="ru-RU" sz="2200" b="1" spc="-10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019FFD40-4E52-4CB6-A261-FB9F480738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428" y="1883495"/>
            <a:ext cx="1981200" cy="128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308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9FEA07-538D-4A1B-9017-4D93C8459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31759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Freelancerlikning</a:t>
            </a:r>
            <a:r>
              <a:rPr lang="en-US" dirty="0"/>
              <a:t> </a:t>
            </a:r>
            <a:r>
              <a:rPr lang="en-US" dirty="0" err="1"/>
              <a:t>afzalliklari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0AD747E-E639-4385-8782-4E32687E6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70" y="661160"/>
            <a:ext cx="4893589" cy="2462213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>
                <a:solidFill>
                  <a:srgbClr val="0070C0"/>
                </a:solidFill>
              </a:rPr>
              <a:t>Erkin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ish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tartibi</a:t>
            </a:r>
            <a:r>
              <a:rPr lang="en-US" sz="1600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Ixtiyoriy</a:t>
            </a:r>
            <a:r>
              <a:rPr lang="en-US" sz="1600" i="0" dirty="0"/>
              <a:t> </a:t>
            </a:r>
            <a:r>
              <a:rPr lang="en-US" sz="1600" i="0" dirty="0" err="1"/>
              <a:t>vaqtda</a:t>
            </a:r>
            <a:r>
              <a:rPr lang="en-US" sz="1600" i="0" dirty="0"/>
              <a:t> </a:t>
            </a:r>
            <a:r>
              <a:rPr lang="en-US" sz="1600" i="0" dirty="0" err="1"/>
              <a:t>mehnat</a:t>
            </a:r>
            <a:r>
              <a:rPr lang="en-US" sz="1600" i="0" dirty="0"/>
              <a:t> </a:t>
            </a:r>
            <a:r>
              <a:rPr lang="en-US" sz="1600" i="0" dirty="0" err="1"/>
              <a:t>qilish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 </a:t>
            </a:r>
            <a:r>
              <a:rPr lang="en-US" sz="1600" i="0" dirty="0" err="1"/>
              <a:t>Yosh</a:t>
            </a:r>
            <a:r>
              <a:rPr lang="en-US" sz="1600" i="0" dirty="0"/>
              <a:t> </a:t>
            </a:r>
            <a:r>
              <a:rPr lang="en-US" sz="1600" i="0" dirty="0" err="1"/>
              <a:t>bolalari</a:t>
            </a:r>
            <a:r>
              <a:rPr lang="en-US" sz="1600" i="0" dirty="0"/>
              <a:t>, </a:t>
            </a:r>
            <a:r>
              <a:rPr lang="en-US" sz="1600" i="0" dirty="0" err="1"/>
              <a:t>parvarishga</a:t>
            </a:r>
            <a:r>
              <a:rPr lang="en-US" sz="1600" i="0" dirty="0"/>
              <a:t> </a:t>
            </a:r>
            <a:r>
              <a:rPr lang="en-US" sz="1600" i="0" dirty="0" err="1"/>
              <a:t>muhtoj</a:t>
            </a:r>
            <a:r>
              <a:rPr lang="en-US" sz="1600" i="0" dirty="0"/>
              <a:t> </a:t>
            </a:r>
            <a:r>
              <a:rPr lang="en-US" sz="1600" i="0" dirty="0" err="1"/>
              <a:t>bo‘lgan</a:t>
            </a:r>
            <a:r>
              <a:rPr lang="en-US" sz="1600" i="0" dirty="0"/>
              <a:t> </a:t>
            </a:r>
            <a:r>
              <a:rPr lang="en-US" sz="1600" i="0" dirty="0" err="1"/>
              <a:t>shaxslar</a:t>
            </a:r>
            <a:r>
              <a:rPr lang="en-US" sz="1600" i="0" dirty="0"/>
              <a:t>, </a:t>
            </a:r>
            <a:r>
              <a:rPr lang="en-US" sz="1600" i="0" dirty="0" err="1" smtClean="0"/>
              <a:t>ish</a:t>
            </a:r>
            <a:r>
              <a:rPr lang="en-US" sz="1600" i="0" dirty="0" smtClean="0"/>
              <a:t> </a:t>
            </a:r>
            <a:r>
              <a:rPr lang="en-US" sz="1600" i="0" dirty="0" err="1"/>
              <a:t>vaqtidan</a:t>
            </a:r>
            <a:r>
              <a:rPr lang="en-US" sz="1600" i="0" dirty="0"/>
              <a:t> </a:t>
            </a:r>
            <a:r>
              <a:rPr lang="en-US" sz="1600" i="0" dirty="0" err="1"/>
              <a:t>tashqari</a:t>
            </a:r>
            <a:r>
              <a:rPr lang="en-US" sz="1600" i="0" dirty="0"/>
              <a:t> </a:t>
            </a:r>
            <a:r>
              <a:rPr lang="en-US" sz="1600" i="0" dirty="0" err="1"/>
              <a:t>qo‘shimcha</a:t>
            </a:r>
            <a:r>
              <a:rPr lang="en-US" sz="1600" i="0" dirty="0"/>
              <a:t>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shug‘illanmoqchi</a:t>
            </a:r>
            <a:r>
              <a:rPr lang="en-US" sz="1600" i="0" dirty="0"/>
              <a:t> </a:t>
            </a:r>
            <a:r>
              <a:rPr lang="en-US" sz="1600" i="0" dirty="0" err="1"/>
              <a:t>bo‘lganlar</a:t>
            </a:r>
            <a:r>
              <a:rPr lang="en-US" sz="1600" i="0" dirty="0"/>
              <a:t> </a:t>
            </a:r>
            <a:r>
              <a:rPr lang="en-US" sz="1600" i="0" dirty="0" err="1"/>
              <a:t>hamda</a:t>
            </a:r>
            <a:r>
              <a:rPr lang="en-US" sz="1600" i="0" dirty="0"/>
              <a:t> </a:t>
            </a:r>
            <a:r>
              <a:rPr lang="en-US" sz="1600" i="0" dirty="0" err="1"/>
              <a:t>o‘quvchi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talabalar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vaqtini</a:t>
            </a:r>
            <a:r>
              <a:rPr lang="en-US" sz="1600" i="0" dirty="0"/>
              <a:t> </a:t>
            </a:r>
            <a:r>
              <a:rPr lang="en-US" sz="1600" i="0" dirty="0" err="1"/>
              <a:t>o‘zi</a:t>
            </a:r>
            <a:r>
              <a:rPr lang="en-US" sz="1600" i="0" dirty="0"/>
              <a:t> </a:t>
            </a:r>
            <a:r>
              <a:rPr lang="en-US" sz="1600" i="0" dirty="0" err="1"/>
              <a:t>belgilashi</a:t>
            </a:r>
            <a:r>
              <a:rPr lang="en-US" sz="1600" i="0" dirty="0"/>
              <a:t> </a:t>
            </a:r>
            <a:r>
              <a:rPr lang="en-US" sz="1600" i="0" dirty="0" err="1"/>
              <a:t>katta</a:t>
            </a:r>
            <a:r>
              <a:rPr lang="en-US" sz="1600" i="0" dirty="0"/>
              <a:t> </a:t>
            </a:r>
            <a:r>
              <a:rPr lang="en-US" sz="1600" i="0" dirty="0" err="1"/>
              <a:t>qulaylik</a:t>
            </a:r>
            <a:r>
              <a:rPr lang="en-US" sz="1600" i="0" dirty="0"/>
              <a:t> </a:t>
            </a:r>
            <a:r>
              <a:rPr lang="en-US" sz="1600" i="0" dirty="0" err="1"/>
              <a:t>yaratadi</a:t>
            </a:r>
            <a:r>
              <a:rPr lang="en-US" sz="16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>
                <a:solidFill>
                  <a:srgbClr val="0070C0"/>
                </a:solidFill>
              </a:rPr>
              <a:t>Ish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joyini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o‘zi</a:t>
            </a:r>
            <a:r>
              <a:rPr lang="en-US" sz="1600" i="0" dirty="0">
                <a:solidFill>
                  <a:srgbClr val="0070C0"/>
                </a:solidFill>
              </a:rPr>
              <a:t>  </a:t>
            </a:r>
            <a:r>
              <a:rPr lang="en-US" sz="1600" i="0" dirty="0" err="1">
                <a:solidFill>
                  <a:srgbClr val="0070C0"/>
                </a:solidFill>
              </a:rPr>
              <a:t>belgilashi</a:t>
            </a:r>
            <a:r>
              <a:rPr lang="en-US" sz="1600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Yosh</a:t>
            </a:r>
            <a:r>
              <a:rPr lang="en-US" sz="1600" i="0" dirty="0"/>
              <a:t> </a:t>
            </a:r>
            <a:r>
              <a:rPr lang="en-US" sz="1600" i="0" dirty="0" err="1"/>
              <a:t>onalar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imkoniyati</a:t>
            </a:r>
            <a:r>
              <a:rPr lang="en-US" sz="1600" i="0" dirty="0"/>
              <a:t> </a:t>
            </a:r>
            <a:r>
              <a:rPr lang="en-US" sz="1600" i="0" dirty="0" err="1"/>
              <a:t>cheklangan</a:t>
            </a:r>
            <a:r>
              <a:rPr lang="en-US" sz="1600" i="0" dirty="0"/>
              <a:t> </a:t>
            </a:r>
            <a:r>
              <a:rPr lang="en-US" sz="1600" i="0" dirty="0" err="1"/>
              <a:t>shaxslar</a:t>
            </a:r>
            <a:r>
              <a:rPr lang="en-US" sz="1600" i="0" dirty="0"/>
              <a:t>, </a:t>
            </a:r>
            <a:r>
              <a:rPr lang="en-US" sz="1600" i="0" dirty="0" err="1"/>
              <a:t>shuningdek</a:t>
            </a:r>
            <a:r>
              <a:rPr lang="en-US" sz="1600" i="0" dirty="0"/>
              <a:t>, </a:t>
            </a:r>
            <a:r>
              <a:rPr lang="en-US" sz="1600" i="0" dirty="0" err="1" smtClean="0"/>
              <a:t>sog‘lig‘i</a:t>
            </a:r>
            <a:r>
              <a:rPr lang="en-US" sz="1600" i="0" dirty="0" smtClean="0"/>
              <a:t> </a:t>
            </a:r>
            <a:r>
              <a:rPr lang="en-US" sz="1600" i="0" dirty="0" err="1"/>
              <a:t>tufayli</a:t>
            </a:r>
            <a:r>
              <a:rPr lang="en-US" sz="1600" i="0" dirty="0"/>
              <a:t> </a:t>
            </a:r>
            <a:r>
              <a:rPr lang="en-US" sz="1600" i="0" dirty="0" err="1"/>
              <a:t>muammosi</a:t>
            </a:r>
            <a:r>
              <a:rPr lang="en-US" sz="1600" i="0" dirty="0"/>
              <a:t> </a:t>
            </a:r>
            <a:r>
              <a:rPr lang="en-US" sz="1600" i="0" dirty="0" err="1"/>
              <a:t>bor</a:t>
            </a:r>
            <a:r>
              <a:rPr lang="en-US" sz="1600" i="0" dirty="0"/>
              <a:t> </a:t>
            </a:r>
            <a:r>
              <a:rPr lang="en-US" sz="1600" i="0" dirty="0" err="1"/>
              <a:t>odamlar</a:t>
            </a:r>
            <a:r>
              <a:rPr lang="en-US" sz="1600" i="0" dirty="0"/>
              <a:t> </a:t>
            </a:r>
            <a:r>
              <a:rPr lang="en-US" sz="1600" i="0" dirty="0" err="1"/>
              <a:t>uyda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o‘zlari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boshqa</a:t>
            </a:r>
            <a:r>
              <a:rPr lang="en-US" sz="1600" i="0" dirty="0"/>
              <a:t> </a:t>
            </a:r>
            <a:r>
              <a:rPr lang="en-US" sz="1600" i="0" dirty="0" err="1"/>
              <a:t>qulay</a:t>
            </a:r>
            <a:r>
              <a:rPr lang="en-US" sz="1600" i="0" dirty="0"/>
              <a:t> </a:t>
            </a:r>
            <a:r>
              <a:rPr lang="en-US" sz="1600" i="0" dirty="0" err="1"/>
              <a:t>joyda</a:t>
            </a:r>
            <a:r>
              <a:rPr lang="en-US" sz="1600" i="0" dirty="0"/>
              <a:t> </a:t>
            </a:r>
            <a:r>
              <a:rPr lang="en-US" sz="1600" i="0" dirty="0" err="1"/>
              <a:t>mehnat</a:t>
            </a:r>
            <a:r>
              <a:rPr lang="en-US" sz="1600" i="0" dirty="0"/>
              <a:t> </a:t>
            </a:r>
            <a:r>
              <a:rPr lang="en-US" sz="1600" i="0" dirty="0" err="1"/>
              <a:t>qilishlari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48037DC-D840-4DBA-B321-7B9E85C9EB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2405369"/>
            <a:ext cx="662153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685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53B72E5E-13B7-4C55-AE3D-BE61E29B7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08" y="48538"/>
            <a:ext cx="5749192" cy="430887"/>
          </a:xfrm>
        </p:spPr>
        <p:txBody>
          <a:bodyPr/>
          <a:lstStyle/>
          <a:p>
            <a:pPr algn="ctr"/>
            <a:r>
              <a:rPr lang="en-US" sz="2800" dirty="0" err="1"/>
              <a:t>Freelancerlikning</a:t>
            </a:r>
            <a:r>
              <a:rPr lang="en-US" sz="2800" dirty="0"/>
              <a:t> </a:t>
            </a:r>
            <a:r>
              <a:rPr lang="en-US" sz="2800" dirty="0" err="1"/>
              <a:t>afzalliklari</a:t>
            </a:r>
            <a:endParaRPr lang="en-GB" sz="2800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E3ACB508-20D6-4A86-AEC6-80AA7B94E4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70" y="661160"/>
            <a:ext cx="4893589" cy="2462213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>
                <a:solidFill>
                  <a:srgbClr val="0070C0"/>
                </a:solidFill>
              </a:rPr>
              <a:t>Mablag‘ni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tejash</a:t>
            </a:r>
            <a:r>
              <a:rPr lang="en-US" sz="1600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Ofisni</a:t>
            </a:r>
            <a:r>
              <a:rPr lang="en-US" sz="1600" i="0" dirty="0"/>
              <a:t> </a:t>
            </a:r>
            <a:r>
              <a:rPr lang="en-US" sz="1600" i="0" dirty="0" err="1"/>
              <a:t>ijaraga</a:t>
            </a:r>
            <a:r>
              <a:rPr lang="en-US" sz="1600" i="0" dirty="0"/>
              <a:t> </a:t>
            </a:r>
            <a:r>
              <a:rPr lang="en-US" sz="1600" i="0" dirty="0" err="1"/>
              <a:t>olish</a:t>
            </a:r>
            <a:r>
              <a:rPr lang="en-US" sz="1600" i="0" dirty="0"/>
              <a:t>, </a:t>
            </a:r>
            <a:r>
              <a:rPr lang="en-US" sz="1600" i="0" dirty="0" err="1"/>
              <a:t>kunlik</a:t>
            </a:r>
            <a:r>
              <a:rPr lang="en-US" sz="1600" i="0" dirty="0"/>
              <a:t> transport </a:t>
            </a:r>
            <a:r>
              <a:rPr lang="en-US" sz="1600" i="0" dirty="0" err="1"/>
              <a:t>harajatlari</a:t>
            </a:r>
            <a:r>
              <a:rPr lang="en-US" sz="1600" i="0" dirty="0"/>
              <a:t>, </a:t>
            </a:r>
            <a:r>
              <a:rPr lang="en-US" sz="1600" i="0" dirty="0" err="1"/>
              <a:t>ko‘chada</a:t>
            </a:r>
            <a:r>
              <a:rPr lang="en-US" sz="1600" i="0" dirty="0"/>
              <a:t> </a:t>
            </a:r>
            <a:r>
              <a:rPr lang="en-US" sz="1600" i="0" dirty="0" err="1"/>
              <a:t>ovqatlanishga</a:t>
            </a:r>
            <a:r>
              <a:rPr lang="en-US" sz="1600" i="0" dirty="0"/>
              <a:t> </a:t>
            </a:r>
            <a:r>
              <a:rPr lang="en-US" sz="1600" i="0" dirty="0" err="1"/>
              <a:t>pul</a:t>
            </a:r>
            <a:r>
              <a:rPr lang="en-US" sz="1600" i="0" dirty="0"/>
              <a:t> </a:t>
            </a:r>
            <a:r>
              <a:rPr lang="en-US" sz="1600" i="0" dirty="0" err="1"/>
              <a:t>sarflashning</a:t>
            </a:r>
            <a:r>
              <a:rPr lang="en-US" sz="1600" i="0" dirty="0"/>
              <a:t> </a:t>
            </a:r>
            <a:r>
              <a:rPr lang="en-US" sz="1600" i="0" dirty="0" err="1"/>
              <a:t>hojati</a:t>
            </a:r>
            <a:r>
              <a:rPr lang="en-US" sz="1600" i="0" dirty="0"/>
              <a:t> </a:t>
            </a:r>
            <a:r>
              <a:rPr lang="en-US" sz="1600" i="0" dirty="0" err="1"/>
              <a:t>yo‘q</a:t>
            </a:r>
            <a:r>
              <a:rPr lang="en-US" sz="16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>
                <a:solidFill>
                  <a:srgbClr val="0070C0"/>
                </a:solidFill>
              </a:rPr>
              <a:t>Eng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qulay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ish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sharoitlari</a:t>
            </a:r>
            <a:r>
              <a:rPr lang="en-US" sz="1600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Shaxsiy</a:t>
            </a:r>
            <a:r>
              <a:rPr lang="en-US" sz="1600" i="0" dirty="0"/>
              <a:t>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joyi</a:t>
            </a:r>
            <a:r>
              <a:rPr lang="en-US" sz="1600" i="0" dirty="0"/>
              <a:t>, </a:t>
            </a:r>
            <a:r>
              <a:rPr lang="en-US" sz="1600" i="0" dirty="0" err="1"/>
              <a:t>kiyim-kechak</a:t>
            </a:r>
            <a:r>
              <a:rPr lang="en-US" sz="1600" i="0" dirty="0"/>
              <a:t>, </a:t>
            </a:r>
            <a:r>
              <a:rPr lang="en-US" sz="1600" i="0" dirty="0" err="1"/>
              <a:t>harorat</a:t>
            </a:r>
            <a:r>
              <a:rPr lang="en-US" sz="1600" i="0" dirty="0"/>
              <a:t>, </a:t>
            </a:r>
            <a:r>
              <a:rPr lang="en-US" sz="1600" i="0" dirty="0" err="1"/>
              <a:t>oziq-ovqat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boshqalar</a:t>
            </a:r>
            <a:r>
              <a:rPr lang="en-US" sz="1600" i="0" dirty="0"/>
              <a:t>.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oila</a:t>
            </a:r>
            <a:r>
              <a:rPr lang="en-US" sz="1600" i="0" dirty="0"/>
              <a:t> </a:t>
            </a:r>
            <a:r>
              <a:rPr lang="en-US" sz="1600" i="0" dirty="0" err="1"/>
              <a:t>o‘rtasidagi</a:t>
            </a:r>
            <a:r>
              <a:rPr lang="en-US" sz="1600" i="0" dirty="0"/>
              <a:t> </a:t>
            </a:r>
            <a:r>
              <a:rPr lang="en-US" sz="1600" i="0" dirty="0" err="1"/>
              <a:t>eng</a:t>
            </a:r>
            <a:r>
              <a:rPr lang="en-US" sz="1600" i="0" dirty="0"/>
              <a:t> </a:t>
            </a:r>
            <a:r>
              <a:rPr lang="en-US" sz="1600" i="0" dirty="0" err="1"/>
              <a:t>maqbul</a:t>
            </a:r>
            <a:r>
              <a:rPr lang="en-US" sz="1600" i="0" dirty="0"/>
              <a:t> </a:t>
            </a:r>
            <a:r>
              <a:rPr lang="en-US" sz="1600" i="0" dirty="0" err="1"/>
              <a:t>muvozanatni</a:t>
            </a:r>
            <a:r>
              <a:rPr lang="en-US" sz="1600" i="0" dirty="0"/>
              <a:t> </a:t>
            </a:r>
            <a:r>
              <a:rPr lang="en-US" sz="1600" i="0" dirty="0" err="1"/>
              <a:t>yaratish</a:t>
            </a:r>
            <a:r>
              <a:rPr lang="en-US" sz="16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>
                <a:solidFill>
                  <a:srgbClr val="0070C0"/>
                </a:solidFill>
              </a:rPr>
              <a:t>Ishni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mustaqil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ravishda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tanlash</a:t>
            </a:r>
            <a:r>
              <a:rPr lang="en-US" sz="1600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Faqat</a:t>
            </a:r>
            <a:r>
              <a:rPr lang="en-US" sz="1600" i="0" dirty="0"/>
              <a:t> </a:t>
            </a:r>
            <a:r>
              <a:rPr lang="en-US" sz="1600" i="0" dirty="0" err="1"/>
              <a:t>o‘ziga</a:t>
            </a:r>
            <a:r>
              <a:rPr lang="en-US" sz="1600" i="0" dirty="0"/>
              <a:t> </a:t>
            </a:r>
            <a:r>
              <a:rPr lang="en-US" sz="1600" i="0" dirty="0" err="1"/>
              <a:t>maqul</a:t>
            </a:r>
            <a:r>
              <a:rPr lang="en-US" sz="1600" i="0" dirty="0"/>
              <a:t> </a:t>
            </a:r>
            <a:r>
              <a:rPr lang="en-US" sz="1600" i="0" dirty="0" err="1"/>
              <a:t>bo‘lgan</a:t>
            </a:r>
            <a:r>
              <a:rPr lang="en-US" sz="1600" i="0" dirty="0"/>
              <a:t> </a:t>
            </a:r>
            <a:r>
              <a:rPr lang="en-US" sz="1600" i="0" dirty="0" err="1"/>
              <a:t>buyurtmalar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ishlash</a:t>
            </a:r>
            <a:r>
              <a:rPr lang="en-US" sz="1600" i="0" dirty="0"/>
              <a:t>, </a:t>
            </a:r>
            <a:r>
              <a:rPr lang="en-US" sz="1600" i="0" dirty="0" err="1"/>
              <a:t>masalan</a:t>
            </a:r>
            <a:r>
              <a:rPr lang="en-US" sz="1600" i="0" dirty="0"/>
              <a:t>, </a:t>
            </a:r>
            <a:r>
              <a:rPr lang="en-US" sz="1600" i="0" dirty="0" err="1"/>
              <a:t>mehnatiga</a:t>
            </a:r>
            <a:r>
              <a:rPr lang="en-US" sz="1600" i="0" dirty="0"/>
              <a:t> </a:t>
            </a:r>
            <a:r>
              <a:rPr lang="en-US" sz="1600" i="0" dirty="0" err="1"/>
              <a:t>yuqori</a:t>
            </a:r>
            <a:r>
              <a:rPr lang="en-US" sz="1600" i="0" dirty="0"/>
              <a:t> </a:t>
            </a:r>
            <a:r>
              <a:rPr lang="en-US" sz="1600" i="0" dirty="0" err="1"/>
              <a:t>haq</a:t>
            </a:r>
            <a:r>
              <a:rPr lang="en-US" sz="1600" i="0" dirty="0"/>
              <a:t> </a:t>
            </a:r>
            <a:r>
              <a:rPr lang="en-US" sz="1600" i="0" dirty="0" err="1"/>
              <a:t>to‘lanadigan</a:t>
            </a:r>
            <a:r>
              <a:rPr lang="en-US" sz="1600" i="0" dirty="0"/>
              <a:t> </a:t>
            </a:r>
            <a:r>
              <a:rPr lang="en-US" sz="1600" i="0" dirty="0" err="1"/>
              <a:t>davlatlardagi</a:t>
            </a:r>
            <a:r>
              <a:rPr lang="en-US" sz="1600" i="0" dirty="0"/>
              <a:t> </a:t>
            </a:r>
            <a:r>
              <a:rPr lang="en-US" sz="1600" i="0" dirty="0" err="1"/>
              <a:t>mijozlar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hamkorlik</a:t>
            </a:r>
            <a:r>
              <a:rPr lang="en-US" sz="1600" i="0" dirty="0"/>
              <a:t> </a:t>
            </a:r>
            <a:r>
              <a:rPr lang="en-US" sz="1600" i="0" dirty="0" err="1"/>
              <a:t>qilish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D75A274-D2C3-4C3D-BE1C-FA43A4FDA7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2405369"/>
            <a:ext cx="662153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951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E1156C94-7419-4AD6-8F26-E438E3425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98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Freelancerlikning</a:t>
            </a:r>
            <a:r>
              <a:rPr lang="en-US" dirty="0"/>
              <a:t> </a:t>
            </a:r>
            <a:r>
              <a:rPr lang="en-US" dirty="0" err="1"/>
              <a:t>afzalliklari</a:t>
            </a:r>
            <a:endParaRPr lang="en-GB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5A91E3AE-5889-440F-B812-9AD46E04B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70" y="622022"/>
            <a:ext cx="4893589" cy="249299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i="0" dirty="0" err="1">
                <a:solidFill>
                  <a:srgbClr val="0070C0"/>
                </a:solidFill>
              </a:rPr>
              <a:t>Jamoaga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moslashishning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shart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emasligi</a:t>
            </a:r>
            <a:r>
              <a:rPr lang="en-US" sz="1800" i="0" dirty="0">
                <a:solidFill>
                  <a:srgbClr val="0070C0"/>
                </a:solidFill>
              </a:rPr>
              <a:t>. </a:t>
            </a:r>
            <a:r>
              <a:rPr lang="en-US" sz="1800" i="0" dirty="0" err="1"/>
              <a:t>Sheriklarini</a:t>
            </a:r>
            <a:r>
              <a:rPr lang="en-US" sz="1800" i="0" dirty="0"/>
              <a:t> </a:t>
            </a:r>
            <a:r>
              <a:rPr lang="en-US" sz="1800" i="0" dirty="0" err="1"/>
              <a:t>o‘z</a:t>
            </a:r>
            <a:r>
              <a:rPr lang="en-US" sz="1800" i="0" dirty="0"/>
              <a:t> </a:t>
            </a:r>
            <a:r>
              <a:rPr lang="en-US" sz="1800" i="0" dirty="0" err="1"/>
              <a:t>ixtiyoriga</a:t>
            </a:r>
            <a:r>
              <a:rPr lang="en-US" sz="1800" i="0" dirty="0"/>
              <a:t> </a:t>
            </a:r>
            <a:r>
              <a:rPr lang="en-US" sz="1800" i="0" dirty="0" err="1"/>
              <a:t>ko‘ra</a:t>
            </a:r>
            <a:r>
              <a:rPr lang="en-US" sz="1800" i="0" dirty="0"/>
              <a:t> </a:t>
            </a:r>
            <a:r>
              <a:rPr lang="en-US" sz="1800" i="0" dirty="0" err="1"/>
              <a:t>tanlash</a:t>
            </a:r>
            <a:r>
              <a:rPr lang="en-US" sz="1800" i="0" dirty="0"/>
              <a:t> </a:t>
            </a:r>
            <a:r>
              <a:rPr lang="en-US" sz="1800" i="0" dirty="0" err="1"/>
              <a:t>imkoniyatining</a:t>
            </a:r>
            <a:r>
              <a:rPr lang="en-US" sz="1800" i="0" dirty="0"/>
              <a:t> </a:t>
            </a:r>
            <a:r>
              <a:rPr lang="en-US" sz="1800" i="0" dirty="0" err="1"/>
              <a:t>mavjudligi</a:t>
            </a:r>
            <a:r>
              <a:rPr lang="en-US" sz="18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i="0" dirty="0">
                <a:solidFill>
                  <a:srgbClr val="0070C0"/>
                </a:solidFill>
              </a:rPr>
              <a:t>Katta </a:t>
            </a:r>
            <a:r>
              <a:rPr lang="en-US" sz="1800" i="0" dirty="0" err="1">
                <a:solidFill>
                  <a:srgbClr val="0070C0"/>
                </a:solidFill>
              </a:rPr>
              <a:t>daromad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olish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imkoniyati</a:t>
            </a:r>
            <a:r>
              <a:rPr lang="en-US" sz="1800" i="0" dirty="0">
                <a:solidFill>
                  <a:srgbClr val="0070C0"/>
                </a:solidFill>
              </a:rPr>
              <a:t>. </a:t>
            </a:r>
            <a:r>
              <a:rPr lang="en-US" sz="1800" i="0" dirty="0" err="1"/>
              <a:t>Ko‘plab</a:t>
            </a:r>
            <a:r>
              <a:rPr lang="en-US" sz="1800" i="0" dirty="0"/>
              <a:t> </a:t>
            </a:r>
            <a:r>
              <a:rPr lang="en-US" sz="1800" i="0" dirty="0" err="1" smtClean="0"/>
              <a:t>mijozlar</a:t>
            </a:r>
            <a:r>
              <a:rPr lang="en-US" sz="1800" i="0" dirty="0" smtClean="0"/>
              <a:t>, </a:t>
            </a:r>
            <a:r>
              <a:rPr lang="en-US" sz="1800" i="0" dirty="0" err="1"/>
              <a:t>buyurtmachilar</a:t>
            </a:r>
            <a:r>
              <a:rPr lang="en-US" sz="1800" i="0" dirty="0"/>
              <a:t> </a:t>
            </a:r>
            <a:r>
              <a:rPr lang="en-US" sz="1800" i="0" dirty="0" err="1"/>
              <a:t>orttirgan</a:t>
            </a:r>
            <a:r>
              <a:rPr lang="en-US" sz="1800" i="0" dirty="0"/>
              <a:t> freelancer </a:t>
            </a:r>
            <a:r>
              <a:rPr lang="en-US" sz="1800" i="0" dirty="0" err="1"/>
              <a:t>barqaror</a:t>
            </a:r>
            <a:r>
              <a:rPr lang="en-US" sz="1800" i="0" dirty="0"/>
              <a:t> </a:t>
            </a:r>
            <a:r>
              <a:rPr lang="en-US" sz="1800" i="0" dirty="0" err="1"/>
              <a:t>daromad</a:t>
            </a:r>
            <a:r>
              <a:rPr lang="en-US" sz="1800" i="0" dirty="0"/>
              <a:t> </a:t>
            </a:r>
            <a:r>
              <a:rPr lang="en-US" sz="1800" i="0" dirty="0" err="1"/>
              <a:t>manbaiga</a:t>
            </a:r>
            <a:r>
              <a:rPr lang="en-US" sz="1800" i="0" dirty="0"/>
              <a:t> </a:t>
            </a:r>
            <a:r>
              <a:rPr lang="en-US" sz="1800" i="0" dirty="0" err="1"/>
              <a:t>ega</a:t>
            </a:r>
            <a:r>
              <a:rPr lang="en-US" sz="1800" i="0" dirty="0"/>
              <a:t> </a:t>
            </a:r>
            <a:r>
              <a:rPr lang="en-US" sz="1800" i="0" dirty="0" err="1"/>
              <a:t>bo‘ladi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unga</a:t>
            </a:r>
            <a:r>
              <a:rPr lang="en-US" sz="1800" i="0" dirty="0" smtClean="0"/>
              <a:t> </a:t>
            </a:r>
            <a:r>
              <a:rPr lang="en-US" sz="1800" i="0" dirty="0" err="1"/>
              <a:t>korxona</a:t>
            </a:r>
            <a:r>
              <a:rPr lang="en-US" sz="1800" i="0" dirty="0"/>
              <a:t> </a:t>
            </a:r>
            <a:r>
              <a:rPr lang="en-US" sz="1800" i="0" dirty="0" err="1"/>
              <a:t>yopilishi</a:t>
            </a:r>
            <a:r>
              <a:rPr lang="en-US" sz="1800" i="0" dirty="0"/>
              <a:t>, </a:t>
            </a:r>
            <a:r>
              <a:rPr lang="en-US" sz="1800" i="0" dirty="0" err="1"/>
              <a:t>xodimlar</a:t>
            </a:r>
            <a:r>
              <a:rPr lang="en-US" sz="1800" i="0" dirty="0"/>
              <a:t> </a:t>
            </a:r>
            <a:r>
              <a:rPr lang="en-US" sz="1800" i="0" dirty="0" err="1"/>
              <a:t>soni</a:t>
            </a:r>
            <a:r>
              <a:rPr lang="en-US" sz="1800" i="0" dirty="0"/>
              <a:t> </a:t>
            </a:r>
            <a:r>
              <a:rPr lang="en-US" sz="1800" i="0" dirty="0" err="1"/>
              <a:t>qisqarishi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boshqa</a:t>
            </a:r>
            <a:r>
              <a:rPr lang="en-US" sz="1800" i="0" dirty="0"/>
              <a:t> </a:t>
            </a:r>
            <a:r>
              <a:rPr lang="en-US" sz="1800" i="0" dirty="0" err="1"/>
              <a:t>shu</a:t>
            </a:r>
            <a:r>
              <a:rPr lang="en-US" sz="1800" i="0" dirty="0"/>
              <a:t> </a:t>
            </a:r>
            <a:r>
              <a:rPr lang="en-US" sz="1800" i="0" dirty="0" err="1"/>
              <a:t>singari</a:t>
            </a:r>
            <a:r>
              <a:rPr lang="en-US" sz="1800" i="0" dirty="0"/>
              <a:t> </a:t>
            </a:r>
            <a:r>
              <a:rPr lang="en-US" sz="1800" i="0" dirty="0" err="1"/>
              <a:t>omillar</a:t>
            </a:r>
            <a:r>
              <a:rPr lang="en-US" sz="1800" i="0" dirty="0"/>
              <a:t> </a:t>
            </a:r>
            <a:r>
              <a:rPr lang="en-US" sz="1800" i="0" dirty="0" err="1"/>
              <a:t>havf</a:t>
            </a:r>
            <a:r>
              <a:rPr lang="en-US" sz="1800" i="0" dirty="0"/>
              <a:t> </a:t>
            </a:r>
            <a:r>
              <a:rPr lang="en-US" sz="1800" i="0" dirty="0" err="1"/>
              <a:t>solmaydi</a:t>
            </a:r>
            <a:r>
              <a:rPr lang="en-US" sz="1800" i="0" dirty="0"/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43F7CB5-BC7F-4398-98AC-373924FA6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2405369"/>
            <a:ext cx="662153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323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>
            <a:extLst>
              <a:ext uri="{FF2B5EF4-FFF2-40B4-BE49-F238E27FC236}">
                <a16:creationId xmlns:a16="http://schemas.microsoft.com/office/drawing/2014/main" xmlns="" id="{0CE4244D-07AD-451F-8E01-6C0C29D6B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70" y="622022"/>
            <a:ext cx="4893589" cy="2215991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i="0" dirty="0" err="1">
                <a:solidFill>
                  <a:srgbClr val="0070C0"/>
                </a:solidFill>
              </a:rPr>
              <a:t>Ko‘p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sohalar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bo‘yicha</a:t>
            </a:r>
            <a:r>
              <a:rPr lang="en-US" sz="1800" i="0" dirty="0">
                <a:solidFill>
                  <a:srgbClr val="0070C0"/>
                </a:solidFill>
              </a:rPr>
              <a:t> </a:t>
            </a:r>
            <a:r>
              <a:rPr lang="en-US" sz="1800" i="0" dirty="0" err="1">
                <a:solidFill>
                  <a:srgbClr val="0070C0"/>
                </a:solidFill>
              </a:rPr>
              <a:t>ishlash</a:t>
            </a:r>
            <a:r>
              <a:rPr lang="en-US" sz="1800" i="0" dirty="0">
                <a:solidFill>
                  <a:srgbClr val="0070C0"/>
                </a:solidFill>
              </a:rPr>
              <a:t>. </a:t>
            </a:r>
            <a:r>
              <a:rPr lang="en-US" sz="1800" i="0" dirty="0" err="1"/>
              <a:t>Mutaxasislik</a:t>
            </a:r>
            <a:r>
              <a:rPr lang="en-US" sz="1800" i="0" dirty="0"/>
              <a:t> </a:t>
            </a:r>
            <a:r>
              <a:rPr lang="en-US" sz="1800" i="0" dirty="0" err="1" smtClean="0"/>
              <a:t>diplomi</a:t>
            </a:r>
            <a:r>
              <a:rPr lang="en-US" sz="1800" i="0" dirty="0" smtClean="0"/>
              <a:t> </a:t>
            </a:r>
            <a:r>
              <a:rPr lang="en-US" sz="1800" i="0" dirty="0" err="1"/>
              <a:t>shart</a:t>
            </a:r>
            <a:r>
              <a:rPr lang="en-US" sz="1800" i="0" dirty="0"/>
              <a:t> </a:t>
            </a:r>
            <a:r>
              <a:rPr lang="en-US" sz="1800" i="0" dirty="0" err="1"/>
              <a:t>emas</a:t>
            </a:r>
            <a:r>
              <a:rPr lang="en-US" sz="1800" i="0" dirty="0"/>
              <a:t>. </a:t>
            </a:r>
            <a:r>
              <a:rPr lang="en-US" sz="1800" i="0" dirty="0" err="1"/>
              <a:t>Ayniqsa</a:t>
            </a:r>
            <a:r>
              <a:rPr lang="en-US" sz="1800" i="0" dirty="0"/>
              <a:t> </a:t>
            </a:r>
            <a:r>
              <a:rPr lang="en-US" sz="1800" i="0" dirty="0" err="1"/>
              <a:t>bugungi</a:t>
            </a:r>
            <a:r>
              <a:rPr lang="en-US" sz="1800" i="0" dirty="0"/>
              <a:t> </a:t>
            </a:r>
            <a:r>
              <a:rPr lang="en-US" sz="1800" i="0" dirty="0" err="1"/>
              <a:t>kunda</a:t>
            </a:r>
            <a:r>
              <a:rPr lang="en-US" sz="1800" i="0" dirty="0"/>
              <a:t> </a:t>
            </a:r>
            <a:r>
              <a:rPr lang="en-US" sz="1800" i="0" dirty="0" err="1"/>
              <a:t>mutaxasisligi</a:t>
            </a:r>
            <a:r>
              <a:rPr lang="en-US" sz="1800" i="0" dirty="0"/>
              <a:t> </a:t>
            </a:r>
            <a:r>
              <a:rPr lang="en-US" sz="1800" i="0" dirty="0" err="1"/>
              <a:t>bo‘yicha</a:t>
            </a:r>
            <a:r>
              <a:rPr lang="en-US" sz="1800" i="0" dirty="0"/>
              <a:t> </a:t>
            </a:r>
            <a:r>
              <a:rPr lang="en-US" sz="1800" i="0" dirty="0" err="1"/>
              <a:t>ish</a:t>
            </a:r>
            <a:r>
              <a:rPr lang="en-US" sz="1800" i="0" dirty="0"/>
              <a:t> </a:t>
            </a:r>
            <a:r>
              <a:rPr lang="en-US" sz="1800" i="0" dirty="0" err="1"/>
              <a:t>topa</a:t>
            </a:r>
            <a:r>
              <a:rPr lang="en-US" sz="1800" i="0" dirty="0"/>
              <a:t> </a:t>
            </a:r>
            <a:r>
              <a:rPr lang="en-US" sz="1800" i="0" dirty="0" err="1" smtClean="0"/>
              <a:t>olmayotganlar</a:t>
            </a:r>
            <a:r>
              <a:rPr lang="en-US" sz="1800" i="0" dirty="0" smtClean="0"/>
              <a:t> </a:t>
            </a:r>
            <a:r>
              <a:rPr lang="en-US" sz="1800" i="0" dirty="0" err="1"/>
              <a:t>yoki</a:t>
            </a:r>
            <a:r>
              <a:rPr lang="en-US" sz="1800" i="0" dirty="0"/>
              <a:t> </a:t>
            </a:r>
            <a:r>
              <a:rPr lang="en-US" sz="1800" i="0" dirty="0" err="1"/>
              <a:t>yoshlardan</a:t>
            </a:r>
            <a:r>
              <a:rPr lang="en-US" sz="1800" i="0" dirty="0"/>
              <a:t> freelancer </a:t>
            </a:r>
            <a:r>
              <a:rPr lang="en-US" sz="1800" i="0" dirty="0" err="1"/>
              <a:t>bo‘lib</a:t>
            </a:r>
            <a:r>
              <a:rPr lang="en-US" sz="1800" i="0" dirty="0"/>
              <a:t> </a:t>
            </a:r>
            <a:r>
              <a:rPr lang="en-US" sz="1800" i="0" dirty="0" err="1"/>
              <a:t>ishlash</a:t>
            </a:r>
            <a:r>
              <a:rPr lang="en-US" sz="1800" i="0" dirty="0"/>
              <a:t> </a:t>
            </a:r>
            <a:r>
              <a:rPr lang="en-US" sz="1800" i="0" dirty="0" err="1"/>
              <a:t>uchun</a:t>
            </a:r>
            <a:r>
              <a:rPr lang="en-US" sz="1800" i="0" dirty="0"/>
              <a:t> </a:t>
            </a:r>
            <a:r>
              <a:rPr lang="en-US" sz="1800" i="0" dirty="0" err="1"/>
              <a:t>faqatgina</a:t>
            </a:r>
            <a:r>
              <a:rPr lang="en-US" sz="1800" i="0" dirty="0"/>
              <a:t> </a:t>
            </a:r>
            <a:r>
              <a:rPr lang="en-US" sz="1800" i="0" dirty="0" err="1"/>
              <a:t>bilim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 smtClean="0"/>
              <a:t>mahorat</a:t>
            </a:r>
            <a:r>
              <a:rPr lang="en-US" sz="1800" i="0" dirty="0" smtClean="0"/>
              <a:t> </a:t>
            </a:r>
            <a:r>
              <a:rPr lang="en-US" sz="1800" i="0" dirty="0" err="1"/>
              <a:t>talab</a:t>
            </a:r>
            <a:r>
              <a:rPr lang="en-US" sz="1800" i="0" dirty="0"/>
              <a:t> </a:t>
            </a:r>
            <a:r>
              <a:rPr lang="en-US" sz="1800" i="0" dirty="0" err="1" smtClean="0"/>
              <a:t>etiladi</a:t>
            </a:r>
            <a:r>
              <a:rPr lang="en-US" sz="1800" i="0" dirty="0" smtClean="0"/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800" i="0" dirty="0" err="1" smtClean="0"/>
              <a:t>Jamiyat</a:t>
            </a:r>
            <a:r>
              <a:rPr lang="en-US" sz="1800" i="0" dirty="0" smtClean="0"/>
              <a:t> </a:t>
            </a:r>
            <a:r>
              <a:rPr lang="en-US" sz="1800" i="0" dirty="0" err="1"/>
              <a:t>hayotida</a:t>
            </a:r>
            <a:r>
              <a:rPr lang="en-US" sz="1800" i="0" dirty="0"/>
              <a:t> </a:t>
            </a:r>
            <a:r>
              <a:rPr lang="en-US" sz="1800" i="0" dirty="0" err="1"/>
              <a:t>ko‘proq</a:t>
            </a:r>
            <a:r>
              <a:rPr lang="en-US" sz="1800" i="0" dirty="0"/>
              <a:t> </a:t>
            </a:r>
            <a:r>
              <a:rPr lang="en-US" sz="1800" i="0" dirty="0" err="1"/>
              <a:t>ishtirok</a:t>
            </a:r>
            <a:r>
              <a:rPr lang="en-US" sz="1800" i="0" dirty="0"/>
              <a:t> </a:t>
            </a:r>
            <a:r>
              <a:rPr lang="en-US" sz="1800" i="0" dirty="0" err="1"/>
              <a:t>etish</a:t>
            </a:r>
            <a:r>
              <a:rPr lang="en-US" sz="1800" i="0" dirty="0"/>
              <a:t> </a:t>
            </a:r>
            <a:r>
              <a:rPr lang="en-US" sz="1800" i="0" dirty="0" err="1"/>
              <a:t>imkoniyati</a:t>
            </a:r>
            <a:r>
              <a:rPr lang="en-US" sz="1800" i="0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53AD83C-90F6-426C-B46F-028CBD3F51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2460625"/>
            <a:ext cx="662153" cy="68580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DA86CECA-9006-4745-9468-BB1E03328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98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Freelancerlikning</a:t>
            </a:r>
            <a:r>
              <a:rPr lang="en-US" dirty="0"/>
              <a:t> </a:t>
            </a:r>
            <a:r>
              <a:rPr lang="en-US" dirty="0" err="1"/>
              <a:t>afzalliklari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1823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983F9A25-E1C1-4049-984E-8CA071B92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983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Freelancerlikning</a:t>
            </a:r>
            <a:r>
              <a:rPr lang="en-US" dirty="0"/>
              <a:t> </a:t>
            </a:r>
            <a:r>
              <a:rPr lang="en-US" dirty="0" err="1"/>
              <a:t>kamchiliklari</a:t>
            </a:r>
            <a:endParaRPr lang="en-GB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D7CEC6B9-D1F5-47B4-9C43-E0E9FE621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584" y="784225"/>
            <a:ext cx="5054630" cy="2215991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>
                <a:solidFill>
                  <a:srgbClr val="0070C0"/>
                </a:solidFill>
              </a:rPr>
              <a:t>Daromadning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beqarorligi</a:t>
            </a:r>
            <a:r>
              <a:rPr lang="en-US" sz="1600" i="0" dirty="0">
                <a:solidFill>
                  <a:srgbClr val="0070C0"/>
                </a:solidFill>
              </a:rPr>
              <a:t>. </a:t>
            </a:r>
            <a:r>
              <a:rPr lang="en-US" sz="1600" i="0" dirty="0">
                <a:solidFill>
                  <a:schemeClr val="tx1"/>
                </a:solidFill>
              </a:rPr>
              <a:t>Oy </a:t>
            </a:r>
            <a:r>
              <a:rPr lang="en-US" sz="1600" i="0" dirty="0" err="1">
                <a:solidFill>
                  <a:schemeClr val="tx1"/>
                </a:solidFill>
              </a:rPr>
              <a:t>davomida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katta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hajmdagi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ishni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bajarish</a:t>
            </a:r>
            <a:r>
              <a:rPr lang="en-US" sz="1600" i="0" dirty="0">
                <a:solidFill>
                  <a:schemeClr val="tx1"/>
                </a:solidFill>
              </a:rPr>
              <a:t>, </a:t>
            </a:r>
            <a:r>
              <a:rPr lang="en-US" sz="1600" i="0" dirty="0" err="1">
                <a:solidFill>
                  <a:schemeClr val="tx1"/>
                </a:solidFill>
              </a:rPr>
              <a:t>keyinchalik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buyurtmalarning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ozayishi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tufayli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daromadning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kamayib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ketishi</a:t>
            </a:r>
            <a:r>
              <a:rPr lang="en-US" sz="16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/>
              <a:t>Yangi</a:t>
            </a:r>
            <a:r>
              <a:rPr lang="en-US" sz="1600" i="0" dirty="0"/>
              <a:t> </a:t>
            </a:r>
            <a:r>
              <a:rPr lang="en-US" sz="1600" i="0" dirty="0" err="1"/>
              <a:t>buyurtmalarni</a:t>
            </a:r>
            <a:r>
              <a:rPr lang="en-US" sz="1600" i="0" dirty="0"/>
              <a:t> </a:t>
            </a:r>
            <a:r>
              <a:rPr lang="en-US" sz="1600" i="0" dirty="0" err="1"/>
              <a:t>doimiy</a:t>
            </a:r>
            <a:r>
              <a:rPr lang="en-US" sz="1600" i="0" dirty="0"/>
              <a:t> </a:t>
            </a:r>
            <a:r>
              <a:rPr lang="en-US" sz="1600" i="0" dirty="0" err="1"/>
              <a:t>ravishda</a:t>
            </a:r>
            <a:r>
              <a:rPr lang="en-US" sz="1600" i="0" dirty="0"/>
              <a:t> </a:t>
            </a:r>
            <a:r>
              <a:rPr lang="en-US" sz="1600" i="0" dirty="0" err="1"/>
              <a:t>izlash</a:t>
            </a:r>
            <a:r>
              <a:rPr lang="en-US" sz="1600" i="0" dirty="0"/>
              <a:t>, </a:t>
            </a:r>
            <a:r>
              <a:rPr lang="en-US" sz="1600" i="0" dirty="0" err="1"/>
              <a:t>ularga</a:t>
            </a:r>
            <a:r>
              <a:rPr lang="en-US" sz="1600" i="0" dirty="0"/>
              <a:t> </a:t>
            </a:r>
            <a:r>
              <a:rPr lang="en-US" sz="1600" i="0" dirty="0" err="1"/>
              <a:t>vaqt</a:t>
            </a:r>
            <a:r>
              <a:rPr lang="en-US" sz="1600" i="0" dirty="0"/>
              <a:t> </a:t>
            </a:r>
            <a:r>
              <a:rPr lang="en-US" sz="1600" i="0" dirty="0" err="1"/>
              <a:t>sarflash</a:t>
            </a:r>
            <a:r>
              <a:rPr lang="en-US" sz="1600" i="0" dirty="0"/>
              <a:t>, </a:t>
            </a:r>
            <a:r>
              <a:rPr lang="en-US" sz="1600" i="0" dirty="0" err="1"/>
              <a:t>ba’zan</a:t>
            </a:r>
            <a:r>
              <a:rPr lang="en-US" sz="1600" i="0" dirty="0"/>
              <a:t> </a:t>
            </a:r>
            <a:r>
              <a:rPr lang="en-US" sz="1600" i="0" dirty="0" err="1"/>
              <a:t>freelace-sayt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reklamalar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pul</a:t>
            </a:r>
            <a:r>
              <a:rPr lang="en-US" sz="1600" i="0" dirty="0"/>
              <a:t> </a:t>
            </a:r>
            <a:r>
              <a:rPr lang="en-US" sz="1600" i="0" dirty="0" err="1"/>
              <a:t>sarflash</a:t>
            </a:r>
            <a:r>
              <a:rPr lang="en-US" sz="16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/>
              <a:t>O‘z-o‘zini</a:t>
            </a:r>
            <a:r>
              <a:rPr lang="en-US" sz="1600" i="0" dirty="0"/>
              <a:t> </a:t>
            </a:r>
            <a:r>
              <a:rPr lang="en-US" sz="1600" i="0" dirty="0" err="1"/>
              <a:t>rag‘batlantirish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vaqtni</a:t>
            </a:r>
            <a:r>
              <a:rPr lang="en-US" sz="1600" i="0" dirty="0"/>
              <a:t> </a:t>
            </a:r>
            <a:r>
              <a:rPr lang="en-US" sz="1600" i="0" dirty="0" err="1"/>
              <a:t>boshqarish</a:t>
            </a:r>
            <a:r>
              <a:rPr lang="en-US" sz="1600" i="0" dirty="0"/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i="0" dirty="0" err="1">
                <a:solidFill>
                  <a:srgbClr val="0070C0"/>
                </a:solidFill>
              </a:rPr>
              <a:t>Doimo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aloqada</a:t>
            </a:r>
            <a:r>
              <a:rPr lang="en-US" sz="1600" i="0" dirty="0">
                <a:solidFill>
                  <a:srgbClr val="0070C0"/>
                </a:solidFill>
              </a:rPr>
              <a:t> </a:t>
            </a:r>
            <a:r>
              <a:rPr lang="en-US" sz="1600" i="0" dirty="0" err="1">
                <a:solidFill>
                  <a:srgbClr val="0070C0"/>
                </a:solidFill>
              </a:rPr>
              <a:t>bo‘lish</a:t>
            </a:r>
            <a:r>
              <a:rPr lang="en-US" sz="1600" i="0" dirty="0">
                <a:solidFill>
                  <a:srgbClr val="0070C0"/>
                </a:solidFill>
              </a:rPr>
              <a:t>. </a:t>
            </a:r>
            <a:r>
              <a:rPr lang="en-US" sz="1600" i="0" dirty="0"/>
              <a:t>Internet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mobil</a:t>
            </a:r>
            <a:r>
              <a:rPr lang="en-US" sz="1600" i="0" dirty="0"/>
              <a:t> </a:t>
            </a:r>
            <a:r>
              <a:rPr lang="en-US" sz="1600" i="0" dirty="0" err="1"/>
              <a:t>aloqalarning</a:t>
            </a:r>
            <a:r>
              <a:rPr lang="en-US" sz="1600" i="0" dirty="0"/>
              <a:t> </a:t>
            </a:r>
            <a:r>
              <a:rPr lang="en-US" sz="1600" i="0" dirty="0" err="1"/>
              <a:t>uzluksiz</a:t>
            </a:r>
            <a:r>
              <a:rPr lang="en-US" sz="1600" i="0" dirty="0"/>
              <a:t> </a:t>
            </a:r>
            <a:r>
              <a:rPr lang="en-US" sz="1600" i="0" dirty="0" err="1"/>
              <a:t>ishlashini</a:t>
            </a:r>
            <a:r>
              <a:rPr lang="en-US" sz="1600" i="0" dirty="0"/>
              <a:t> </a:t>
            </a:r>
            <a:r>
              <a:rPr lang="en-US" sz="1600" i="0" dirty="0" err="1"/>
              <a:t>kuzatib</a:t>
            </a:r>
            <a:r>
              <a:rPr lang="en-US" sz="1600" i="0" dirty="0"/>
              <a:t> </a:t>
            </a:r>
            <a:r>
              <a:rPr lang="en-US" sz="1600" i="0" dirty="0" err="1"/>
              <a:t>borish</a:t>
            </a:r>
            <a:r>
              <a:rPr lang="en-US" sz="1600" i="0" dirty="0"/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AF0B6A50-A95C-4FC5-8E8A-671448F74A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52230"/>
            <a:ext cx="638353" cy="649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136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9D459B-F53F-4ED6-94C9-BA04AA5FD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08" y="140219"/>
            <a:ext cx="5164320" cy="284693"/>
          </a:xfrm>
        </p:spPr>
        <p:txBody>
          <a:bodyPr/>
          <a:lstStyle/>
          <a:p>
            <a:r>
              <a:rPr lang="en-US" sz="1850" dirty="0" err="1"/>
              <a:t>Freelancerlik</a:t>
            </a:r>
            <a:r>
              <a:rPr lang="en-US" sz="1850" dirty="0"/>
              <a:t> </a:t>
            </a:r>
            <a:r>
              <a:rPr lang="en-US" sz="1850" dirty="0" err="1"/>
              <a:t>faoliyatini</a:t>
            </a:r>
            <a:r>
              <a:rPr lang="en-US" sz="1850" dirty="0"/>
              <a:t> </a:t>
            </a:r>
            <a:r>
              <a:rPr lang="en-US" sz="1850" dirty="0" err="1"/>
              <a:t>boshlash</a:t>
            </a:r>
            <a:r>
              <a:rPr lang="en-US" sz="1850" dirty="0"/>
              <a:t> </a:t>
            </a:r>
            <a:r>
              <a:rPr lang="en-US" sz="1850" dirty="0" err="1"/>
              <a:t>bosqichlari</a:t>
            </a:r>
            <a:endParaRPr lang="en-GB" sz="185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DD40B9A-6E7D-4629-A440-B4FF5D33D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3305" y="642418"/>
            <a:ext cx="4656595" cy="2462213"/>
          </a:xfrm>
        </p:spPr>
        <p:txBody>
          <a:bodyPr/>
          <a:lstStyle/>
          <a:p>
            <a:pPr algn="just"/>
            <a:r>
              <a:rPr lang="en-US" sz="1600" i="0" dirty="0"/>
              <a:t>1. </a:t>
            </a:r>
            <a:r>
              <a:rPr lang="en-US" sz="1600" b="1" i="0" dirty="0" err="1">
                <a:solidFill>
                  <a:srgbClr val="0070C0"/>
                </a:solidFill>
              </a:rPr>
              <a:t>Ish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joyini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tayyorlash</a:t>
            </a:r>
            <a:r>
              <a:rPr lang="en-US" sz="1600" b="1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Masofadan</a:t>
            </a:r>
            <a:r>
              <a:rPr lang="en-US" sz="1600" i="0" dirty="0"/>
              <a:t> </a:t>
            </a:r>
            <a:r>
              <a:rPr lang="en-US" sz="1600" i="0" dirty="0" err="1"/>
              <a:t>turib</a:t>
            </a:r>
            <a:r>
              <a:rPr lang="en-US" sz="1600" i="0" dirty="0"/>
              <a:t> </a:t>
            </a:r>
            <a:r>
              <a:rPr lang="en-US" sz="1600" i="0" dirty="0" err="1"/>
              <a:t>ishlash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barcha</a:t>
            </a:r>
            <a:r>
              <a:rPr lang="en-US" sz="1600" i="0" dirty="0"/>
              <a:t> </a:t>
            </a:r>
            <a:r>
              <a:rPr lang="en-US" sz="1600" i="0" dirty="0" err="1"/>
              <a:t>vositalar</a:t>
            </a:r>
            <a:r>
              <a:rPr lang="en-US" sz="1600" i="0" dirty="0"/>
              <a:t> </a:t>
            </a:r>
            <a:r>
              <a:rPr lang="en-US" sz="1600" i="0" dirty="0" err="1"/>
              <a:t>muhayyo</a:t>
            </a:r>
            <a:r>
              <a:rPr lang="en-US" sz="1600" i="0" dirty="0"/>
              <a:t> </a:t>
            </a:r>
            <a:r>
              <a:rPr lang="en-US" sz="1600" i="0" dirty="0" err="1"/>
              <a:t>bo‘lishi</a:t>
            </a:r>
            <a:r>
              <a:rPr lang="en-US" sz="1600" i="0" dirty="0"/>
              <a:t> </a:t>
            </a:r>
            <a:r>
              <a:rPr lang="en-US" sz="1600" i="0" dirty="0" err="1"/>
              <a:t>zarur</a:t>
            </a:r>
            <a:r>
              <a:rPr lang="en-US" sz="1600" i="0" dirty="0"/>
              <a:t>. </a:t>
            </a:r>
            <a:r>
              <a:rPr lang="en-US" sz="1600" i="0" dirty="0" err="1"/>
              <a:t>Buning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kompyuter</a:t>
            </a:r>
            <a:r>
              <a:rPr lang="en-US" sz="1600" i="0" dirty="0"/>
              <a:t>, </a:t>
            </a:r>
            <a:r>
              <a:rPr lang="en-US" sz="1600" i="0" dirty="0" err="1"/>
              <a:t>buyurtmalarni</a:t>
            </a:r>
            <a:r>
              <a:rPr lang="en-US" sz="1600" i="0" dirty="0"/>
              <a:t> </a:t>
            </a:r>
            <a:r>
              <a:rPr lang="en-US" sz="1600" i="0" dirty="0" err="1"/>
              <a:t>o‘z</a:t>
            </a:r>
            <a:r>
              <a:rPr lang="en-US" sz="1600" i="0" dirty="0"/>
              <a:t> </a:t>
            </a:r>
            <a:r>
              <a:rPr lang="en-US" sz="1600" i="0" dirty="0" err="1"/>
              <a:t>vaqtida</a:t>
            </a:r>
            <a:r>
              <a:rPr lang="en-US" sz="1600" i="0" dirty="0"/>
              <a:t> </a:t>
            </a:r>
            <a:r>
              <a:rPr lang="en-US" sz="1600" i="0" dirty="0" err="1"/>
              <a:t>olish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topshirish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yuqori</a:t>
            </a:r>
            <a:r>
              <a:rPr lang="en-US" sz="1600" i="0" dirty="0"/>
              <a:t> </a:t>
            </a:r>
            <a:r>
              <a:rPr lang="en-US" sz="1600" i="0" dirty="0" err="1"/>
              <a:t>tezlikda</a:t>
            </a:r>
            <a:r>
              <a:rPr lang="en-US" sz="1600" i="0" dirty="0"/>
              <a:t> </a:t>
            </a:r>
            <a:r>
              <a:rPr lang="en-US" sz="1600" i="0" dirty="0" err="1"/>
              <a:t>ishlaydigan</a:t>
            </a:r>
            <a:r>
              <a:rPr lang="en-US" sz="1600" i="0" dirty="0"/>
              <a:t> internet, </a:t>
            </a:r>
            <a:r>
              <a:rPr lang="en-US" sz="1600" i="0" dirty="0" err="1"/>
              <a:t>telefon</a:t>
            </a:r>
            <a:r>
              <a:rPr lang="en-US" sz="1600" i="0" dirty="0"/>
              <a:t> </a:t>
            </a:r>
            <a:r>
              <a:rPr lang="en-US" sz="1600" i="0" dirty="0" err="1"/>
              <a:t>zarur</a:t>
            </a:r>
            <a:r>
              <a:rPr lang="en-US" sz="1600" i="0" dirty="0"/>
              <a:t> </a:t>
            </a:r>
            <a:r>
              <a:rPr lang="en-US" sz="1600" i="0" dirty="0" err="1"/>
              <a:t>bo‘ladi</a:t>
            </a:r>
            <a:r>
              <a:rPr lang="en-US" sz="1600" i="0" dirty="0"/>
              <a:t>. </a:t>
            </a:r>
            <a:r>
              <a:rPr lang="en-US" sz="1600" i="0" dirty="0" err="1"/>
              <a:t>So‘ngi</a:t>
            </a:r>
            <a:r>
              <a:rPr lang="en-US" sz="1600" i="0" dirty="0"/>
              <a:t> </a:t>
            </a:r>
            <a:r>
              <a:rPr lang="en-US" sz="1600" i="0" dirty="0" err="1"/>
              <a:t>kunlarda</a:t>
            </a:r>
            <a:r>
              <a:rPr lang="en-US" sz="1600" i="0" dirty="0"/>
              <a:t> </a:t>
            </a:r>
            <a:r>
              <a:rPr lang="en-US" sz="1600" i="0" dirty="0" err="1"/>
              <a:t>noutbuk</a:t>
            </a:r>
            <a:r>
              <a:rPr lang="en-US" sz="1600" i="0" dirty="0"/>
              <a:t> </a:t>
            </a:r>
            <a:r>
              <a:rPr lang="en-US" sz="1600" i="0" dirty="0" err="1"/>
              <a:t>yordamida</a:t>
            </a:r>
            <a:r>
              <a:rPr lang="en-US" sz="1600" i="0" dirty="0"/>
              <a:t> </a:t>
            </a:r>
            <a:r>
              <a:rPr lang="en-US" sz="1600" i="0" dirty="0" err="1"/>
              <a:t>ixtiyoriy</a:t>
            </a:r>
            <a:r>
              <a:rPr lang="en-US" sz="1600" i="0" dirty="0"/>
              <a:t> </a:t>
            </a:r>
            <a:r>
              <a:rPr lang="en-US" sz="1600" i="0" dirty="0" err="1"/>
              <a:t>qulay</a:t>
            </a:r>
            <a:r>
              <a:rPr lang="en-US" sz="1600" i="0" dirty="0"/>
              <a:t> </a:t>
            </a:r>
            <a:r>
              <a:rPr lang="en-US" sz="1600" i="0" dirty="0" err="1"/>
              <a:t>joyda</a:t>
            </a:r>
            <a:r>
              <a:rPr lang="en-US" sz="1600" i="0" dirty="0"/>
              <a:t> </a:t>
            </a:r>
            <a:r>
              <a:rPr lang="en-US" sz="1600" i="0" dirty="0" err="1"/>
              <a:t>ishlash</a:t>
            </a:r>
            <a:r>
              <a:rPr lang="en-US" sz="1600" i="0" dirty="0"/>
              <a:t> </a:t>
            </a:r>
            <a:r>
              <a:rPr lang="en-US" sz="1600" i="0" dirty="0" err="1"/>
              <a:t>imkoni</a:t>
            </a:r>
            <a:r>
              <a:rPr lang="en-US" sz="1600" i="0" dirty="0"/>
              <a:t> </a:t>
            </a:r>
            <a:r>
              <a:rPr lang="en-US" sz="1600" i="0" dirty="0" err="1"/>
              <a:t>bo‘lganligi</a:t>
            </a:r>
            <a:r>
              <a:rPr lang="en-US" sz="1600" i="0" dirty="0"/>
              <a:t> </a:t>
            </a:r>
            <a:r>
              <a:rPr lang="en-US" sz="1600" i="0" dirty="0" err="1"/>
              <a:t>sababli</a:t>
            </a:r>
            <a:r>
              <a:rPr lang="en-US" sz="1600" i="0" dirty="0"/>
              <a:t>, </a:t>
            </a:r>
            <a:r>
              <a:rPr lang="en-US" sz="1600" i="0" dirty="0" err="1"/>
              <a:t>freelancerlar</a:t>
            </a:r>
            <a:r>
              <a:rPr lang="en-US" sz="1600" i="0" dirty="0"/>
              <a:t> </a:t>
            </a:r>
            <a:r>
              <a:rPr lang="en-US" sz="1600" i="0" dirty="0" err="1"/>
              <a:t>kompyuterda</a:t>
            </a:r>
            <a:r>
              <a:rPr lang="en-US" sz="1600" i="0" dirty="0"/>
              <a:t> </a:t>
            </a:r>
            <a:r>
              <a:rPr lang="en-US" sz="1600" i="0" dirty="0" err="1"/>
              <a:t>emas</a:t>
            </a:r>
            <a:r>
              <a:rPr lang="en-US" sz="1600" i="0" dirty="0"/>
              <a:t> </a:t>
            </a:r>
            <a:r>
              <a:rPr lang="en-US" sz="1600" i="0" dirty="0" err="1"/>
              <a:t>balki</a:t>
            </a:r>
            <a:r>
              <a:rPr lang="en-US" sz="1600" i="0" dirty="0"/>
              <a:t> </a:t>
            </a:r>
            <a:r>
              <a:rPr lang="en-US" sz="1600" i="0" dirty="0" err="1"/>
              <a:t>noutbukda</a:t>
            </a:r>
            <a:r>
              <a:rPr lang="en-US" sz="1600" i="0" dirty="0"/>
              <a:t> </a:t>
            </a:r>
            <a:r>
              <a:rPr lang="en-US" sz="1600" i="0" dirty="0" err="1"/>
              <a:t>ishlashni</a:t>
            </a:r>
            <a:r>
              <a:rPr lang="en-US" sz="1600" i="0" dirty="0"/>
              <a:t> </a:t>
            </a:r>
            <a:r>
              <a:rPr lang="en-US" sz="1600" i="0" dirty="0" err="1"/>
              <a:t>maqul</a:t>
            </a:r>
            <a:r>
              <a:rPr lang="en-US" sz="1600" i="0" dirty="0"/>
              <a:t> </a:t>
            </a:r>
            <a:r>
              <a:rPr lang="en-US" sz="1600" i="0" dirty="0" err="1"/>
              <a:t>ko‘rishmoqda</a:t>
            </a:r>
            <a:r>
              <a:rPr lang="en-US" sz="1600" i="0" dirty="0"/>
              <a:t>.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haqini</a:t>
            </a:r>
            <a:r>
              <a:rPr lang="en-US" sz="1600" i="0" dirty="0"/>
              <a:t> </a:t>
            </a:r>
            <a:r>
              <a:rPr lang="en-US" sz="1600" i="0" dirty="0" err="1"/>
              <a:t>olish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elektron</a:t>
            </a:r>
            <a:r>
              <a:rPr lang="en-US" sz="1600" i="0" dirty="0"/>
              <a:t> </a:t>
            </a:r>
            <a:r>
              <a:rPr lang="en-US" sz="1600" i="0" dirty="0" err="1"/>
              <a:t>hamyonlarni</a:t>
            </a:r>
            <a:r>
              <a:rPr lang="en-US" sz="1600" i="0" dirty="0"/>
              <a:t> </a:t>
            </a:r>
            <a:r>
              <a:rPr lang="en-US" sz="1600" i="0" dirty="0" err="1"/>
              <a:t>tayyorlash</a:t>
            </a:r>
            <a:r>
              <a:rPr lang="en-US" sz="1600" i="0" dirty="0"/>
              <a:t> talab </a:t>
            </a:r>
            <a:r>
              <a:rPr lang="en-US" sz="1600" i="0" dirty="0" err="1"/>
              <a:t>etiladi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2F473B1-76BC-4569-AC5A-98259DECB6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183" y="1470025"/>
            <a:ext cx="657225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868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0487A0A0-F7BE-4A52-84A8-E60154C5F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08" y="140219"/>
            <a:ext cx="5164320" cy="284693"/>
          </a:xfrm>
        </p:spPr>
        <p:txBody>
          <a:bodyPr/>
          <a:lstStyle/>
          <a:p>
            <a:r>
              <a:rPr lang="en-US" sz="1850" dirty="0" err="1"/>
              <a:t>Freelancerlik</a:t>
            </a:r>
            <a:r>
              <a:rPr lang="en-US" sz="1850" dirty="0"/>
              <a:t> </a:t>
            </a:r>
            <a:r>
              <a:rPr lang="en-US" sz="1850" dirty="0" err="1"/>
              <a:t>faoliyatini</a:t>
            </a:r>
            <a:r>
              <a:rPr lang="en-US" sz="1850" dirty="0"/>
              <a:t> </a:t>
            </a:r>
            <a:r>
              <a:rPr lang="en-US" sz="1850" dirty="0" err="1"/>
              <a:t>boshlash</a:t>
            </a:r>
            <a:r>
              <a:rPr lang="en-US" sz="1850" dirty="0"/>
              <a:t> </a:t>
            </a:r>
            <a:r>
              <a:rPr lang="en-US" sz="1850" dirty="0" err="1"/>
              <a:t>bosqichlari</a:t>
            </a:r>
            <a:endParaRPr lang="en-GB" sz="1850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D23E51BA-B73D-4ED0-AD66-AAEBA4711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3305" y="860425"/>
            <a:ext cx="4656595" cy="1969770"/>
          </a:xfrm>
        </p:spPr>
        <p:txBody>
          <a:bodyPr/>
          <a:lstStyle/>
          <a:p>
            <a:pPr algn="just"/>
            <a:r>
              <a:rPr lang="en-US" sz="1600" i="0" dirty="0"/>
              <a:t>2. </a:t>
            </a:r>
            <a:r>
              <a:rPr lang="en-US" sz="1600" b="1" i="0" dirty="0" err="1">
                <a:solidFill>
                  <a:srgbClr val="0070C0"/>
                </a:solidFill>
              </a:rPr>
              <a:t>Aloqa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vositalarini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o‘rnatish</a:t>
            </a:r>
            <a:r>
              <a:rPr lang="en-US" sz="1600" b="1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Buyurtmachilar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aloqa</a:t>
            </a:r>
            <a:r>
              <a:rPr lang="en-US" sz="1600" i="0" dirty="0"/>
              <a:t> </a:t>
            </a:r>
            <a:r>
              <a:rPr lang="en-US" sz="1600" i="0" dirty="0" err="1"/>
              <a:t>qilish</a:t>
            </a:r>
            <a:r>
              <a:rPr lang="en-US" sz="1600" i="0" dirty="0"/>
              <a:t> </a:t>
            </a:r>
            <a:r>
              <a:rPr lang="en-US" sz="1600" i="0" dirty="0" err="1"/>
              <a:t>hamda</a:t>
            </a:r>
            <a:r>
              <a:rPr lang="en-US" sz="1600" i="0" dirty="0"/>
              <a:t> </a:t>
            </a:r>
            <a:r>
              <a:rPr lang="en-US" sz="1600" i="0" dirty="0" err="1"/>
              <a:t>buyurtmalarni</a:t>
            </a:r>
            <a:r>
              <a:rPr lang="en-US" sz="1600" i="0" dirty="0"/>
              <a:t> </a:t>
            </a:r>
            <a:r>
              <a:rPr lang="en-US" sz="1600" i="0" dirty="0" err="1"/>
              <a:t>bajarish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zarur</a:t>
            </a:r>
            <a:r>
              <a:rPr lang="en-US" sz="1600" i="0" dirty="0"/>
              <a:t> </a:t>
            </a:r>
            <a:r>
              <a:rPr lang="en-US" sz="1600" i="0" dirty="0" err="1"/>
              <a:t>barcha</a:t>
            </a:r>
            <a:r>
              <a:rPr lang="en-US" sz="1600" i="0" dirty="0"/>
              <a:t> </a:t>
            </a:r>
            <a:r>
              <a:rPr lang="en-US" sz="1600" i="0" dirty="0" err="1"/>
              <a:t>dasturiy</a:t>
            </a:r>
            <a:r>
              <a:rPr lang="en-US" sz="1600" i="0" dirty="0"/>
              <a:t> </a:t>
            </a:r>
            <a:r>
              <a:rPr lang="en-US" sz="1600" i="0" dirty="0" err="1"/>
              <a:t>vositalarni</a:t>
            </a:r>
            <a:r>
              <a:rPr lang="en-US" sz="1600" i="0" dirty="0"/>
              <a:t> </a:t>
            </a:r>
            <a:r>
              <a:rPr lang="en-US" sz="1600" i="0" dirty="0" err="1"/>
              <a:t>o‘rnatish</a:t>
            </a:r>
            <a:r>
              <a:rPr lang="en-US" sz="1600" i="0" dirty="0"/>
              <a:t> talab </a:t>
            </a:r>
            <a:r>
              <a:rPr lang="en-US" sz="1600" i="0" dirty="0" err="1"/>
              <a:t>etiladi</a:t>
            </a:r>
            <a:r>
              <a:rPr lang="en-US" sz="1600" i="0" dirty="0"/>
              <a:t>: </a:t>
            </a:r>
            <a:r>
              <a:rPr lang="en-US" sz="1600" i="0" dirty="0" err="1"/>
              <a:t>alohida</a:t>
            </a:r>
            <a:r>
              <a:rPr lang="en-US" sz="1600" i="0" dirty="0"/>
              <a:t> </a:t>
            </a:r>
            <a:r>
              <a:rPr lang="en-US" sz="1600" i="0" dirty="0" err="1"/>
              <a:t>elektron</a:t>
            </a:r>
            <a:r>
              <a:rPr lang="en-US" sz="1600" i="0" dirty="0"/>
              <a:t> </a:t>
            </a:r>
            <a:r>
              <a:rPr lang="en-US" sz="1600" i="0" dirty="0" err="1"/>
              <a:t>pochta</a:t>
            </a:r>
            <a:r>
              <a:rPr lang="en-US" sz="1600" i="0" dirty="0"/>
              <a:t> </a:t>
            </a:r>
            <a:r>
              <a:rPr lang="en-US" sz="1600" i="0" dirty="0" err="1"/>
              <a:t>manzili</a:t>
            </a:r>
            <a:r>
              <a:rPr lang="en-US" sz="1600" i="0" dirty="0"/>
              <a:t> </a:t>
            </a:r>
            <a:r>
              <a:rPr lang="en-US" sz="1600" i="0" dirty="0" err="1"/>
              <a:t>ochish</a:t>
            </a:r>
            <a:r>
              <a:rPr lang="en-US" sz="1600" i="0" dirty="0"/>
              <a:t>, Skype </a:t>
            </a:r>
            <a:r>
              <a:rPr lang="en-US" sz="1600" i="0" dirty="0" err="1"/>
              <a:t>kabi</a:t>
            </a:r>
            <a:r>
              <a:rPr lang="en-US" sz="1600" i="0" dirty="0"/>
              <a:t> </a:t>
            </a:r>
            <a:r>
              <a:rPr lang="en-US" sz="1600" i="0" dirty="0" err="1"/>
              <a:t>videoaloqa</a:t>
            </a:r>
            <a:r>
              <a:rPr lang="en-US" sz="1600" i="0" dirty="0"/>
              <a:t> </a:t>
            </a:r>
            <a:r>
              <a:rPr lang="en-US" sz="1600" i="0" dirty="0" err="1"/>
              <a:t>dasturlari</a:t>
            </a:r>
            <a:r>
              <a:rPr lang="en-US" sz="1600" i="0" dirty="0"/>
              <a:t>, </a:t>
            </a:r>
            <a:r>
              <a:rPr lang="en-US" sz="1600" i="0" dirty="0" err="1"/>
              <a:t>grafik</a:t>
            </a:r>
            <a:r>
              <a:rPr lang="en-US" sz="1600" i="0" dirty="0"/>
              <a:t> </a:t>
            </a:r>
            <a:r>
              <a:rPr lang="en-US" sz="1600" i="0" dirty="0" err="1"/>
              <a:t>dasturlar</a:t>
            </a:r>
            <a:r>
              <a:rPr lang="en-US" sz="1600" i="0" dirty="0"/>
              <a:t>...</a:t>
            </a:r>
          </a:p>
          <a:p>
            <a:pPr algn="just"/>
            <a:r>
              <a:rPr lang="en-US" sz="1600" i="0" dirty="0"/>
              <a:t>3. </a:t>
            </a:r>
            <a:r>
              <a:rPr lang="en-US" sz="1600" b="1" i="0" dirty="0" err="1">
                <a:solidFill>
                  <a:srgbClr val="0070C0"/>
                </a:solidFill>
              </a:rPr>
              <a:t>Xizmat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turlarini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tanlash</a:t>
            </a:r>
            <a:r>
              <a:rPr lang="en-US" sz="1600" b="1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O‘zi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qiziqarli</a:t>
            </a:r>
            <a:r>
              <a:rPr lang="en-US" sz="1600" i="0" dirty="0"/>
              <a:t> </a:t>
            </a:r>
            <a:r>
              <a:rPr lang="en-US" sz="1600" i="0" dirty="0" err="1"/>
              <a:t>hamda</a:t>
            </a:r>
            <a:r>
              <a:rPr lang="en-US" sz="1600" i="0" dirty="0"/>
              <a:t> </a:t>
            </a:r>
            <a:r>
              <a:rPr lang="en-US" sz="1600" i="0" dirty="0" err="1"/>
              <a:t>kerakli</a:t>
            </a:r>
            <a:r>
              <a:rPr lang="en-US" sz="1600" i="0" dirty="0"/>
              <a:t> </a:t>
            </a:r>
            <a:r>
              <a:rPr lang="en-US" sz="1600" i="0" dirty="0" err="1"/>
              <a:t>ko‘nikma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malaka</a:t>
            </a:r>
            <a:r>
              <a:rPr lang="en-US" sz="1600" i="0" dirty="0"/>
              <a:t> talab </a:t>
            </a:r>
            <a:r>
              <a:rPr lang="en-US" sz="1600" i="0" dirty="0" err="1"/>
              <a:t>qilinadigan</a:t>
            </a:r>
            <a:r>
              <a:rPr lang="en-US" sz="1600" i="0" dirty="0"/>
              <a:t> </a:t>
            </a:r>
            <a:r>
              <a:rPr lang="en-US" sz="1600" i="0" dirty="0" err="1"/>
              <a:t>faoliyat</a:t>
            </a:r>
            <a:r>
              <a:rPr lang="en-US" sz="1600" i="0" dirty="0"/>
              <a:t> </a:t>
            </a:r>
            <a:r>
              <a:rPr lang="en-US" sz="1600" i="0" dirty="0" err="1"/>
              <a:t>turini</a:t>
            </a:r>
            <a:r>
              <a:rPr lang="en-US" sz="1600" i="0" dirty="0"/>
              <a:t> </a:t>
            </a:r>
            <a:r>
              <a:rPr lang="en-US" sz="1600" i="0" dirty="0" err="1"/>
              <a:t>tanlash</a:t>
            </a:r>
            <a:r>
              <a:rPr lang="en-US" sz="1600" i="0" dirty="0"/>
              <a:t>. </a:t>
            </a:r>
            <a:endParaRPr lang="en-GB" sz="1600" i="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97274F1-50BB-4FB7-BFCF-34893EFABE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20" y="860425"/>
            <a:ext cx="628650" cy="6477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394AD84-D930-4078-9025-E3C2B5AD5C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120" y="2176011"/>
            <a:ext cx="6477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678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02BD9CDE-CC75-4A5E-9CD2-DADF5C67D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08" y="140219"/>
            <a:ext cx="5164320" cy="284693"/>
          </a:xfrm>
        </p:spPr>
        <p:txBody>
          <a:bodyPr/>
          <a:lstStyle/>
          <a:p>
            <a:r>
              <a:rPr lang="en-US" sz="1850" dirty="0" err="1"/>
              <a:t>Freelancerlik</a:t>
            </a:r>
            <a:r>
              <a:rPr lang="en-US" sz="1850" dirty="0"/>
              <a:t> </a:t>
            </a:r>
            <a:r>
              <a:rPr lang="en-US" sz="1850" dirty="0" err="1"/>
              <a:t>faoliyatini</a:t>
            </a:r>
            <a:r>
              <a:rPr lang="en-US" sz="1850" dirty="0"/>
              <a:t> </a:t>
            </a:r>
            <a:r>
              <a:rPr lang="en-US" sz="1850" dirty="0" err="1"/>
              <a:t>boshlash</a:t>
            </a:r>
            <a:r>
              <a:rPr lang="en-US" sz="1850" dirty="0"/>
              <a:t> </a:t>
            </a:r>
            <a:r>
              <a:rPr lang="en-US" sz="1850" dirty="0" err="1"/>
              <a:t>bosqichlari</a:t>
            </a:r>
            <a:endParaRPr lang="en-GB" sz="1850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26AF6AC3-58B0-4DA4-8598-694F3A02C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3305" y="778034"/>
            <a:ext cx="4656595" cy="2215991"/>
          </a:xfrm>
        </p:spPr>
        <p:txBody>
          <a:bodyPr/>
          <a:lstStyle/>
          <a:p>
            <a:pPr algn="just"/>
            <a:r>
              <a:rPr lang="en-US" sz="1600" i="0" dirty="0"/>
              <a:t>4. </a:t>
            </a:r>
            <a:r>
              <a:rPr lang="en-US" sz="1600" b="1" i="0" dirty="0" err="1">
                <a:solidFill>
                  <a:srgbClr val="0070C0"/>
                </a:solidFill>
              </a:rPr>
              <a:t>Xizmat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narxini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belgilash</a:t>
            </a:r>
            <a:r>
              <a:rPr lang="en-US" sz="1600" b="1" i="0" dirty="0">
                <a:solidFill>
                  <a:srgbClr val="0070C0"/>
                </a:solidFill>
              </a:rPr>
              <a:t>. </a:t>
            </a:r>
            <a:r>
              <a:rPr lang="en-US" sz="1600" i="0" dirty="0" err="1" smtClean="0"/>
              <a:t>Xizmat</a:t>
            </a:r>
            <a:r>
              <a:rPr lang="en-US" sz="1600" i="0" dirty="0" smtClean="0"/>
              <a:t> </a:t>
            </a:r>
            <a:r>
              <a:rPr lang="en-US" sz="1600" i="0" dirty="0" err="1"/>
              <a:t>narxi</a:t>
            </a:r>
            <a:r>
              <a:rPr lang="en-US" sz="1600" i="0" dirty="0"/>
              <a:t> </a:t>
            </a:r>
            <a:r>
              <a:rPr lang="en-US" sz="1600" i="0" dirty="0" err="1"/>
              <a:t>buyurtmani</a:t>
            </a:r>
            <a:r>
              <a:rPr lang="en-US" sz="1600" i="0" dirty="0"/>
              <a:t> </a:t>
            </a:r>
            <a:r>
              <a:rPr lang="en-US" sz="1600" i="0" dirty="0" err="1"/>
              <a:t>olish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bajarishdan</a:t>
            </a:r>
            <a:r>
              <a:rPr lang="en-US" sz="1600" i="0" dirty="0"/>
              <a:t> </a:t>
            </a:r>
            <a:r>
              <a:rPr lang="en-US" sz="1600" i="0" dirty="0" err="1"/>
              <a:t>oldin</a:t>
            </a:r>
            <a:r>
              <a:rPr lang="en-US" sz="1600" i="0" dirty="0"/>
              <a:t> </a:t>
            </a:r>
            <a:r>
              <a:rPr lang="en-US" sz="1600" i="0" dirty="0" err="1"/>
              <a:t>belgilanadi</a:t>
            </a:r>
            <a:r>
              <a:rPr lang="en-US" sz="1600" i="0" dirty="0"/>
              <a:t>. </a:t>
            </a:r>
            <a:r>
              <a:rPr lang="en-US" sz="1600" i="0" dirty="0" err="1"/>
              <a:t>Odatda</a:t>
            </a:r>
            <a:r>
              <a:rPr lang="en-US" sz="1600" i="0" dirty="0"/>
              <a:t>, </a:t>
            </a:r>
            <a:r>
              <a:rPr lang="en-US" sz="1600" i="0" dirty="0" err="1"/>
              <a:t>yangi</a:t>
            </a:r>
            <a:r>
              <a:rPr lang="en-US" sz="1600" i="0" dirty="0"/>
              <a:t>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boshlaganlar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kam</a:t>
            </a:r>
            <a:r>
              <a:rPr lang="en-US" sz="1600" i="0" dirty="0"/>
              <a:t> </a:t>
            </a:r>
            <a:r>
              <a:rPr lang="en-US" sz="1600" i="0" dirty="0" err="1"/>
              <a:t>haq</a:t>
            </a:r>
            <a:r>
              <a:rPr lang="en-US" sz="1600" i="0" dirty="0"/>
              <a:t> </a:t>
            </a:r>
            <a:r>
              <a:rPr lang="en-US" sz="1600" i="0" dirty="0" err="1"/>
              <a:t>to‘lanadi</a:t>
            </a:r>
            <a:r>
              <a:rPr lang="en-US" sz="1600" i="0" dirty="0"/>
              <a:t>. </a:t>
            </a:r>
            <a:r>
              <a:rPr lang="en-US" sz="1600" i="0" dirty="0" err="1"/>
              <a:t>Buning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faoliyat</a:t>
            </a:r>
            <a:r>
              <a:rPr lang="en-US" sz="1600" i="0" dirty="0"/>
              <a:t> </a:t>
            </a:r>
            <a:r>
              <a:rPr lang="en-US" sz="1600" i="0" dirty="0" err="1"/>
              <a:t>yuritayotgan</a:t>
            </a:r>
            <a:r>
              <a:rPr lang="en-US" sz="1600" i="0" dirty="0"/>
              <a:t> </a:t>
            </a:r>
            <a:r>
              <a:rPr lang="en-US" sz="1600" i="0" dirty="0" err="1"/>
              <a:t>freelancerlar</a:t>
            </a:r>
            <a:r>
              <a:rPr lang="en-US" sz="1600" i="0" dirty="0"/>
              <a:t> </a:t>
            </a:r>
            <a:r>
              <a:rPr lang="en-US" sz="1600" i="0" dirty="0" err="1"/>
              <a:t>takliflari</a:t>
            </a:r>
            <a:r>
              <a:rPr lang="en-US" sz="1600" i="0" dirty="0"/>
              <a:t>, </a:t>
            </a:r>
            <a:r>
              <a:rPr lang="en-US" sz="1600" i="0" dirty="0" err="1"/>
              <a:t>narxlarini</a:t>
            </a:r>
            <a:r>
              <a:rPr lang="en-US" sz="1600" i="0" dirty="0"/>
              <a:t> </a:t>
            </a:r>
            <a:r>
              <a:rPr lang="en-US" sz="1600" i="0" dirty="0" err="1"/>
              <a:t>o‘rganish</a:t>
            </a:r>
            <a:r>
              <a:rPr lang="en-US" sz="1600" i="0" dirty="0"/>
              <a:t>, </a:t>
            </a:r>
            <a:r>
              <a:rPr lang="en-US" sz="1600" i="0" dirty="0" err="1"/>
              <a:t>ular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o‘z</a:t>
            </a:r>
            <a:r>
              <a:rPr lang="en-US" sz="1600" i="0" dirty="0"/>
              <a:t> </a:t>
            </a:r>
            <a:r>
              <a:rPr lang="en-US" sz="1600" i="0" dirty="0" err="1" smtClean="0"/>
              <a:t>mahorat</a:t>
            </a:r>
            <a:r>
              <a:rPr lang="en-US" sz="1600" i="0" dirty="0" smtClean="0"/>
              <a:t> </a:t>
            </a:r>
            <a:r>
              <a:rPr lang="en-US" sz="1600" i="0" dirty="0" err="1"/>
              <a:t>darajasini</a:t>
            </a:r>
            <a:r>
              <a:rPr lang="en-US" sz="1600" i="0" dirty="0"/>
              <a:t> </a:t>
            </a:r>
            <a:r>
              <a:rPr lang="en-US" sz="1600" i="0" dirty="0" err="1"/>
              <a:t>taqqoslash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shular</a:t>
            </a:r>
            <a:r>
              <a:rPr lang="en-US" sz="1600" i="0" dirty="0"/>
              <a:t> </a:t>
            </a:r>
            <a:r>
              <a:rPr lang="en-US" sz="1600" i="0" dirty="0" err="1"/>
              <a:t>asosida</a:t>
            </a:r>
            <a:r>
              <a:rPr lang="en-US" sz="1600" i="0" dirty="0"/>
              <a:t> </a:t>
            </a:r>
            <a:r>
              <a:rPr lang="en-US" sz="1600" i="0" dirty="0" err="1"/>
              <a:t>o‘z</a:t>
            </a:r>
            <a:r>
              <a:rPr lang="en-US" sz="1600" i="0" dirty="0"/>
              <a:t> </a:t>
            </a:r>
            <a:r>
              <a:rPr lang="en-US" sz="1600" i="0" dirty="0" err="1"/>
              <a:t>xizmatlari</a:t>
            </a:r>
            <a:r>
              <a:rPr lang="en-US" sz="1600" i="0" dirty="0"/>
              <a:t> </a:t>
            </a:r>
            <a:r>
              <a:rPr lang="en-US" sz="1600" i="0" dirty="0" err="1"/>
              <a:t>narxini</a:t>
            </a:r>
            <a:r>
              <a:rPr lang="en-US" sz="1600" i="0" dirty="0"/>
              <a:t> </a:t>
            </a:r>
            <a:r>
              <a:rPr lang="en-US" sz="1600" i="0" dirty="0" err="1"/>
              <a:t>belgilash</a:t>
            </a:r>
            <a:r>
              <a:rPr lang="en-US" sz="1600" i="0" dirty="0"/>
              <a:t> </a:t>
            </a:r>
            <a:r>
              <a:rPr lang="en-US" sz="1600" i="0" dirty="0" err="1"/>
              <a:t>kerak</a:t>
            </a:r>
            <a:r>
              <a:rPr lang="en-US" sz="1600" i="0" dirty="0"/>
              <a:t> </a:t>
            </a:r>
            <a:r>
              <a:rPr lang="en-US" sz="1600" i="0" dirty="0" err="1"/>
              <a:t>bo‘ladi</a:t>
            </a:r>
            <a:r>
              <a:rPr lang="en-US" sz="1600" i="0" dirty="0"/>
              <a:t>. </a:t>
            </a:r>
            <a:r>
              <a:rPr lang="en-US" sz="1600" i="0" dirty="0" err="1"/>
              <a:t>Shuningdek</a:t>
            </a:r>
            <a:r>
              <a:rPr lang="en-US" sz="1600" i="0" dirty="0"/>
              <a:t> </a:t>
            </a:r>
            <a:r>
              <a:rPr lang="en-US" sz="1600" i="0" dirty="0" err="1"/>
              <a:t>ishning</a:t>
            </a:r>
            <a:r>
              <a:rPr lang="en-US" sz="1600" i="0" dirty="0"/>
              <a:t> </a:t>
            </a:r>
            <a:r>
              <a:rPr lang="en-US" sz="1600" i="0" dirty="0" err="1"/>
              <a:t>qanchalik</a:t>
            </a:r>
            <a:r>
              <a:rPr lang="en-US" sz="1600" i="0" dirty="0"/>
              <a:t> </a:t>
            </a:r>
            <a:r>
              <a:rPr lang="en-US" sz="1600" i="0" dirty="0" err="1"/>
              <a:t>murakkabligi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qancha</a:t>
            </a:r>
            <a:r>
              <a:rPr lang="en-US" sz="1600" i="0" dirty="0"/>
              <a:t> </a:t>
            </a:r>
            <a:r>
              <a:rPr lang="en-US" sz="1600" i="0" dirty="0" err="1"/>
              <a:t>vaqt</a:t>
            </a:r>
            <a:r>
              <a:rPr lang="en-US" sz="1600" i="0" dirty="0"/>
              <a:t> </a:t>
            </a:r>
            <a:r>
              <a:rPr lang="en-US" sz="1600" i="0" dirty="0" err="1"/>
              <a:t>ketishi</a:t>
            </a:r>
            <a:r>
              <a:rPr lang="en-US" sz="1600" i="0" dirty="0"/>
              <a:t> </a:t>
            </a:r>
            <a:r>
              <a:rPr lang="en-US" sz="1600" i="0" dirty="0" err="1"/>
              <a:t>hisobga</a:t>
            </a:r>
            <a:r>
              <a:rPr lang="en-US" sz="1600" i="0" dirty="0"/>
              <a:t> </a:t>
            </a:r>
            <a:r>
              <a:rPr lang="en-US" sz="1600" i="0" dirty="0" err="1"/>
              <a:t>olinadi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D26B1E7-8FFC-4C54-8321-D916B4FA88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551" y="1557416"/>
            <a:ext cx="63817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647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3B8BD87-A724-4B5F-950A-422AE82D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08" y="140219"/>
            <a:ext cx="5164320" cy="284693"/>
          </a:xfrm>
        </p:spPr>
        <p:txBody>
          <a:bodyPr/>
          <a:lstStyle/>
          <a:p>
            <a:r>
              <a:rPr lang="en-US" sz="1850" dirty="0" err="1"/>
              <a:t>Freelancerlik</a:t>
            </a:r>
            <a:r>
              <a:rPr lang="en-US" sz="1850" dirty="0"/>
              <a:t> </a:t>
            </a:r>
            <a:r>
              <a:rPr lang="en-US" sz="1850" dirty="0" err="1"/>
              <a:t>faoliyatini</a:t>
            </a:r>
            <a:r>
              <a:rPr lang="en-US" sz="1850" dirty="0"/>
              <a:t> </a:t>
            </a:r>
            <a:r>
              <a:rPr lang="en-US" sz="1850" dirty="0" err="1"/>
              <a:t>boshlash</a:t>
            </a:r>
            <a:r>
              <a:rPr lang="en-US" sz="1850" dirty="0"/>
              <a:t> </a:t>
            </a:r>
            <a:r>
              <a:rPr lang="en-US" sz="1850" dirty="0" err="1"/>
              <a:t>bosqichlari</a:t>
            </a:r>
            <a:endParaRPr lang="en-GB" sz="1850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D176A0CF-0B0C-4E0C-873F-A00CE87A5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3305" y="1012825"/>
            <a:ext cx="4656595" cy="1723549"/>
          </a:xfrm>
        </p:spPr>
        <p:txBody>
          <a:bodyPr/>
          <a:lstStyle/>
          <a:p>
            <a:pPr algn="just"/>
            <a:r>
              <a:rPr lang="en-US" sz="1600" i="0" dirty="0"/>
              <a:t>5. </a:t>
            </a:r>
            <a:r>
              <a:rPr lang="en-US" sz="1600" b="1" i="0" dirty="0" err="1">
                <a:solidFill>
                  <a:srgbClr val="0070C0"/>
                </a:solidFill>
              </a:rPr>
              <a:t>Portfolioni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yaratish</a:t>
            </a:r>
            <a:r>
              <a:rPr lang="en-US" sz="1600" b="1" i="0" dirty="0">
                <a:solidFill>
                  <a:srgbClr val="0070C0"/>
                </a:solidFill>
              </a:rPr>
              <a:t>. </a:t>
            </a:r>
            <a:r>
              <a:rPr lang="en-US" sz="1600" i="0" dirty="0" err="1"/>
              <a:t>Buyurmachi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hamkorlik</a:t>
            </a:r>
            <a:r>
              <a:rPr lang="en-US" sz="1600" i="0" dirty="0"/>
              <a:t> </a:t>
            </a:r>
            <a:r>
              <a:rPr lang="en-US" sz="1600" i="0" dirty="0" err="1"/>
              <a:t>qilish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bajaraolishi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 </a:t>
            </a:r>
            <a:r>
              <a:rPr lang="en-US" sz="1600" i="0" dirty="0" err="1"/>
              <a:t>bo‘lgan</a:t>
            </a:r>
            <a:r>
              <a:rPr lang="en-US" sz="1600" i="0" dirty="0"/>
              <a:t> </a:t>
            </a:r>
            <a:r>
              <a:rPr lang="en-US" sz="1600" i="0" dirty="0" err="1"/>
              <a:t>ishlar</a:t>
            </a:r>
            <a:r>
              <a:rPr lang="en-US" sz="1600" i="0" dirty="0"/>
              <a:t> </a:t>
            </a:r>
            <a:r>
              <a:rPr lang="en-US" sz="1600" i="0" dirty="0" err="1" smtClean="0"/>
              <a:t>ro‘yxati</a:t>
            </a:r>
            <a:r>
              <a:rPr lang="en-US" sz="1600" i="0" dirty="0" smtClean="0"/>
              <a:t> </a:t>
            </a:r>
            <a:r>
              <a:rPr lang="en-US" sz="1600" i="0" dirty="0" err="1"/>
              <a:t>tayyorlanadi</a:t>
            </a:r>
            <a:r>
              <a:rPr lang="en-US" sz="1600" i="0" dirty="0"/>
              <a:t>, </a:t>
            </a:r>
            <a:r>
              <a:rPr lang="en-US" sz="1600" i="0" dirty="0" err="1"/>
              <a:t>shuningdek</a:t>
            </a:r>
            <a:r>
              <a:rPr lang="en-US" sz="1600" i="0" dirty="0"/>
              <a:t>, </a:t>
            </a:r>
            <a:r>
              <a:rPr lang="en-US" sz="1600" i="0" dirty="0" err="1"/>
              <a:t>bazi</a:t>
            </a:r>
            <a:r>
              <a:rPr lang="en-US" sz="1600" i="0" dirty="0"/>
              <a:t> </a:t>
            </a:r>
            <a:r>
              <a:rPr lang="en-US" sz="1600" i="0" dirty="0" err="1"/>
              <a:t>buyurtmalar</a:t>
            </a:r>
            <a:r>
              <a:rPr lang="en-US" sz="1600" i="0" dirty="0"/>
              <a:t> </a:t>
            </a:r>
            <a:r>
              <a:rPr lang="en-US" sz="1600" i="0" dirty="0" err="1"/>
              <a:t>bepul</a:t>
            </a:r>
            <a:r>
              <a:rPr lang="en-US" sz="1600" i="0" dirty="0"/>
              <a:t>, </a:t>
            </a:r>
            <a:r>
              <a:rPr lang="en-US" sz="1600" i="0" dirty="0" err="1"/>
              <a:t>bazilari</a:t>
            </a:r>
            <a:r>
              <a:rPr lang="en-US" sz="1600" i="0" dirty="0"/>
              <a:t> </a:t>
            </a:r>
            <a:r>
              <a:rPr lang="en-US" sz="1600" i="0" dirty="0" err="1"/>
              <a:t>esa</a:t>
            </a:r>
            <a:r>
              <a:rPr lang="en-US" sz="1600" i="0" dirty="0"/>
              <a:t> </a:t>
            </a:r>
            <a:r>
              <a:rPr lang="en-US" sz="1600" i="0" dirty="0" err="1"/>
              <a:t>arzon</a:t>
            </a:r>
            <a:r>
              <a:rPr lang="en-US" sz="1600" i="0" dirty="0"/>
              <a:t> </a:t>
            </a:r>
            <a:r>
              <a:rPr lang="en-US" sz="1600" i="0" dirty="0" err="1"/>
              <a:t>narxda</a:t>
            </a:r>
            <a:r>
              <a:rPr lang="en-US" sz="1600" i="0" dirty="0"/>
              <a:t> </a:t>
            </a:r>
            <a:r>
              <a:rPr lang="en-US" sz="1600" i="0" dirty="0" err="1"/>
              <a:t>ko‘rsatiladi</a:t>
            </a:r>
            <a:r>
              <a:rPr lang="en-US" sz="1600" i="0" dirty="0"/>
              <a:t>. </a:t>
            </a:r>
            <a:r>
              <a:rPr lang="en-US" sz="1600" i="0" dirty="0" err="1"/>
              <a:t>Odatda</a:t>
            </a:r>
            <a:r>
              <a:rPr lang="en-US" sz="1600" i="0" dirty="0"/>
              <a:t> </a:t>
            </a:r>
            <a:r>
              <a:rPr lang="en-US" sz="1600" i="0" dirty="0" err="1"/>
              <a:t>kam</a:t>
            </a:r>
            <a:r>
              <a:rPr lang="en-US" sz="1600" i="0" dirty="0"/>
              <a:t> </a:t>
            </a:r>
            <a:r>
              <a:rPr lang="en-US" sz="1600" i="0" dirty="0" err="1"/>
              <a:t>haq</a:t>
            </a:r>
            <a:r>
              <a:rPr lang="en-US" sz="1600" i="0" dirty="0"/>
              <a:t> talab </a:t>
            </a:r>
            <a:r>
              <a:rPr lang="en-US" sz="1600" i="0" dirty="0" err="1"/>
              <a:t>etilsa</a:t>
            </a:r>
            <a:r>
              <a:rPr lang="en-US" sz="1600" i="0" dirty="0"/>
              <a:t>, </a:t>
            </a:r>
            <a:r>
              <a:rPr lang="en-US" sz="1600" i="0" dirty="0" err="1"/>
              <a:t>mijoz</a:t>
            </a:r>
            <a:r>
              <a:rPr lang="en-US" sz="1600" i="0" dirty="0"/>
              <a:t> toppish </a:t>
            </a:r>
            <a:r>
              <a:rPr lang="en-US" sz="1600" i="0" dirty="0" err="1"/>
              <a:t>muammo</a:t>
            </a:r>
            <a:r>
              <a:rPr lang="en-US" sz="1600" i="0" dirty="0"/>
              <a:t> </a:t>
            </a:r>
            <a:r>
              <a:rPr lang="en-US" sz="1600" i="0" dirty="0" err="1"/>
              <a:t>bo‘lmaydi</a:t>
            </a:r>
            <a:r>
              <a:rPr lang="en-US" sz="1600" i="0" dirty="0"/>
              <a:t>. </a:t>
            </a:r>
            <a:r>
              <a:rPr lang="en-US" sz="1600" i="0" dirty="0" err="1"/>
              <a:t>Bajarilgan</a:t>
            </a:r>
            <a:r>
              <a:rPr lang="en-US" sz="1600" i="0" dirty="0"/>
              <a:t>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soniga</a:t>
            </a:r>
            <a:r>
              <a:rPr lang="en-US" sz="1600" i="0" dirty="0"/>
              <a:t> </a:t>
            </a:r>
            <a:r>
              <a:rPr lang="en-US" sz="1600" i="0" dirty="0" err="1"/>
              <a:t>qarab</a:t>
            </a:r>
            <a:r>
              <a:rPr lang="en-US" sz="1600" i="0" dirty="0"/>
              <a:t> </a:t>
            </a:r>
            <a:r>
              <a:rPr lang="en-US" sz="1600" i="0" dirty="0" err="1"/>
              <a:t>xizmat</a:t>
            </a:r>
            <a:r>
              <a:rPr lang="en-US" sz="1600" i="0" dirty="0"/>
              <a:t> </a:t>
            </a:r>
            <a:r>
              <a:rPr lang="en-US" sz="1600" i="0" dirty="0" err="1"/>
              <a:t>narxini</a:t>
            </a:r>
            <a:r>
              <a:rPr lang="en-US" sz="1600" i="0" dirty="0"/>
              <a:t> </a:t>
            </a:r>
            <a:r>
              <a:rPr lang="en-US" sz="1600" i="0" dirty="0" err="1"/>
              <a:t>oshirish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9C3F8135-2067-42C6-9D72-FE3B1C600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48" y="1555511"/>
            <a:ext cx="6477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082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4DD048B8-565F-4740-BA33-0CDB5AAA1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08" y="140219"/>
            <a:ext cx="5164320" cy="284693"/>
          </a:xfrm>
        </p:spPr>
        <p:txBody>
          <a:bodyPr/>
          <a:lstStyle/>
          <a:p>
            <a:r>
              <a:rPr lang="en-US" sz="1850" dirty="0" err="1"/>
              <a:t>Freelancerlik</a:t>
            </a:r>
            <a:r>
              <a:rPr lang="en-US" sz="1850" dirty="0"/>
              <a:t> </a:t>
            </a:r>
            <a:r>
              <a:rPr lang="en-US" sz="1850" dirty="0" err="1"/>
              <a:t>faoliyatini</a:t>
            </a:r>
            <a:r>
              <a:rPr lang="en-US" sz="1850" dirty="0"/>
              <a:t> </a:t>
            </a:r>
            <a:r>
              <a:rPr lang="en-US" sz="1850" dirty="0" err="1"/>
              <a:t>boshlash</a:t>
            </a:r>
            <a:r>
              <a:rPr lang="en-US" sz="1850" dirty="0"/>
              <a:t> </a:t>
            </a:r>
            <a:r>
              <a:rPr lang="en-US" sz="1850" dirty="0" err="1"/>
              <a:t>bosqichlari</a:t>
            </a:r>
            <a:endParaRPr lang="en-GB" sz="1850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51CC1A57-C9D6-4031-96BB-6A2FFC9F4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3305" y="647193"/>
            <a:ext cx="4656595" cy="2462213"/>
          </a:xfrm>
        </p:spPr>
        <p:txBody>
          <a:bodyPr/>
          <a:lstStyle/>
          <a:p>
            <a:pPr algn="just"/>
            <a:r>
              <a:rPr lang="en-US" sz="1600" i="0" dirty="0"/>
              <a:t>6. </a:t>
            </a:r>
            <a:r>
              <a:rPr lang="en-US" sz="1600" b="1" i="0" dirty="0" err="1">
                <a:solidFill>
                  <a:srgbClr val="0070C0"/>
                </a:solidFill>
              </a:rPr>
              <a:t>Buyurtmalarni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b="1" i="0" dirty="0" err="1">
                <a:solidFill>
                  <a:srgbClr val="0070C0"/>
                </a:solidFill>
              </a:rPr>
              <a:t>qidirish</a:t>
            </a:r>
            <a:r>
              <a:rPr lang="en-US" sz="1600" b="1" i="0" dirty="0">
                <a:solidFill>
                  <a:srgbClr val="0070C0"/>
                </a:solidFill>
              </a:rPr>
              <a:t>. </a:t>
            </a:r>
            <a:r>
              <a:rPr lang="en-US" sz="1600" i="0" dirty="0"/>
              <a:t>Freelancer </a:t>
            </a:r>
            <a:r>
              <a:rPr lang="en-US" sz="1600" i="0" dirty="0" err="1"/>
              <a:t>bo‘lib</a:t>
            </a:r>
            <a:r>
              <a:rPr lang="en-US" sz="1600" i="0" dirty="0"/>
              <a:t> </a:t>
            </a:r>
            <a:r>
              <a:rPr lang="en-US" sz="1600" i="0" dirty="0" err="1"/>
              <a:t>ishlashga</a:t>
            </a:r>
            <a:r>
              <a:rPr lang="en-US" sz="1600" i="0" dirty="0"/>
              <a:t> </a:t>
            </a:r>
            <a:r>
              <a:rPr lang="en-US" sz="1600" i="0" dirty="0" err="1"/>
              <a:t>qaror</a:t>
            </a:r>
            <a:r>
              <a:rPr lang="en-US" sz="1600" i="0" dirty="0"/>
              <a:t> </a:t>
            </a:r>
            <a:r>
              <a:rPr lang="en-US" sz="1600" i="0" dirty="0" err="1"/>
              <a:t>qilgan</a:t>
            </a:r>
            <a:r>
              <a:rPr lang="en-US" sz="1600" i="0" dirty="0"/>
              <a:t> </a:t>
            </a:r>
            <a:r>
              <a:rPr lang="en-US" sz="1600" i="0" dirty="0" err="1"/>
              <a:t>shaxs</a:t>
            </a:r>
            <a:r>
              <a:rPr lang="en-US" sz="1600" i="0" dirty="0"/>
              <a:t> </a:t>
            </a:r>
            <a:r>
              <a:rPr lang="en-US" sz="1600" i="0" dirty="0" err="1"/>
              <a:t>birinchi</a:t>
            </a:r>
            <a:r>
              <a:rPr lang="en-US" sz="1600" i="0" dirty="0"/>
              <a:t> </a:t>
            </a:r>
            <a:r>
              <a:rPr lang="en-US" sz="1600" i="0" dirty="0" err="1"/>
              <a:t>buyurtmani</a:t>
            </a:r>
            <a:r>
              <a:rPr lang="en-US" sz="1600" i="0" dirty="0"/>
              <a:t> </a:t>
            </a:r>
            <a:r>
              <a:rPr lang="en-US" sz="1600" i="0" dirty="0" err="1"/>
              <a:t>tanishlari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birjadan</a:t>
            </a:r>
            <a:r>
              <a:rPr lang="en-US" sz="1600" i="0" dirty="0"/>
              <a:t> </a:t>
            </a:r>
            <a:r>
              <a:rPr lang="en-US" sz="1600" i="0" dirty="0" err="1"/>
              <a:t>olgani</a:t>
            </a:r>
            <a:r>
              <a:rPr lang="en-US" sz="1600" i="0" dirty="0"/>
              <a:t> </a:t>
            </a:r>
            <a:r>
              <a:rPr lang="en-US" sz="1600" i="0" dirty="0" err="1"/>
              <a:t>ma’qul</a:t>
            </a:r>
            <a:r>
              <a:rPr lang="en-US" sz="1600" i="0" dirty="0"/>
              <a:t>. </a:t>
            </a:r>
            <a:r>
              <a:rPr lang="en-US" sz="1600" i="0" dirty="0" err="1"/>
              <a:t>Buning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o‘zi</a:t>
            </a:r>
            <a:r>
              <a:rPr lang="en-US" sz="1600" i="0" dirty="0"/>
              <a:t> </a:t>
            </a:r>
            <a:r>
              <a:rPr lang="en-US" sz="1600" i="0" dirty="0" err="1"/>
              <a:t>haqidagi</a:t>
            </a:r>
            <a:r>
              <a:rPr lang="en-US" sz="1600" i="0" dirty="0"/>
              <a:t> </a:t>
            </a:r>
            <a:r>
              <a:rPr lang="en-US" sz="1600" i="0" dirty="0" err="1"/>
              <a:t>zarur</a:t>
            </a:r>
            <a:r>
              <a:rPr lang="en-US" sz="1600" i="0" dirty="0"/>
              <a:t> </a:t>
            </a:r>
            <a:r>
              <a:rPr lang="en-US" sz="1600" i="0" dirty="0" err="1"/>
              <a:t>ma’lumotlarni</a:t>
            </a:r>
            <a:r>
              <a:rPr lang="en-US" sz="1600" i="0" dirty="0"/>
              <a:t> </a:t>
            </a:r>
            <a:r>
              <a:rPr lang="en-US" sz="1600" i="0" dirty="0" err="1"/>
              <a:t>internetga</a:t>
            </a:r>
            <a:r>
              <a:rPr lang="en-US" sz="1600" i="0" dirty="0"/>
              <a:t> </a:t>
            </a:r>
            <a:r>
              <a:rPr lang="en-US" sz="1600" i="0" dirty="0" err="1"/>
              <a:t>joylanadi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xizmatlar</a:t>
            </a:r>
            <a:r>
              <a:rPr lang="en-US" sz="1600" i="0" dirty="0"/>
              <a:t> </a:t>
            </a:r>
            <a:r>
              <a:rPr lang="en-US" sz="1600" i="0" dirty="0" err="1"/>
              <a:t>taklif</a:t>
            </a:r>
            <a:r>
              <a:rPr lang="en-US" sz="1600" i="0" dirty="0"/>
              <a:t> </a:t>
            </a:r>
            <a:r>
              <a:rPr lang="en-US" sz="1600" i="0" dirty="0" err="1"/>
              <a:t>etiladi</a:t>
            </a:r>
            <a:r>
              <a:rPr lang="en-US" sz="1600" i="0" dirty="0"/>
              <a:t>.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jarayonida</a:t>
            </a:r>
            <a:r>
              <a:rPr lang="en-US" sz="1600" i="0" dirty="0"/>
              <a:t> </a:t>
            </a:r>
            <a:r>
              <a:rPr lang="en-US" sz="1600" i="0" dirty="0" err="1"/>
              <a:t>foydali</a:t>
            </a:r>
            <a:r>
              <a:rPr lang="en-US" sz="1600" i="0" dirty="0"/>
              <a:t> </a:t>
            </a:r>
            <a:r>
              <a:rPr lang="en-US" sz="1600" i="0" dirty="0" err="1"/>
              <a:t>aloqalar</a:t>
            </a:r>
            <a:r>
              <a:rPr lang="en-US" sz="1600" i="0" dirty="0"/>
              <a:t> </a:t>
            </a:r>
            <a:r>
              <a:rPr lang="en-US" sz="1600" i="0" dirty="0" err="1" smtClean="0"/>
              <a:t>ro‘yxati</a:t>
            </a:r>
            <a:r>
              <a:rPr lang="en-US" sz="1600" i="0" dirty="0" smtClean="0"/>
              <a:t> </a:t>
            </a:r>
            <a:r>
              <a:rPr lang="en-US" sz="1600" i="0" dirty="0" err="1"/>
              <a:t>ortib</a:t>
            </a:r>
            <a:r>
              <a:rPr lang="en-US" sz="1600" i="0" dirty="0"/>
              <a:t> </a:t>
            </a:r>
            <a:r>
              <a:rPr lang="en-US" sz="1600" i="0" dirty="0" err="1"/>
              <a:t>boradi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freelancerni</a:t>
            </a:r>
            <a:r>
              <a:rPr lang="en-US" sz="1600" i="0" dirty="0"/>
              <a:t> </a:t>
            </a:r>
            <a:r>
              <a:rPr lang="en-US" sz="1600" i="0" dirty="0" err="1"/>
              <a:t>endi</a:t>
            </a:r>
            <a:r>
              <a:rPr lang="en-US" sz="1600" i="0" dirty="0"/>
              <a:t> </a:t>
            </a:r>
            <a:r>
              <a:rPr lang="en-US" sz="1600" i="0" dirty="0" err="1"/>
              <a:t>buyurtmachikarning</a:t>
            </a:r>
            <a:r>
              <a:rPr lang="en-US" sz="1600" i="0" dirty="0"/>
              <a:t> </a:t>
            </a:r>
            <a:r>
              <a:rPr lang="en-US" sz="1600" i="0" dirty="0" err="1"/>
              <a:t>o‘zlari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tanishlari</a:t>
            </a:r>
            <a:r>
              <a:rPr lang="en-US" sz="1600" i="0" dirty="0"/>
              <a:t> </a:t>
            </a:r>
            <a:r>
              <a:rPr lang="en-US" sz="1600" i="0" dirty="0" err="1"/>
              <a:t>tavsiyalari</a:t>
            </a:r>
            <a:r>
              <a:rPr lang="en-US" sz="1600" i="0" dirty="0"/>
              <a:t> </a:t>
            </a:r>
            <a:r>
              <a:rPr lang="en-US" sz="1600" i="0" dirty="0" err="1"/>
              <a:t>asosida</a:t>
            </a:r>
            <a:r>
              <a:rPr lang="en-US" sz="1600" i="0" dirty="0"/>
              <a:t> </a:t>
            </a:r>
            <a:r>
              <a:rPr lang="en-US" sz="1600" i="0" dirty="0" err="1"/>
              <a:t>topadilar</a:t>
            </a:r>
            <a:r>
              <a:rPr lang="en-US" sz="1600" i="0" dirty="0"/>
              <a:t>. </a:t>
            </a:r>
            <a:r>
              <a:rPr lang="en-US" sz="1600" i="0" dirty="0" err="1"/>
              <a:t>Ro‘yhatdan</a:t>
            </a:r>
            <a:r>
              <a:rPr lang="en-US" sz="1600" i="0" dirty="0"/>
              <a:t> </a:t>
            </a:r>
            <a:r>
              <a:rPr lang="en-US" sz="1600" i="0" dirty="0" err="1"/>
              <a:t>o‘tish</a:t>
            </a:r>
            <a:r>
              <a:rPr lang="en-US" sz="1600" i="0" dirty="0"/>
              <a:t> </a:t>
            </a:r>
            <a:r>
              <a:rPr lang="en-US" sz="1600" i="0" dirty="0" err="1"/>
              <a:t>jarayonida</a:t>
            </a:r>
            <a:r>
              <a:rPr lang="en-US" sz="1600" i="0" dirty="0"/>
              <a:t> </a:t>
            </a:r>
            <a:r>
              <a:rPr lang="en-US" sz="1600" i="0" dirty="0" err="1"/>
              <a:t>ko‘proq</a:t>
            </a:r>
            <a:r>
              <a:rPr lang="en-US" sz="1600" i="0" dirty="0"/>
              <a:t> </a:t>
            </a:r>
            <a:r>
              <a:rPr lang="en-US" sz="1600" i="0" dirty="0" err="1"/>
              <a:t>ma’lumot</a:t>
            </a:r>
            <a:r>
              <a:rPr lang="en-US" sz="1600" i="0" dirty="0"/>
              <a:t> </a:t>
            </a:r>
            <a:r>
              <a:rPr lang="en-US" sz="1600" i="0" dirty="0" err="1"/>
              <a:t>ko‘rsatish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hotosiz</a:t>
            </a:r>
            <a:r>
              <a:rPr lang="en-US" sz="1600" i="0" dirty="0"/>
              <a:t> </a:t>
            </a:r>
            <a:r>
              <a:rPr lang="en-US" sz="1600" i="0" dirty="0" err="1"/>
              <a:t>yozish</a:t>
            </a:r>
            <a:r>
              <a:rPr lang="en-US" sz="1600" i="0" dirty="0"/>
              <a:t> </a:t>
            </a:r>
            <a:r>
              <a:rPr lang="en-US" sz="1600" i="0" dirty="0" err="1"/>
              <a:t>lozim</a:t>
            </a:r>
            <a:r>
              <a:rPr lang="en-US" sz="1600" i="0" dirty="0"/>
              <a:t>. </a:t>
            </a:r>
            <a:endParaRPr lang="en-GB" sz="1600" i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B0878B08-7992-4478-BC8A-7CDE0E163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67" y="1550749"/>
            <a:ext cx="62865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567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98F3137-0AB3-4193-BE78-98CAE77650D5}"/>
              </a:ext>
            </a:extLst>
          </p:cNvPr>
          <p:cNvSpPr/>
          <p:nvPr/>
        </p:nvSpPr>
        <p:spPr>
          <a:xfrm>
            <a:off x="63500" y="60645"/>
            <a:ext cx="5638800" cy="31242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61CD72B-77D2-4110-9D26-D2A7D6B0E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2615" y="319981"/>
            <a:ext cx="4893589" cy="2708434"/>
          </a:xfrm>
        </p:spPr>
        <p:txBody>
          <a:bodyPr/>
          <a:lstStyle/>
          <a:p>
            <a:pPr algn="just"/>
            <a:r>
              <a:rPr lang="en-US" sz="1600" i="0" dirty="0"/>
              <a:t>       </a:t>
            </a:r>
            <a:r>
              <a:rPr lang="en-US" sz="1600" i="0" dirty="0" err="1">
                <a:solidFill>
                  <a:schemeClr val="tx1"/>
                </a:solidFill>
              </a:rPr>
              <a:t>So‘ngi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patylarda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>
                <a:solidFill>
                  <a:srgbClr val="FF0000"/>
                </a:solidFill>
              </a:rPr>
              <a:t>“Freelance” </a:t>
            </a:r>
            <a:r>
              <a:rPr lang="en-US" sz="1600" i="0" dirty="0" err="1">
                <a:solidFill>
                  <a:schemeClr val="tx1"/>
                </a:solidFill>
              </a:rPr>
              <a:t>so‘zi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ommalshib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bormoqda</a:t>
            </a:r>
            <a:r>
              <a:rPr lang="en-US" sz="1600" i="0" dirty="0">
                <a:solidFill>
                  <a:schemeClr val="tx1"/>
                </a:solidFill>
              </a:rPr>
              <a:t>. Internet </a:t>
            </a:r>
            <a:r>
              <a:rPr lang="en-US" sz="1600" i="0" dirty="0" err="1">
                <a:solidFill>
                  <a:schemeClr val="tx1"/>
                </a:solidFill>
              </a:rPr>
              <a:t>tizimi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orqali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daromad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topishni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xohlovchi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bu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so‘zni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bir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marotaba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bo‘lsa</a:t>
            </a:r>
            <a:r>
              <a:rPr lang="en-US" sz="1600" i="0" dirty="0">
                <a:solidFill>
                  <a:schemeClr val="tx1"/>
                </a:solidFill>
              </a:rPr>
              <a:t> ham </a:t>
            </a:r>
            <a:r>
              <a:rPr lang="en-US" sz="1600" i="0" dirty="0" err="1">
                <a:solidFill>
                  <a:schemeClr val="tx1"/>
                </a:solidFill>
              </a:rPr>
              <a:t>eshitgan</a:t>
            </a:r>
            <a:r>
              <a:rPr lang="en-US" sz="1600" i="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1600" i="0" dirty="0">
                <a:solidFill>
                  <a:schemeClr val="tx1"/>
                </a:solidFill>
              </a:rPr>
              <a:t>U </a:t>
            </a:r>
            <a:r>
              <a:rPr lang="en-US" sz="1600" i="0" dirty="0" err="1">
                <a:solidFill>
                  <a:schemeClr val="tx1"/>
                </a:solidFill>
              </a:rPr>
              <a:t>holda</a:t>
            </a:r>
            <a:r>
              <a:rPr lang="en-US" sz="1600" i="0" dirty="0">
                <a:solidFill>
                  <a:schemeClr val="tx1"/>
                </a:solidFill>
              </a:rPr>
              <a:t> freelance </a:t>
            </a:r>
            <a:r>
              <a:rPr lang="en-US" sz="1600" i="0" dirty="0" err="1">
                <a:solidFill>
                  <a:schemeClr val="tx1"/>
                </a:solidFill>
              </a:rPr>
              <a:t>so‘zi</a:t>
            </a:r>
            <a:r>
              <a:rPr lang="en-US" sz="1600" i="0" dirty="0">
                <a:solidFill>
                  <a:schemeClr val="tx1"/>
                </a:solidFill>
              </a:rPr>
              <a:t>  </a:t>
            </a:r>
            <a:r>
              <a:rPr lang="en-US" sz="1600" i="0" dirty="0" err="1">
                <a:solidFill>
                  <a:schemeClr val="tx1"/>
                </a:solidFill>
              </a:rPr>
              <a:t>nimani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anglatadi</a:t>
            </a:r>
            <a:r>
              <a:rPr lang="en-US" sz="1600" i="0" dirty="0">
                <a:solidFill>
                  <a:schemeClr val="tx1"/>
                </a:solidFill>
              </a:rPr>
              <a:t>?</a:t>
            </a:r>
          </a:p>
          <a:p>
            <a:pPr algn="just"/>
            <a:r>
              <a:rPr lang="en-US" sz="1600" i="0" dirty="0">
                <a:solidFill>
                  <a:schemeClr val="tx1"/>
                </a:solidFill>
              </a:rPr>
              <a:t>       Freelance internet </a:t>
            </a:r>
            <a:r>
              <a:rPr lang="en-US" sz="1600" i="0" dirty="0" err="1">
                <a:solidFill>
                  <a:schemeClr val="tx1"/>
                </a:solidFill>
              </a:rPr>
              <a:t>orqali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daromad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olishni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boshlash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uchun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eng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qulay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yo‘l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Birinchidan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uni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boshlash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uchun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hech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qanday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boshlang‘ich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mablag</a:t>
            </a:r>
            <a:r>
              <a:rPr lang="en-US" sz="1600" i="0" dirty="0">
                <a:solidFill>
                  <a:schemeClr val="tx1"/>
                </a:solidFill>
              </a:rPr>
              <a:t>‘ </a:t>
            </a:r>
            <a:r>
              <a:rPr lang="en-US" sz="1600" i="0" dirty="0" err="1">
                <a:solidFill>
                  <a:schemeClr val="tx1"/>
                </a:solidFill>
              </a:rPr>
              <a:t>talab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 smtClean="0">
                <a:solidFill>
                  <a:schemeClr val="tx1"/>
                </a:solidFill>
              </a:rPr>
              <a:t>etilmaydi</a:t>
            </a:r>
            <a:r>
              <a:rPr lang="en-US" sz="1600" i="0" dirty="0">
                <a:solidFill>
                  <a:schemeClr val="tx1"/>
                </a:solidFill>
              </a:rPr>
              <a:t>, </a:t>
            </a:r>
            <a:r>
              <a:rPr lang="en-US" sz="1600" i="0" dirty="0" err="1">
                <a:solidFill>
                  <a:schemeClr val="tx1"/>
                </a:solidFill>
              </a:rPr>
              <a:t>ikkichidan</a:t>
            </a:r>
            <a:r>
              <a:rPr lang="en-US" sz="1600" i="0" dirty="0">
                <a:solidFill>
                  <a:schemeClr val="tx1"/>
                </a:solidFill>
              </a:rPr>
              <a:t>, har </a:t>
            </a:r>
            <a:r>
              <a:rPr lang="en-US" sz="1600" i="0" dirty="0" err="1">
                <a:solidFill>
                  <a:schemeClr val="tx1"/>
                </a:solidFill>
              </a:rPr>
              <a:t>qanday</a:t>
            </a:r>
            <a:r>
              <a:rPr lang="en-US" sz="1600" i="0" dirty="0">
                <a:solidFill>
                  <a:schemeClr val="tx1"/>
                </a:solidFill>
              </a:rPr>
              <a:t> freelance </a:t>
            </a:r>
            <a:r>
              <a:rPr lang="en-US" sz="1600" i="0" dirty="0" err="1">
                <a:solidFill>
                  <a:schemeClr val="tx1"/>
                </a:solidFill>
              </a:rPr>
              <a:t>xizmati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uchun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dunyo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miqyosida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talabning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yuqoriligi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r>
              <a:rPr lang="en-US" sz="1600" i="0" dirty="0" err="1">
                <a:solidFill>
                  <a:schemeClr val="tx1"/>
                </a:solidFill>
              </a:rPr>
              <a:t>Bunday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holat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uni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boshqarish</a:t>
            </a:r>
            <a:r>
              <a:rPr lang="en-US" sz="1600" i="0" dirty="0">
                <a:solidFill>
                  <a:schemeClr val="tx1"/>
                </a:solidFill>
              </a:rPr>
              <a:t> internet </a:t>
            </a:r>
            <a:r>
              <a:rPr lang="en-US" sz="1600" i="0" dirty="0" err="1">
                <a:solidFill>
                  <a:schemeClr val="tx1"/>
                </a:solidFill>
              </a:rPr>
              <a:t>orqali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daromad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keltiradigan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ishlar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ro‘yhatida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birinchi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o‘ringa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olib</a:t>
            </a:r>
            <a:r>
              <a:rPr lang="en-US" sz="1600" i="0" dirty="0">
                <a:solidFill>
                  <a:schemeClr val="tx1"/>
                </a:solidFill>
              </a:rPr>
              <a:t> </a:t>
            </a:r>
            <a:r>
              <a:rPr lang="en-US" sz="1600" i="0" dirty="0" err="1">
                <a:solidFill>
                  <a:schemeClr val="tx1"/>
                </a:solidFill>
              </a:rPr>
              <a:t>chiqdi</a:t>
            </a:r>
            <a:r>
              <a:rPr lang="en-US" sz="1600" i="0" dirty="0">
                <a:solidFill>
                  <a:schemeClr val="tx1"/>
                </a:solidFill>
              </a:rPr>
              <a:t>. </a:t>
            </a:r>
            <a:endParaRPr lang="en-GB" sz="1600" i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169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45F67765-F081-421B-B001-F216EF5BD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108" y="140219"/>
            <a:ext cx="5164320" cy="284693"/>
          </a:xfrm>
        </p:spPr>
        <p:txBody>
          <a:bodyPr/>
          <a:lstStyle/>
          <a:p>
            <a:r>
              <a:rPr lang="en-US" sz="1850" dirty="0" err="1"/>
              <a:t>Freelancerlik</a:t>
            </a:r>
            <a:r>
              <a:rPr lang="en-US" sz="1850" dirty="0"/>
              <a:t> </a:t>
            </a:r>
            <a:r>
              <a:rPr lang="en-US" sz="1850" dirty="0" err="1"/>
              <a:t>faoliyatini</a:t>
            </a:r>
            <a:r>
              <a:rPr lang="en-US" sz="1850" dirty="0"/>
              <a:t> </a:t>
            </a:r>
            <a:r>
              <a:rPr lang="en-US" sz="1850" dirty="0" err="1"/>
              <a:t>boshlash</a:t>
            </a:r>
            <a:r>
              <a:rPr lang="en-US" sz="1850" dirty="0"/>
              <a:t> </a:t>
            </a:r>
            <a:r>
              <a:rPr lang="en-US" sz="1850" dirty="0" err="1"/>
              <a:t>bosqichlari</a:t>
            </a:r>
            <a:endParaRPr lang="en-GB" sz="1850" dirty="0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B0979DCA-8CF1-4E41-B8B7-188FF1DE8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3305" y="631825"/>
            <a:ext cx="4656595" cy="2308324"/>
          </a:xfrm>
        </p:spPr>
        <p:txBody>
          <a:bodyPr/>
          <a:lstStyle/>
          <a:p>
            <a:pPr algn="just"/>
            <a:r>
              <a:rPr lang="en-US" sz="1500" i="0" dirty="0"/>
              <a:t>7. </a:t>
            </a:r>
            <a:r>
              <a:rPr lang="en-US" sz="1500" b="1" i="0" dirty="0" err="1">
                <a:solidFill>
                  <a:srgbClr val="0070C0"/>
                </a:solidFill>
              </a:rPr>
              <a:t>Soliqlarni</a:t>
            </a:r>
            <a:r>
              <a:rPr lang="en-US" sz="1500" b="1" i="0" dirty="0">
                <a:solidFill>
                  <a:srgbClr val="0070C0"/>
                </a:solidFill>
              </a:rPr>
              <a:t> </a:t>
            </a:r>
            <a:r>
              <a:rPr lang="en-US" sz="1500" b="1" i="0" dirty="0" err="1">
                <a:solidFill>
                  <a:srgbClr val="0070C0"/>
                </a:solidFill>
              </a:rPr>
              <a:t>o‘z</a:t>
            </a:r>
            <a:r>
              <a:rPr lang="en-US" sz="1500" b="1" i="0" dirty="0">
                <a:solidFill>
                  <a:srgbClr val="0070C0"/>
                </a:solidFill>
              </a:rPr>
              <a:t> </a:t>
            </a:r>
            <a:r>
              <a:rPr lang="en-US" sz="1500" b="1" i="0" dirty="0" err="1">
                <a:solidFill>
                  <a:srgbClr val="0070C0"/>
                </a:solidFill>
              </a:rPr>
              <a:t>vaqtida</a:t>
            </a:r>
            <a:r>
              <a:rPr lang="en-US" sz="1500" b="1" i="0" dirty="0">
                <a:solidFill>
                  <a:srgbClr val="0070C0"/>
                </a:solidFill>
              </a:rPr>
              <a:t> </a:t>
            </a:r>
            <a:r>
              <a:rPr lang="en-US" sz="1500" b="1" i="0" dirty="0" err="1">
                <a:solidFill>
                  <a:srgbClr val="0070C0"/>
                </a:solidFill>
              </a:rPr>
              <a:t>to‘lash</a:t>
            </a:r>
            <a:r>
              <a:rPr lang="en-US" sz="1500" b="1" i="0" dirty="0">
                <a:solidFill>
                  <a:srgbClr val="0070C0"/>
                </a:solidFill>
              </a:rPr>
              <a:t>. </a:t>
            </a:r>
            <a:r>
              <a:rPr lang="en-US" sz="1500" i="0" dirty="0" err="1"/>
              <a:t>Ma’lumki</a:t>
            </a:r>
            <a:r>
              <a:rPr lang="en-US" sz="1500" i="0" dirty="0"/>
              <a:t>, har </a:t>
            </a:r>
            <a:r>
              <a:rPr lang="en-US" sz="1500" i="0" dirty="0" err="1"/>
              <a:t>qanday</a:t>
            </a:r>
            <a:r>
              <a:rPr lang="en-US" sz="1500" i="0" dirty="0"/>
              <a:t> </a:t>
            </a:r>
            <a:r>
              <a:rPr lang="en-US" sz="1500" i="0" dirty="0" err="1"/>
              <a:t>daromad</a:t>
            </a:r>
            <a:r>
              <a:rPr lang="en-US" sz="1500" i="0" dirty="0"/>
              <a:t> </a:t>
            </a:r>
            <a:r>
              <a:rPr lang="en-US" sz="1500" i="0" dirty="0" err="1"/>
              <a:t>soliqqa</a:t>
            </a:r>
            <a:r>
              <a:rPr lang="en-US" sz="1500" i="0" dirty="0"/>
              <a:t> </a:t>
            </a:r>
            <a:r>
              <a:rPr lang="en-US" sz="1500" i="0" dirty="0" err="1"/>
              <a:t>tortiladi</a:t>
            </a:r>
            <a:r>
              <a:rPr lang="en-US" sz="1500" i="0" dirty="0"/>
              <a:t>. </a:t>
            </a:r>
            <a:r>
              <a:rPr lang="en-US" sz="1500" i="0" dirty="0" err="1"/>
              <a:t>Shuning</a:t>
            </a:r>
            <a:r>
              <a:rPr lang="en-US" sz="1500" i="0" dirty="0"/>
              <a:t> </a:t>
            </a:r>
            <a:r>
              <a:rPr lang="en-US" sz="1500" i="0" dirty="0" err="1"/>
              <a:t>uchun</a:t>
            </a:r>
            <a:r>
              <a:rPr lang="en-US" sz="1500" i="0" dirty="0"/>
              <a:t> freelance </a:t>
            </a:r>
            <a:r>
              <a:rPr lang="en-US" sz="1500" i="0" dirty="0" err="1"/>
              <a:t>usuli</a:t>
            </a:r>
            <a:r>
              <a:rPr lang="en-US" sz="1500" i="0" dirty="0"/>
              <a:t> </a:t>
            </a:r>
            <a:r>
              <a:rPr lang="en-US" sz="1500" i="0" dirty="0" err="1"/>
              <a:t>asosiy</a:t>
            </a:r>
            <a:r>
              <a:rPr lang="en-US" sz="1500" i="0" dirty="0"/>
              <a:t> </a:t>
            </a:r>
            <a:r>
              <a:rPr lang="en-US" sz="1500" i="0" dirty="0" err="1"/>
              <a:t>daromad</a:t>
            </a:r>
            <a:r>
              <a:rPr lang="en-US" sz="1500" i="0" dirty="0"/>
              <a:t> </a:t>
            </a:r>
            <a:r>
              <a:rPr lang="en-US" sz="1500" i="0" dirty="0" err="1"/>
              <a:t>topish</a:t>
            </a:r>
            <a:r>
              <a:rPr lang="en-US" sz="1500" i="0" dirty="0"/>
              <a:t> </a:t>
            </a:r>
            <a:r>
              <a:rPr lang="en-US" sz="1500" i="0" dirty="0" err="1"/>
              <a:t>manbai</a:t>
            </a:r>
            <a:r>
              <a:rPr lang="en-US" sz="1500" i="0" dirty="0"/>
              <a:t> </a:t>
            </a:r>
            <a:r>
              <a:rPr lang="en-US" sz="1500" i="0" dirty="0" err="1"/>
              <a:t>hisoblansa</a:t>
            </a:r>
            <a:r>
              <a:rPr lang="en-US" sz="1500" i="0" dirty="0"/>
              <a:t>, </a:t>
            </a:r>
            <a:r>
              <a:rPr lang="en-US" sz="1500" i="0" dirty="0" err="1"/>
              <a:t>soliq</a:t>
            </a:r>
            <a:r>
              <a:rPr lang="en-US" sz="1500" i="0" dirty="0"/>
              <a:t> </a:t>
            </a:r>
            <a:r>
              <a:rPr lang="en-US" sz="1500" i="0" dirty="0" err="1"/>
              <a:t>organlarida</a:t>
            </a:r>
            <a:r>
              <a:rPr lang="en-US" sz="1500" i="0" dirty="0"/>
              <a:t> </a:t>
            </a:r>
            <a:r>
              <a:rPr lang="en-US" sz="1500" i="0" dirty="0" err="1"/>
              <a:t>ro‘yhatdan</a:t>
            </a:r>
            <a:r>
              <a:rPr lang="en-US" sz="1500" i="0" dirty="0"/>
              <a:t> </a:t>
            </a:r>
            <a:r>
              <a:rPr lang="en-US" sz="1500" i="0" dirty="0" err="1"/>
              <a:t>o‘tib</a:t>
            </a:r>
            <a:r>
              <a:rPr lang="en-US" sz="1500" i="0" dirty="0"/>
              <a:t>, </a:t>
            </a:r>
            <a:r>
              <a:rPr lang="en-US" sz="1500" i="0" dirty="0" err="1"/>
              <a:t>soliqlarni</a:t>
            </a:r>
            <a:r>
              <a:rPr lang="en-US" sz="1500" i="0" dirty="0"/>
              <a:t> </a:t>
            </a:r>
            <a:r>
              <a:rPr lang="en-US" sz="1500" i="0" dirty="0" err="1"/>
              <a:t>o‘z</a:t>
            </a:r>
            <a:r>
              <a:rPr lang="en-US" sz="1500" i="0" dirty="0"/>
              <a:t> </a:t>
            </a:r>
            <a:r>
              <a:rPr lang="en-US" sz="1500" i="0" dirty="0" err="1"/>
              <a:t>vaqtida</a:t>
            </a:r>
            <a:r>
              <a:rPr lang="en-US" sz="1500" i="0" dirty="0"/>
              <a:t> </a:t>
            </a:r>
            <a:r>
              <a:rPr lang="en-US" sz="1500" i="0" dirty="0" err="1"/>
              <a:t>to‘lab</a:t>
            </a:r>
            <a:r>
              <a:rPr lang="en-US" sz="1500" i="0" dirty="0"/>
              <a:t> </a:t>
            </a:r>
            <a:r>
              <a:rPr lang="en-US" sz="1500" i="0" dirty="0" err="1" smtClean="0"/>
              <a:t>borish</a:t>
            </a:r>
            <a:r>
              <a:rPr lang="en-US" sz="1500" i="0" dirty="0" smtClean="0"/>
              <a:t> </a:t>
            </a:r>
            <a:r>
              <a:rPr lang="en-US" sz="1500" i="0" dirty="0" err="1"/>
              <a:t>zarur</a:t>
            </a:r>
            <a:r>
              <a:rPr lang="en-US" sz="1500" i="0" dirty="0"/>
              <a:t>. </a:t>
            </a:r>
            <a:r>
              <a:rPr lang="en-US" sz="1500" i="0" dirty="0" err="1"/>
              <a:t>Potensial</a:t>
            </a:r>
            <a:r>
              <a:rPr lang="en-US" sz="1500" i="0" dirty="0"/>
              <a:t> </a:t>
            </a:r>
            <a:r>
              <a:rPr lang="en-US" sz="1500" i="0" dirty="0" err="1"/>
              <a:t>buyurtmalarni</a:t>
            </a:r>
            <a:r>
              <a:rPr lang="en-US" sz="1500" i="0" dirty="0"/>
              <a:t> </a:t>
            </a:r>
            <a:r>
              <a:rPr lang="en-US" sz="1500" i="0" dirty="0" err="1"/>
              <a:t>kengaytirish</a:t>
            </a:r>
            <a:r>
              <a:rPr lang="en-US" sz="1500" i="0" dirty="0"/>
              <a:t> </a:t>
            </a:r>
            <a:r>
              <a:rPr lang="en-US" sz="1500" i="0" dirty="0" err="1"/>
              <a:t>uchun</a:t>
            </a:r>
            <a:r>
              <a:rPr lang="en-US" sz="1500" i="0" dirty="0"/>
              <a:t> </a:t>
            </a:r>
            <a:r>
              <a:rPr lang="en-US" sz="1500" i="0" dirty="0" err="1"/>
              <a:t>to‘lovlarni</a:t>
            </a:r>
            <a:r>
              <a:rPr lang="en-US" sz="1500" i="0" dirty="0"/>
              <a:t> bank </a:t>
            </a:r>
            <a:r>
              <a:rPr lang="en-US" sz="1500" i="0" dirty="0" err="1"/>
              <a:t>o‘tkazmasi</a:t>
            </a:r>
            <a:r>
              <a:rPr lang="en-US" sz="1500" i="0" dirty="0"/>
              <a:t> </a:t>
            </a:r>
            <a:r>
              <a:rPr lang="en-US" sz="1500" i="0" dirty="0" err="1"/>
              <a:t>orqali</a:t>
            </a:r>
            <a:r>
              <a:rPr lang="en-US" sz="1500" i="0" dirty="0"/>
              <a:t> ham </a:t>
            </a:r>
            <a:r>
              <a:rPr lang="en-US" sz="1500" i="0" dirty="0" err="1"/>
              <a:t>olish</a:t>
            </a:r>
            <a:r>
              <a:rPr lang="en-US" sz="1500" i="0" dirty="0"/>
              <a:t> </a:t>
            </a:r>
            <a:r>
              <a:rPr lang="en-US" sz="1500" i="0" dirty="0" err="1"/>
              <a:t>mumkin</a:t>
            </a:r>
            <a:r>
              <a:rPr lang="en-US" sz="1500" i="0" dirty="0"/>
              <a:t>. </a:t>
            </a:r>
            <a:r>
              <a:rPr lang="en-US" sz="1500" i="0" dirty="0" err="1"/>
              <a:t>Freelancerlik</a:t>
            </a:r>
            <a:r>
              <a:rPr lang="en-US" sz="1500" i="0" dirty="0"/>
              <a:t> – </a:t>
            </a:r>
            <a:r>
              <a:rPr lang="en-US" sz="1500" i="0" dirty="0" err="1"/>
              <a:t>bu</a:t>
            </a:r>
            <a:r>
              <a:rPr lang="en-US" sz="1500" i="0" dirty="0"/>
              <a:t> </a:t>
            </a:r>
            <a:r>
              <a:rPr lang="en-US" sz="1500" i="0" dirty="0" err="1"/>
              <a:t>shaxs</a:t>
            </a:r>
            <a:r>
              <a:rPr lang="en-US" sz="1500" i="0" dirty="0"/>
              <a:t> </a:t>
            </a:r>
            <a:r>
              <a:rPr lang="en-US" sz="1500" i="0" dirty="0" err="1"/>
              <a:t>ko‘proq</a:t>
            </a:r>
            <a:r>
              <a:rPr lang="en-US" sz="1500" i="0" dirty="0"/>
              <a:t> </a:t>
            </a:r>
            <a:r>
              <a:rPr lang="en-US" sz="1500" i="0" dirty="0" err="1"/>
              <a:t>bo‘sh</a:t>
            </a:r>
            <a:r>
              <a:rPr lang="en-US" sz="1500" i="0" dirty="0"/>
              <a:t> </a:t>
            </a:r>
            <a:r>
              <a:rPr lang="en-US" sz="1500" i="0" dirty="0" err="1"/>
              <a:t>vaqtga</a:t>
            </a:r>
            <a:r>
              <a:rPr lang="en-US" sz="1500" i="0" dirty="0"/>
              <a:t> </a:t>
            </a:r>
            <a:r>
              <a:rPr lang="en-US" sz="1500" i="0" dirty="0" err="1"/>
              <a:t>ega</a:t>
            </a:r>
            <a:r>
              <a:rPr lang="en-US" sz="1500" i="0" dirty="0"/>
              <a:t> </a:t>
            </a:r>
            <a:r>
              <a:rPr lang="en-US" sz="1500" i="0" dirty="0" err="1"/>
              <a:t>ekanligini</a:t>
            </a:r>
            <a:r>
              <a:rPr lang="en-US" sz="1500" i="0" dirty="0"/>
              <a:t> </a:t>
            </a:r>
            <a:r>
              <a:rPr lang="en-US" sz="1500" i="0" dirty="0" err="1"/>
              <a:t>anglatmaydi</a:t>
            </a:r>
            <a:r>
              <a:rPr lang="en-US" sz="1500" i="0" dirty="0"/>
              <a:t>. </a:t>
            </a:r>
            <a:r>
              <a:rPr lang="en-US" sz="1500" i="0" dirty="0" err="1"/>
              <a:t>Odatda</a:t>
            </a:r>
            <a:r>
              <a:rPr lang="en-US" sz="1500" i="0" dirty="0"/>
              <a:t>, </a:t>
            </a:r>
            <a:r>
              <a:rPr lang="en-US" sz="1500" i="0" dirty="0" err="1"/>
              <a:t>doimiy</a:t>
            </a:r>
            <a:r>
              <a:rPr lang="en-US" sz="1500" i="0" dirty="0"/>
              <a:t> </a:t>
            </a:r>
            <a:r>
              <a:rPr lang="en-US" sz="1500" i="0" dirty="0" err="1"/>
              <a:t>buyurtmalarda</a:t>
            </a:r>
            <a:r>
              <a:rPr lang="en-US" sz="1500" i="0" dirty="0"/>
              <a:t> </a:t>
            </a:r>
            <a:r>
              <a:rPr lang="en-US" sz="1500" i="0" dirty="0" err="1"/>
              <a:t>ko‘proq</a:t>
            </a:r>
            <a:r>
              <a:rPr lang="en-US" sz="1500" i="0" dirty="0"/>
              <a:t> </a:t>
            </a:r>
            <a:r>
              <a:rPr lang="en-US" sz="1500" i="0" dirty="0" err="1"/>
              <a:t>vaqt</a:t>
            </a:r>
            <a:r>
              <a:rPr lang="en-US" sz="1500" i="0" dirty="0"/>
              <a:t> </a:t>
            </a:r>
            <a:r>
              <a:rPr lang="en-US" sz="1500" i="0" dirty="0" err="1"/>
              <a:t>ishlashi</a:t>
            </a:r>
            <a:r>
              <a:rPr lang="en-US" sz="1500" i="0" dirty="0"/>
              <a:t> ham </a:t>
            </a:r>
            <a:r>
              <a:rPr lang="en-US" sz="1500" i="0" dirty="0" err="1"/>
              <a:t>mumkin</a:t>
            </a:r>
            <a:r>
              <a:rPr lang="en-US" sz="1500" i="0" dirty="0"/>
              <a:t>. Shu </a:t>
            </a:r>
            <a:r>
              <a:rPr lang="en-US" sz="1500" i="0" dirty="0" err="1"/>
              <a:t>sababli</a:t>
            </a:r>
            <a:r>
              <a:rPr lang="en-US" sz="1500" i="0" dirty="0"/>
              <a:t> </a:t>
            </a:r>
            <a:r>
              <a:rPr lang="en-US" sz="1500" i="0" dirty="0" err="1"/>
              <a:t>tartibli</a:t>
            </a:r>
            <a:r>
              <a:rPr lang="en-US" sz="1500" i="0" dirty="0"/>
              <a:t> </a:t>
            </a:r>
            <a:r>
              <a:rPr lang="en-US" sz="1500" i="0" dirty="0" err="1"/>
              <a:t>va</a:t>
            </a:r>
            <a:r>
              <a:rPr lang="en-US" sz="1500" i="0" dirty="0"/>
              <a:t> </a:t>
            </a:r>
            <a:r>
              <a:rPr lang="en-US" sz="1500" i="0" dirty="0" err="1"/>
              <a:t>masulyatli</a:t>
            </a:r>
            <a:r>
              <a:rPr lang="en-US" sz="1500" i="0" dirty="0"/>
              <a:t> </a:t>
            </a:r>
            <a:r>
              <a:rPr lang="en-US" sz="1500" i="0" dirty="0" err="1"/>
              <a:t>bo‘lish</a:t>
            </a:r>
            <a:r>
              <a:rPr lang="en-US" sz="1500" i="0" dirty="0"/>
              <a:t> </a:t>
            </a:r>
            <a:r>
              <a:rPr lang="en-US" sz="1500" i="0" dirty="0" err="1"/>
              <a:t>zarur</a:t>
            </a:r>
            <a:r>
              <a:rPr lang="en-US" sz="1500" i="0" dirty="0"/>
              <a:t>.</a:t>
            </a:r>
            <a:endParaRPr lang="en-GB" sz="1500" i="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8826383-285E-4ABB-A2ED-7808DFFB1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68" y="1470025"/>
            <a:ext cx="62865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039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72A73E-4295-4EBF-BF71-540DED802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22150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 smtClean="0"/>
              <a:t>topshiriqlar</a:t>
            </a:r>
            <a:r>
              <a:rPr lang="en-US" dirty="0" smtClean="0"/>
              <a:t>:</a:t>
            </a:r>
            <a:endParaRPr lang="en-GB" dirty="0"/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xmlns="" id="{55139033-2104-42A0-8449-B4C06CAE7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77"/>
          <a:stretch/>
        </p:blipFill>
        <p:spPr bwMode="auto">
          <a:xfrm>
            <a:off x="4483100" y="1927225"/>
            <a:ext cx="1200006" cy="121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87AC5905-1566-4C97-B09E-665255306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1699" y="795655"/>
            <a:ext cx="3962400" cy="1969770"/>
          </a:xfrm>
        </p:spPr>
        <p:txBody>
          <a:bodyPr/>
          <a:lstStyle/>
          <a:p>
            <a:pPr marL="342900" indent="-342900" algn="l">
              <a:spcAft>
                <a:spcPts val="1200"/>
              </a:spcAft>
              <a:buFont typeface="+mj-lt"/>
              <a:buAutoNum type="arabicParenR"/>
            </a:pPr>
            <a:r>
              <a:rPr lang="en-US" sz="1800" i="0" dirty="0"/>
              <a:t>Freelancer </a:t>
            </a:r>
            <a:r>
              <a:rPr lang="en-US" sz="1800" i="0" dirty="0" err="1"/>
              <a:t>kim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u </a:t>
            </a:r>
            <a:r>
              <a:rPr lang="en-US" sz="1800" i="0" dirty="0" err="1"/>
              <a:t>qanday</a:t>
            </a:r>
            <a:r>
              <a:rPr lang="en-US" sz="1800" i="0" dirty="0"/>
              <a:t> </a:t>
            </a:r>
            <a:r>
              <a:rPr lang="en-US" sz="1800" i="0" dirty="0" err="1"/>
              <a:t>faoliyat</a:t>
            </a:r>
            <a:r>
              <a:rPr lang="en-US" sz="1800" i="0" dirty="0"/>
              <a:t> </a:t>
            </a:r>
            <a:r>
              <a:rPr lang="en-US" sz="1800" i="0" dirty="0" err="1"/>
              <a:t>bilan</a:t>
            </a:r>
            <a:r>
              <a:rPr lang="en-US" sz="1800" i="0" dirty="0"/>
              <a:t> </a:t>
            </a:r>
            <a:r>
              <a:rPr lang="en-US" sz="1800" i="0" dirty="0" err="1"/>
              <a:t>shug‘ullanadi</a:t>
            </a:r>
            <a:r>
              <a:rPr lang="en-US" sz="1800" i="0" dirty="0"/>
              <a:t>?</a:t>
            </a:r>
          </a:p>
          <a:p>
            <a:pPr marL="342900" indent="-342900" algn="l">
              <a:spcAft>
                <a:spcPts val="1200"/>
              </a:spcAft>
              <a:buFont typeface="+mj-lt"/>
              <a:buAutoNum type="arabicParenR"/>
            </a:pPr>
            <a:r>
              <a:rPr lang="en-US" sz="1800" i="0" dirty="0" err="1"/>
              <a:t>Qaysi</a:t>
            </a:r>
            <a:r>
              <a:rPr lang="en-US" sz="1800" i="0" dirty="0"/>
              <a:t> </a:t>
            </a:r>
            <a:r>
              <a:rPr lang="en-US" sz="1800" i="0" dirty="0" err="1"/>
              <a:t>kasb</a:t>
            </a:r>
            <a:r>
              <a:rPr lang="en-US" sz="1800" i="0" dirty="0"/>
              <a:t> </a:t>
            </a:r>
            <a:r>
              <a:rPr lang="en-US" sz="1800" i="0" dirty="0" err="1"/>
              <a:t>egalari</a:t>
            </a:r>
            <a:r>
              <a:rPr lang="en-US" sz="1800" i="0" dirty="0"/>
              <a:t> </a:t>
            </a:r>
            <a:r>
              <a:rPr lang="en-US" sz="1800" i="0" dirty="0" err="1"/>
              <a:t>freelancerlik</a:t>
            </a:r>
            <a:r>
              <a:rPr lang="en-US" sz="1800" i="0" dirty="0"/>
              <a:t> </a:t>
            </a:r>
            <a:r>
              <a:rPr lang="en-US" sz="1800" i="0" dirty="0" err="1"/>
              <a:t>qilishlari</a:t>
            </a:r>
            <a:r>
              <a:rPr lang="en-US" sz="1800" i="0" dirty="0"/>
              <a:t> </a:t>
            </a:r>
            <a:r>
              <a:rPr lang="en-US" sz="1800" i="0" dirty="0" err="1"/>
              <a:t>mumkin</a:t>
            </a:r>
            <a:r>
              <a:rPr lang="en-US" sz="1800" i="0" dirty="0"/>
              <a:t>?</a:t>
            </a:r>
          </a:p>
          <a:p>
            <a:pPr marL="342900" indent="-342900" algn="l">
              <a:spcAft>
                <a:spcPts val="1200"/>
              </a:spcAft>
              <a:buFont typeface="+mj-lt"/>
              <a:buAutoNum type="arabicParenR"/>
            </a:pPr>
            <a:r>
              <a:rPr lang="en-US" sz="1800" i="0" dirty="0" err="1"/>
              <a:t>Kopirayterlar</a:t>
            </a:r>
            <a:r>
              <a:rPr lang="en-US" sz="1800" i="0" dirty="0"/>
              <a:t> </a:t>
            </a:r>
            <a:r>
              <a:rPr lang="en-US" sz="1800" i="0" dirty="0" err="1"/>
              <a:t>faoliyati</a:t>
            </a:r>
            <a:r>
              <a:rPr lang="en-US" sz="1800" i="0" dirty="0"/>
              <a:t> </a:t>
            </a:r>
            <a:r>
              <a:rPr lang="en-US" sz="1800" i="0" dirty="0" err="1"/>
              <a:t>mazmuni</a:t>
            </a:r>
            <a:r>
              <a:rPr lang="en-US" sz="1800" i="0" dirty="0"/>
              <a:t> </a:t>
            </a:r>
            <a:r>
              <a:rPr lang="en-US" sz="1800" i="0" dirty="0" err="1"/>
              <a:t>nimalardan</a:t>
            </a:r>
            <a:r>
              <a:rPr lang="en-US" sz="1800" i="0" dirty="0"/>
              <a:t> </a:t>
            </a:r>
            <a:r>
              <a:rPr lang="en-US" sz="1800" i="0" dirty="0" err="1"/>
              <a:t>iborat</a:t>
            </a:r>
            <a:r>
              <a:rPr lang="en-US" sz="1800" i="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2012816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A68C8C-09F1-48CA-962B-7C58E6F7F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Tayanch</a:t>
            </a:r>
            <a:r>
              <a:rPr lang="en-US" dirty="0"/>
              <a:t> </a:t>
            </a:r>
            <a:r>
              <a:rPr lang="en-US" dirty="0" err="1"/>
              <a:t>tushunchalar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8A9E881-7BD2-408B-989B-E5CD9E076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4" y="708025"/>
            <a:ext cx="4893589" cy="2215991"/>
          </a:xfrm>
        </p:spPr>
        <p:txBody>
          <a:bodyPr/>
          <a:lstStyle/>
          <a:p>
            <a:pPr algn="just"/>
            <a:r>
              <a:rPr lang="en-US" sz="1600" b="1" i="0" dirty="0">
                <a:solidFill>
                  <a:srgbClr val="0070C0"/>
                </a:solidFill>
              </a:rPr>
              <a:t>Copyrighter (</a:t>
            </a:r>
            <a:r>
              <a:rPr lang="en-US" sz="1600" b="1" i="0" dirty="0" err="1">
                <a:solidFill>
                  <a:srgbClr val="0070C0"/>
                </a:solidFill>
              </a:rPr>
              <a:t>kopirayter</a:t>
            </a:r>
            <a:r>
              <a:rPr lang="en-US" sz="1600" b="1" i="0" dirty="0">
                <a:solidFill>
                  <a:srgbClr val="0070C0"/>
                </a:solidFill>
              </a:rPr>
              <a:t>) </a:t>
            </a:r>
            <a:r>
              <a:rPr lang="en-US" sz="1600" i="0" dirty="0"/>
              <a:t>– </a:t>
            </a:r>
            <a:r>
              <a:rPr lang="en-US" sz="1600" i="0" dirty="0" err="1"/>
              <a:t>reklama</a:t>
            </a:r>
            <a:r>
              <a:rPr lang="en-US" sz="1600" i="0" dirty="0"/>
              <a:t> </a:t>
            </a:r>
            <a:r>
              <a:rPr lang="en-US" sz="1600" i="0" dirty="0" err="1"/>
              <a:t>bo‘yicha</a:t>
            </a:r>
            <a:r>
              <a:rPr lang="en-US" sz="1600" i="0" dirty="0"/>
              <a:t> </a:t>
            </a:r>
            <a:r>
              <a:rPr lang="en-US" sz="1600" i="0" dirty="0" err="1"/>
              <a:t>yangicha</a:t>
            </a:r>
            <a:r>
              <a:rPr lang="en-US" sz="1600" i="0" dirty="0"/>
              <a:t> </a:t>
            </a:r>
            <a:r>
              <a:rPr lang="en-US" sz="1600" i="0" dirty="0" err="1"/>
              <a:t>g‘oyalar</a:t>
            </a:r>
            <a:r>
              <a:rPr lang="en-US" sz="1600" i="0" dirty="0"/>
              <a:t> </a:t>
            </a:r>
            <a:r>
              <a:rPr lang="en-US" sz="1600" i="0" dirty="0" err="1"/>
              <a:t>o‘ylab</a:t>
            </a:r>
            <a:r>
              <a:rPr lang="en-US" sz="1600" i="0" dirty="0"/>
              <a:t> </a:t>
            </a:r>
            <a:r>
              <a:rPr lang="en-US" sz="1600" i="0" dirty="0" err="1"/>
              <a:t>topvchi</a:t>
            </a:r>
            <a:r>
              <a:rPr lang="en-US" sz="1600" i="0" dirty="0"/>
              <a:t> </a:t>
            </a:r>
            <a:r>
              <a:rPr lang="en-US" sz="1600" i="0" dirty="0" err="1"/>
              <a:t>hamda</a:t>
            </a:r>
            <a:r>
              <a:rPr lang="en-US" sz="1600" i="0" dirty="0"/>
              <a:t> </a:t>
            </a:r>
            <a:r>
              <a:rPr lang="en-US" sz="1600" i="0" dirty="0" err="1"/>
              <a:t>reklama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marketinning</a:t>
            </a:r>
            <a:r>
              <a:rPr lang="en-US" sz="1600" i="0" dirty="0"/>
              <a:t> </a:t>
            </a:r>
            <a:r>
              <a:rPr lang="en-US" sz="1600" i="0" dirty="0" err="1"/>
              <a:t>boshqa</a:t>
            </a:r>
            <a:r>
              <a:rPr lang="en-US" sz="1600" i="0" dirty="0"/>
              <a:t> </a:t>
            </a:r>
            <a:r>
              <a:rPr lang="en-US" sz="1600" i="0" dirty="0" err="1"/>
              <a:t>shakllari</a:t>
            </a:r>
            <a:r>
              <a:rPr lang="en-US" sz="1600" i="0" dirty="0"/>
              <a:t> </a:t>
            </a:r>
            <a:r>
              <a:rPr lang="en-US" sz="1600" i="0" dirty="0" err="1"/>
              <a:t>matnini</a:t>
            </a:r>
            <a:r>
              <a:rPr lang="en-US" sz="1600" i="0" dirty="0"/>
              <a:t> </a:t>
            </a:r>
            <a:r>
              <a:rPr lang="en-US" sz="1600" i="0" dirty="0" err="1"/>
              <a:t>tuzatuvchi</a:t>
            </a:r>
            <a:r>
              <a:rPr lang="en-US" sz="1600" i="0" dirty="0"/>
              <a:t> </a:t>
            </a:r>
            <a:r>
              <a:rPr lang="en-US" sz="1600" i="0" dirty="0" err="1"/>
              <a:t>shaxs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b="1" i="0" dirty="0">
                <a:solidFill>
                  <a:srgbClr val="0070C0"/>
                </a:solidFill>
              </a:rPr>
              <a:t>SEO </a:t>
            </a:r>
            <a:r>
              <a:rPr lang="en-US" sz="1600" b="1" i="0" dirty="0" err="1">
                <a:solidFill>
                  <a:srgbClr val="0070C0"/>
                </a:solidFill>
              </a:rPr>
              <a:t>mutaxasis</a:t>
            </a:r>
            <a:r>
              <a:rPr lang="en-US" sz="1600" b="1" i="0" dirty="0">
                <a:solidFill>
                  <a:srgbClr val="0070C0"/>
                </a:solidFill>
              </a:rPr>
              <a:t> </a:t>
            </a:r>
            <a:r>
              <a:rPr lang="en-US" sz="1600" i="0" dirty="0"/>
              <a:t>(</a:t>
            </a:r>
            <a:r>
              <a:rPr lang="en-US" sz="1600" i="0" dirty="0" err="1"/>
              <a:t>ing.search</a:t>
            </a:r>
            <a:r>
              <a:rPr lang="en-US" sz="1600" i="0" dirty="0"/>
              <a:t> engine optimization – </a:t>
            </a:r>
            <a:r>
              <a:rPr lang="en-US" sz="1600" i="0" dirty="0" err="1"/>
              <a:t>qidiruv</a:t>
            </a:r>
            <a:r>
              <a:rPr lang="en-US" sz="1600" i="0" dirty="0"/>
              <a:t> </a:t>
            </a:r>
            <a:r>
              <a:rPr lang="en-US" sz="1600" i="0" dirty="0" err="1"/>
              <a:t>tizimini</a:t>
            </a:r>
            <a:r>
              <a:rPr lang="en-US" sz="1600" i="0" dirty="0"/>
              <a:t> </a:t>
            </a:r>
            <a:r>
              <a:rPr lang="en-US" sz="1600" i="0" dirty="0" err="1"/>
              <a:t>optimallashtirish</a:t>
            </a:r>
            <a:r>
              <a:rPr lang="en-US" sz="1600" i="0" dirty="0"/>
              <a:t>) – </a:t>
            </a:r>
            <a:r>
              <a:rPr lang="en-US" sz="1600" i="0" dirty="0" err="1"/>
              <a:t>qidiruv</a:t>
            </a:r>
            <a:r>
              <a:rPr lang="en-US" sz="1600" i="0" dirty="0"/>
              <a:t> </a:t>
            </a:r>
            <a:r>
              <a:rPr lang="en-US" sz="1600" i="0" dirty="0" err="1"/>
              <a:t>tizimlarida</a:t>
            </a:r>
            <a:r>
              <a:rPr lang="en-US" sz="1600" i="0" dirty="0"/>
              <a:t> internet </a:t>
            </a:r>
            <a:r>
              <a:rPr lang="en-US" sz="1600" i="0" dirty="0" err="1"/>
              <a:t>sahifalarini</a:t>
            </a:r>
            <a:r>
              <a:rPr lang="en-US" sz="1600" i="0" dirty="0"/>
              <a:t> </a:t>
            </a:r>
            <a:r>
              <a:rPr lang="en-US" sz="1600" i="0" dirty="0" err="1"/>
              <a:t>targ‘ib</a:t>
            </a:r>
            <a:r>
              <a:rPr lang="en-US" sz="1600" i="0" dirty="0"/>
              <a:t> </a:t>
            </a:r>
            <a:r>
              <a:rPr lang="en-US" sz="1600" i="0" dirty="0" err="1"/>
              <a:t>qiluvchi</a:t>
            </a:r>
            <a:r>
              <a:rPr lang="en-US" sz="1600" i="0" dirty="0"/>
              <a:t> </a:t>
            </a:r>
            <a:r>
              <a:rPr lang="en-US" sz="1600" i="0" dirty="0" err="1"/>
              <a:t>mutaxasis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b="1" i="0" dirty="0">
                <a:solidFill>
                  <a:srgbClr val="0070C0"/>
                </a:solidFill>
              </a:rPr>
              <a:t>3D model </a:t>
            </a:r>
            <a:r>
              <a:rPr lang="en-US" sz="1600" i="0" dirty="0"/>
              <a:t>– </a:t>
            </a:r>
            <a:r>
              <a:rPr lang="en-US" sz="1600" i="0" dirty="0" err="1"/>
              <a:t>obyektning</a:t>
            </a:r>
            <a:r>
              <a:rPr lang="en-US" sz="1600" i="0" dirty="0"/>
              <a:t> </a:t>
            </a:r>
            <a:r>
              <a:rPr lang="en-US" sz="1600" i="0" dirty="0" err="1"/>
              <a:t>haqiqiy</a:t>
            </a:r>
            <a:r>
              <a:rPr lang="en-US" sz="1600" i="0" dirty="0"/>
              <a:t> </a:t>
            </a:r>
            <a:r>
              <a:rPr lang="en-US" sz="1600" i="0" dirty="0" err="1"/>
              <a:t>ko‘rinishiga</a:t>
            </a:r>
            <a:r>
              <a:rPr lang="en-US" sz="1600" i="0" dirty="0"/>
              <a:t> </a:t>
            </a:r>
            <a:r>
              <a:rPr lang="en-US" sz="1600" i="0" dirty="0" err="1"/>
              <a:t>o‘xshash</a:t>
            </a:r>
            <a:r>
              <a:rPr lang="en-US" sz="1600" i="0" dirty="0"/>
              <a:t> </a:t>
            </a:r>
            <a:r>
              <a:rPr lang="en-US" sz="1600" i="0" dirty="0" err="1"/>
              <a:t>xayoliy</a:t>
            </a:r>
            <a:r>
              <a:rPr lang="en-US" sz="1600" i="0" dirty="0"/>
              <a:t> </a:t>
            </a:r>
            <a:r>
              <a:rPr lang="en-US" sz="1600" i="0" dirty="0" err="1"/>
              <a:t>uch</a:t>
            </a:r>
            <a:r>
              <a:rPr lang="en-US" sz="1600" i="0" dirty="0"/>
              <a:t> </a:t>
            </a:r>
            <a:r>
              <a:rPr lang="en-US" sz="1600" i="0" dirty="0" err="1"/>
              <a:t>o‘lchamli</a:t>
            </a:r>
            <a:r>
              <a:rPr lang="en-US" sz="1600" i="0" dirty="0"/>
              <a:t> </a:t>
            </a:r>
            <a:r>
              <a:rPr lang="en-US" sz="1600" i="0" dirty="0" err="1"/>
              <a:t>raqamli</a:t>
            </a:r>
            <a:r>
              <a:rPr lang="en-US" sz="1600" i="0" dirty="0"/>
              <a:t> </a:t>
            </a:r>
            <a:r>
              <a:rPr lang="en-US" sz="1600" i="0" dirty="0" err="1"/>
              <a:t>tasviri</a:t>
            </a:r>
            <a:r>
              <a:rPr lang="en-US" sz="1600" i="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47306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CDF35D7-879A-467B-9ABE-17245551A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17792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Freelancer</a:t>
            </a:r>
            <a:endParaRPr lang="en-GB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9F6E918-8E88-47BA-9565-603F634D1A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61065" y="762666"/>
            <a:ext cx="2903994" cy="2215991"/>
          </a:xfrm>
        </p:spPr>
        <p:txBody>
          <a:bodyPr/>
          <a:lstStyle/>
          <a:p>
            <a:pPr algn="just"/>
            <a:r>
              <a:rPr lang="en-US" sz="1600" b="1" i="0" dirty="0"/>
              <a:t>Freelancer</a:t>
            </a:r>
            <a:r>
              <a:rPr lang="en-US" sz="1600" i="0" dirty="0"/>
              <a:t> (</a:t>
            </a:r>
            <a:r>
              <a:rPr lang="en-US" sz="1600" i="0" dirty="0" err="1"/>
              <a:t>ingl</a:t>
            </a:r>
            <a:r>
              <a:rPr lang="en-US" sz="1600" i="0" dirty="0"/>
              <a:t>. Free – </a:t>
            </a:r>
            <a:r>
              <a:rPr lang="en-US" sz="1600" i="0" dirty="0" err="1"/>
              <a:t>erkin</a:t>
            </a:r>
            <a:r>
              <a:rPr lang="en-US" sz="1600" i="0" dirty="0"/>
              <a:t>; lancer - </a:t>
            </a:r>
            <a:r>
              <a:rPr lang="en-US" sz="1600" i="0" dirty="0" err="1"/>
              <a:t>nayza</a:t>
            </a:r>
            <a:r>
              <a:rPr lang="en-US" sz="1600" i="0" dirty="0"/>
              <a:t>) – </a:t>
            </a:r>
            <a:r>
              <a:rPr lang="en-US" sz="1600" i="0" dirty="0" err="1"/>
              <a:t>erkin</a:t>
            </a:r>
            <a:r>
              <a:rPr lang="en-US" sz="1600" i="0" dirty="0"/>
              <a:t> </a:t>
            </a:r>
            <a:r>
              <a:rPr lang="en-US" sz="1600" i="0" dirty="0" err="1"/>
              <a:t>ishchi</a:t>
            </a:r>
            <a:r>
              <a:rPr lang="en-US" sz="1600" i="0" dirty="0"/>
              <a:t> </a:t>
            </a:r>
            <a:r>
              <a:rPr lang="en-US" sz="1600" i="0" dirty="0" err="1"/>
              <a:t>bo‘lib</a:t>
            </a:r>
            <a:r>
              <a:rPr lang="en-US" sz="1600" i="0" dirty="0"/>
              <a:t>, </a:t>
            </a:r>
            <a:r>
              <a:rPr lang="en-US" sz="1600" i="0" dirty="0" err="1"/>
              <a:t>asosan</a:t>
            </a:r>
            <a:r>
              <a:rPr lang="en-US" sz="1600" i="0" dirty="0"/>
              <a:t>,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martalik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mavsumiy</a:t>
            </a:r>
            <a:r>
              <a:rPr lang="en-US" sz="1600" i="0" dirty="0"/>
              <a:t> </a:t>
            </a:r>
            <a:r>
              <a:rPr lang="en-US" sz="1600" i="0" dirty="0" err="1"/>
              <a:t>xizmatlarni</a:t>
            </a:r>
            <a:r>
              <a:rPr lang="en-US" sz="1600" i="0" dirty="0"/>
              <a:t> </a:t>
            </a:r>
            <a:r>
              <a:rPr lang="en-US" sz="1600" i="0" dirty="0" err="1"/>
              <a:t>bajarish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yollangan</a:t>
            </a:r>
            <a:r>
              <a:rPr lang="en-US" sz="1600" i="0" dirty="0"/>
              <a:t>, </a:t>
            </a:r>
            <a:r>
              <a:rPr lang="en-US" sz="1600" i="0" dirty="0" err="1"/>
              <a:t>buyurtma</a:t>
            </a:r>
            <a:r>
              <a:rPr lang="en-US" sz="1600" i="0" dirty="0"/>
              <a:t> </a:t>
            </a:r>
            <a:r>
              <a:rPr lang="en-US" sz="1600" i="0" dirty="0" err="1"/>
              <a:t>asosida</a:t>
            </a:r>
            <a:r>
              <a:rPr lang="en-US" sz="1600" i="0" dirty="0"/>
              <a:t> </a:t>
            </a:r>
            <a:r>
              <a:rPr lang="en-US" sz="1600" i="0" dirty="0" err="1"/>
              <a:t>qandaydir</a:t>
            </a:r>
            <a:r>
              <a:rPr lang="en-US" sz="1600" i="0" dirty="0"/>
              <a:t>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xizmatni</a:t>
            </a:r>
            <a:r>
              <a:rPr lang="en-US" sz="1600" i="0" dirty="0"/>
              <a:t> </a:t>
            </a:r>
            <a:r>
              <a:rPr lang="en-US" sz="1600" i="0" dirty="0" err="1"/>
              <a:t>kelishilgan</a:t>
            </a:r>
            <a:r>
              <a:rPr lang="en-US" sz="1600" i="0" dirty="0"/>
              <a:t> </a:t>
            </a:r>
            <a:r>
              <a:rPr lang="en-US" sz="1600" i="0" dirty="0" err="1"/>
              <a:t>haq</a:t>
            </a:r>
            <a:r>
              <a:rPr lang="en-US" sz="1600" i="0" dirty="0"/>
              <a:t> </a:t>
            </a:r>
            <a:r>
              <a:rPr lang="en-US" sz="1600" i="0" dirty="0" err="1"/>
              <a:t>evaziga</a:t>
            </a:r>
            <a:r>
              <a:rPr lang="en-US" sz="1600" i="0" dirty="0"/>
              <a:t> </a:t>
            </a:r>
            <a:r>
              <a:rPr lang="en-US" sz="1600" i="0" dirty="0" err="1"/>
              <a:t>belgilangan</a:t>
            </a:r>
            <a:r>
              <a:rPr lang="en-US" sz="1600" i="0" dirty="0"/>
              <a:t> </a:t>
            </a:r>
            <a:r>
              <a:rPr lang="en-US" sz="1600" i="0" dirty="0" err="1"/>
              <a:t>vaqt</a:t>
            </a:r>
            <a:r>
              <a:rPr lang="en-US" sz="1600" i="0" dirty="0"/>
              <a:t> </a:t>
            </a:r>
            <a:r>
              <a:rPr lang="en-US" sz="1600" i="0" dirty="0" err="1"/>
              <a:t>davomida</a:t>
            </a:r>
            <a:r>
              <a:rPr lang="en-US" sz="1600" i="0" dirty="0"/>
              <a:t> </a:t>
            </a:r>
            <a:r>
              <a:rPr lang="en-US" sz="1600" i="0" dirty="0" err="1"/>
              <a:t>amalga</a:t>
            </a:r>
            <a:r>
              <a:rPr lang="en-US" sz="1600" i="0" dirty="0"/>
              <a:t> </a:t>
            </a:r>
            <a:r>
              <a:rPr lang="en-US" sz="1600" i="0" dirty="0" err="1"/>
              <a:t>oshirib</a:t>
            </a:r>
            <a:r>
              <a:rPr lang="en-US" sz="1600" i="0" dirty="0"/>
              <a:t> </a:t>
            </a:r>
            <a:r>
              <a:rPr lang="en-US" sz="1600" i="0" dirty="0" err="1"/>
              <a:t>beruvchi</a:t>
            </a:r>
            <a:r>
              <a:rPr lang="en-US" sz="1600" i="0" dirty="0"/>
              <a:t> </a:t>
            </a:r>
            <a:r>
              <a:rPr lang="en-US" sz="1600" i="0" dirty="0" err="1"/>
              <a:t>shaxs</a:t>
            </a:r>
            <a:r>
              <a:rPr lang="en-US" sz="1600" i="0" dirty="0"/>
              <a:t>.</a:t>
            </a:r>
            <a:endParaRPr lang="en-GB" sz="1600" i="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953B944F-ECA4-44BD-B55B-65DAB6B1AE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51" y="1250922"/>
            <a:ext cx="2296255" cy="128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67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8F7C84A-72D0-4DA4-ACB4-E86BE2238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736" y="641793"/>
            <a:ext cx="5028955" cy="2462213"/>
          </a:xfrm>
        </p:spPr>
        <p:txBody>
          <a:bodyPr/>
          <a:lstStyle/>
          <a:p>
            <a:pPr algn="just"/>
            <a:r>
              <a:rPr lang="en-US" sz="1600" i="0" dirty="0"/>
              <a:t>       </a:t>
            </a:r>
            <a:r>
              <a:rPr lang="en-US" sz="1600" b="1" i="0" dirty="0" err="1"/>
              <a:t>Freelancer</a:t>
            </a:r>
            <a:r>
              <a:rPr lang="en-US" sz="1600" i="0" dirty="0" err="1"/>
              <a:t>lar</a:t>
            </a:r>
            <a:r>
              <a:rPr lang="en-US" sz="1600" i="0" dirty="0"/>
              <a:t>, </a:t>
            </a:r>
            <a:r>
              <a:rPr lang="en-US" sz="1600" i="0" dirty="0" err="1"/>
              <a:t>asosan</a:t>
            </a:r>
            <a:r>
              <a:rPr lang="en-US" sz="1600" i="0" dirty="0"/>
              <a:t>, </a:t>
            </a:r>
            <a:r>
              <a:rPr lang="en-US" sz="1600" i="0" dirty="0" err="1"/>
              <a:t>norasmiy</a:t>
            </a:r>
            <a:r>
              <a:rPr lang="en-US" sz="1600" i="0" dirty="0"/>
              <a:t> </a:t>
            </a:r>
            <a:r>
              <a:rPr lang="en-US" sz="1600" i="0" dirty="0" err="1"/>
              <a:t>ravishda</a:t>
            </a:r>
            <a:r>
              <a:rPr lang="en-US" sz="1600" i="0" dirty="0"/>
              <a:t> </a:t>
            </a:r>
            <a:r>
              <a:rPr lang="en-US" sz="1600" i="0" dirty="0" err="1"/>
              <a:t>faoliyat</a:t>
            </a:r>
            <a:r>
              <a:rPr lang="en-US" sz="1600" i="0" dirty="0"/>
              <a:t> </a:t>
            </a:r>
            <a:r>
              <a:rPr lang="en-US" sz="1600" i="0" dirty="0" err="1"/>
              <a:t>yuritishadi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o‘z</a:t>
            </a:r>
            <a:r>
              <a:rPr lang="en-US" sz="1600" i="0" dirty="0"/>
              <a:t> </a:t>
            </a:r>
            <a:r>
              <a:rPr lang="en-US" sz="1600" i="0" dirty="0" err="1"/>
              <a:t>xizmatlariga</a:t>
            </a:r>
            <a:r>
              <a:rPr lang="en-US" sz="1600" i="0" dirty="0"/>
              <a:t> </a:t>
            </a:r>
            <a:r>
              <a:rPr lang="en-US" sz="1600" i="0" dirty="0" err="1"/>
              <a:t>xaridorni</a:t>
            </a:r>
            <a:r>
              <a:rPr lang="en-US" sz="1600" i="0" dirty="0"/>
              <a:t> </a:t>
            </a:r>
            <a:r>
              <a:rPr lang="en-US" sz="1600" i="0" dirty="0" err="1"/>
              <a:t>o‘zlari</a:t>
            </a:r>
            <a:r>
              <a:rPr lang="en-US" sz="1600" i="0" dirty="0"/>
              <a:t> </a:t>
            </a:r>
            <a:r>
              <a:rPr lang="en-US" sz="1600" i="0" dirty="0" err="1"/>
              <a:t>izlab</a:t>
            </a:r>
            <a:r>
              <a:rPr lang="en-US" sz="1600" i="0" dirty="0"/>
              <a:t> </a:t>
            </a:r>
            <a:r>
              <a:rPr lang="en-US" sz="1600" i="0" dirty="0" err="1"/>
              <a:t>topishadi</a:t>
            </a:r>
            <a:r>
              <a:rPr lang="en-US" sz="1600" i="0" dirty="0"/>
              <a:t> </a:t>
            </a:r>
            <a:r>
              <a:rPr lang="en-US" sz="1600" i="0" dirty="0" err="1"/>
              <a:t>yoki</a:t>
            </a:r>
            <a:r>
              <a:rPr lang="en-US" sz="1600" i="0" dirty="0"/>
              <a:t> </a:t>
            </a:r>
            <a:r>
              <a:rPr lang="en-US" sz="1600" i="0" dirty="0" err="1"/>
              <a:t>buyurtmachilar</a:t>
            </a:r>
            <a:r>
              <a:rPr lang="en-US" sz="1600" i="0" dirty="0"/>
              <a:t> </a:t>
            </a:r>
            <a:r>
              <a:rPr lang="en-US" sz="1600" i="0" dirty="0" err="1"/>
              <a:t>taklifiga</a:t>
            </a:r>
            <a:r>
              <a:rPr lang="en-US" sz="1600" i="0" dirty="0"/>
              <a:t> </a:t>
            </a:r>
            <a:r>
              <a:rPr lang="en-US" sz="1600" i="0" dirty="0" err="1"/>
              <a:t>ko‘ra</a:t>
            </a:r>
            <a:r>
              <a:rPr lang="en-US" sz="1600" i="0" dirty="0"/>
              <a:t> </a:t>
            </a:r>
            <a:r>
              <a:rPr lang="en-US" sz="1600" i="0" dirty="0" err="1"/>
              <a:t>mehnat</a:t>
            </a:r>
            <a:r>
              <a:rPr lang="en-US" sz="1600" i="0" dirty="0"/>
              <a:t> </a:t>
            </a:r>
            <a:r>
              <a:rPr lang="en-US" sz="1600" i="0" dirty="0" err="1"/>
              <a:t>qilishadi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i="0" dirty="0"/>
              <a:t>       Bir </a:t>
            </a:r>
            <a:r>
              <a:rPr lang="en-US" sz="1600" i="0" dirty="0" err="1"/>
              <a:t>paytning</a:t>
            </a:r>
            <a:r>
              <a:rPr lang="en-US" sz="1600" i="0" dirty="0"/>
              <a:t> </a:t>
            </a:r>
            <a:r>
              <a:rPr lang="en-US" sz="1600" i="0" dirty="0" err="1"/>
              <a:t>o‘zida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nechta</a:t>
            </a:r>
            <a:r>
              <a:rPr lang="en-US" sz="1600" i="0" dirty="0"/>
              <a:t> </a:t>
            </a:r>
            <a:r>
              <a:rPr lang="en-US" sz="1600" i="0" dirty="0" err="1"/>
              <a:t>buyurtmachi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hamkorlik</a:t>
            </a:r>
            <a:r>
              <a:rPr lang="en-US" sz="1600" i="0" dirty="0"/>
              <a:t> </a:t>
            </a:r>
            <a:r>
              <a:rPr lang="en-US" sz="1600" i="0" dirty="0" err="1"/>
              <a:t>qilishi</a:t>
            </a:r>
            <a:r>
              <a:rPr lang="en-US" sz="1600" i="0" dirty="0"/>
              <a:t> ham </a:t>
            </a:r>
            <a:r>
              <a:rPr lang="en-US" sz="1600" i="0" dirty="0" err="1"/>
              <a:t>mukin</a:t>
            </a:r>
            <a:r>
              <a:rPr lang="en-US" sz="1600" i="0" dirty="0"/>
              <a:t>. </a:t>
            </a:r>
            <a:r>
              <a:rPr lang="en-US" sz="1600" i="0" dirty="0" err="1"/>
              <a:t>Biror</a:t>
            </a:r>
            <a:r>
              <a:rPr lang="en-US" sz="1600" i="0" dirty="0"/>
              <a:t> </a:t>
            </a:r>
            <a:r>
              <a:rPr lang="en-US" sz="1600" i="0" dirty="0" err="1"/>
              <a:t>korxona</a:t>
            </a:r>
            <a:r>
              <a:rPr lang="en-US" sz="1600" i="0" dirty="0"/>
              <a:t> </a:t>
            </a:r>
            <a:r>
              <a:rPr lang="en-US" sz="1600" i="0" dirty="0" err="1"/>
              <a:t>ro‘yhatida</a:t>
            </a:r>
            <a:r>
              <a:rPr lang="en-US" sz="1600" i="0" dirty="0"/>
              <a:t> </a:t>
            </a:r>
            <a:r>
              <a:rPr lang="en-US" sz="1600" i="0" dirty="0" err="1"/>
              <a:t>rasman</a:t>
            </a:r>
            <a:r>
              <a:rPr lang="en-US" sz="1600" i="0" dirty="0"/>
              <a:t> </a:t>
            </a:r>
            <a:r>
              <a:rPr lang="en-US" sz="1600" i="0" dirty="0" err="1"/>
              <a:t>hisobda</a:t>
            </a:r>
            <a:r>
              <a:rPr lang="en-US" sz="1600" i="0" dirty="0"/>
              <a:t> </a:t>
            </a:r>
            <a:r>
              <a:rPr lang="en-US" sz="1600" i="0" dirty="0" err="1"/>
              <a:t>turmaydi</a:t>
            </a:r>
            <a:r>
              <a:rPr lang="en-US" sz="1600" i="0" dirty="0"/>
              <a:t>. </a:t>
            </a:r>
            <a:r>
              <a:rPr lang="en-US" sz="1600" b="1" i="0" dirty="0" err="1"/>
              <a:t>Freelancer</a:t>
            </a:r>
            <a:r>
              <a:rPr lang="en-US" sz="1600" i="0" dirty="0" err="1"/>
              <a:t>likning</a:t>
            </a:r>
            <a:r>
              <a:rPr lang="en-US" sz="1600" i="0" dirty="0"/>
              <a:t> </a:t>
            </a:r>
            <a:r>
              <a:rPr lang="en-US" sz="1600" i="0" dirty="0" err="1"/>
              <a:t>ustunlik</a:t>
            </a:r>
            <a:r>
              <a:rPr lang="en-US" sz="1600" i="0" dirty="0"/>
              <a:t> </a:t>
            </a:r>
            <a:r>
              <a:rPr lang="en-US" sz="1600" i="0" dirty="0" err="1"/>
              <a:t>jihati</a:t>
            </a:r>
            <a:r>
              <a:rPr lang="en-US" sz="1600" i="0" dirty="0"/>
              <a:t> – </a:t>
            </a:r>
            <a:r>
              <a:rPr lang="en-US" sz="1600" i="0" dirty="0" err="1"/>
              <a:t>bu</a:t>
            </a:r>
            <a:r>
              <a:rPr lang="en-US" sz="1600" i="0" dirty="0"/>
              <a:t> </a:t>
            </a:r>
            <a:r>
              <a:rPr lang="en-US" sz="1600" i="0" dirty="0" err="1"/>
              <a:t>dunyoning</a:t>
            </a:r>
            <a:r>
              <a:rPr lang="en-US" sz="1600" i="0" dirty="0"/>
              <a:t> </a:t>
            </a:r>
            <a:r>
              <a:rPr lang="en-US" sz="1600" i="0" dirty="0" err="1"/>
              <a:t>istalgan</a:t>
            </a:r>
            <a:r>
              <a:rPr lang="en-US" sz="1600" i="0" dirty="0"/>
              <a:t> </a:t>
            </a:r>
            <a:r>
              <a:rPr lang="en-US" sz="1600" i="0" dirty="0" err="1"/>
              <a:t>joyidan</a:t>
            </a:r>
            <a:r>
              <a:rPr lang="en-US" sz="1600" i="0" dirty="0"/>
              <a:t> </a:t>
            </a:r>
            <a:r>
              <a:rPr lang="en-US" sz="1600" i="0" dirty="0" err="1"/>
              <a:t>turib</a:t>
            </a:r>
            <a:r>
              <a:rPr lang="en-US" sz="1600" i="0" dirty="0"/>
              <a:t> </a:t>
            </a:r>
            <a:r>
              <a:rPr lang="en-US" sz="1600" i="0" dirty="0" err="1"/>
              <a:t>istalgan</a:t>
            </a:r>
            <a:r>
              <a:rPr lang="en-US" sz="1600" i="0" dirty="0"/>
              <a:t> </a:t>
            </a:r>
            <a:r>
              <a:rPr lang="en-US" sz="1600" i="0" dirty="0" err="1"/>
              <a:t>mamlakatdagi</a:t>
            </a:r>
            <a:r>
              <a:rPr lang="en-US" sz="1600" i="0" dirty="0"/>
              <a:t> </a:t>
            </a:r>
            <a:r>
              <a:rPr lang="en-US" sz="1600" i="0" dirty="0" err="1"/>
              <a:t>loyiha</a:t>
            </a:r>
            <a:r>
              <a:rPr lang="en-US" sz="1600" i="0" dirty="0"/>
              <a:t> </a:t>
            </a:r>
            <a:r>
              <a:rPr lang="en-US" sz="1600" i="0" dirty="0" err="1"/>
              <a:t>bo‘yicha</a:t>
            </a:r>
            <a:r>
              <a:rPr lang="en-US" sz="1600" i="0" dirty="0"/>
              <a:t> </a:t>
            </a:r>
            <a:r>
              <a:rPr lang="en-US" sz="1600" i="0" dirty="0" err="1"/>
              <a:t>haq</a:t>
            </a:r>
            <a:r>
              <a:rPr lang="en-US" sz="1600" i="0" dirty="0"/>
              <a:t> </a:t>
            </a:r>
            <a:r>
              <a:rPr lang="en-US" sz="1600" i="0" dirty="0" err="1"/>
              <a:t>evaziga</a:t>
            </a:r>
            <a:r>
              <a:rPr lang="en-US" sz="1600" i="0" dirty="0"/>
              <a:t> </a:t>
            </a:r>
            <a:r>
              <a:rPr lang="en-US" sz="1600" i="0" dirty="0" err="1"/>
              <a:t>xizmat</a:t>
            </a:r>
            <a:r>
              <a:rPr lang="en-US" sz="1600" i="0" dirty="0"/>
              <a:t> </a:t>
            </a:r>
            <a:r>
              <a:rPr lang="en-US" sz="1600" i="0" dirty="0" err="1"/>
              <a:t>ko‘rsatish</a:t>
            </a:r>
            <a:r>
              <a:rPr lang="en-US" sz="1600" i="0" dirty="0"/>
              <a:t> </a:t>
            </a:r>
            <a:r>
              <a:rPr lang="en-US" sz="1600" i="0" dirty="0" err="1"/>
              <a:t>imkoniyatining</a:t>
            </a:r>
            <a:r>
              <a:rPr lang="en-US" sz="1600" i="0" dirty="0"/>
              <a:t> </a:t>
            </a:r>
            <a:r>
              <a:rPr lang="en-US" sz="1600" i="0" dirty="0" err="1"/>
              <a:t>mavjudligidir</a:t>
            </a:r>
            <a:r>
              <a:rPr lang="en-US" sz="1600" i="0" dirty="0"/>
              <a:t>. </a:t>
            </a:r>
            <a:endParaRPr lang="en-GB" sz="16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02950AC0-A372-4444-AC7C-403C76801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113763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Freelancer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635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F128AA5-2CBB-4D4B-9DB5-723C0F36AF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8500" y="784225"/>
            <a:ext cx="3581400" cy="2215991"/>
          </a:xfrm>
        </p:spPr>
        <p:txBody>
          <a:bodyPr/>
          <a:lstStyle/>
          <a:p>
            <a:pPr algn="just"/>
            <a:r>
              <a:rPr lang="en-US" sz="1600" i="0" dirty="0" err="1"/>
              <a:t>Bunda</a:t>
            </a:r>
            <a:r>
              <a:rPr lang="en-US" sz="1600" i="0" dirty="0"/>
              <a:t> </a:t>
            </a:r>
            <a:r>
              <a:rPr lang="en-US" sz="1600" i="0" dirty="0" err="1"/>
              <a:t>ish</a:t>
            </a:r>
            <a:r>
              <a:rPr lang="en-US" sz="1600" i="0" dirty="0"/>
              <a:t> </a:t>
            </a:r>
            <a:r>
              <a:rPr lang="en-US" sz="1600" i="0" dirty="0" err="1"/>
              <a:t>beruvchi</a:t>
            </a:r>
            <a:r>
              <a:rPr lang="en-US" sz="1600" i="0" dirty="0"/>
              <a:t> </a:t>
            </a:r>
            <a:r>
              <a:rPr lang="en-US" sz="1600" i="0" dirty="0" err="1"/>
              <a:t>uchun</a:t>
            </a:r>
            <a:r>
              <a:rPr lang="en-US" sz="1600" i="0" dirty="0"/>
              <a:t> </a:t>
            </a:r>
            <a:r>
              <a:rPr lang="en-US" sz="1600" i="0" dirty="0" err="1"/>
              <a:t>ishchining</a:t>
            </a:r>
            <a:r>
              <a:rPr lang="en-US" sz="1600" i="0" dirty="0"/>
              <a:t> </a:t>
            </a:r>
            <a:r>
              <a:rPr lang="en-US" sz="1600" i="0" dirty="0" err="1"/>
              <a:t>qayerda</a:t>
            </a:r>
            <a:r>
              <a:rPr lang="en-US" sz="1600" i="0" dirty="0"/>
              <a:t> </a:t>
            </a:r>
            <a:r>
              <a:rPr lang="en-US" sz="1600" i="0" dirty="0" err="1"/>
              <a:t>faoliyat</a:t>
            </a:r>
            <a:r>
              <a:rPr lang="en-US" sz="1600" i="0" dirty="0"/>
              <a:t> </a:t>
            </a:r>
            <a:r>
              <a:rPr lang="en-US" sz="1600" i="0" dirty="0" err="1"/>
              <a:t>yuritishining</a:t>
            </a:r>
            <a:r>
              <a:rPr lang="en-US" sz="1600" i="0" dirty="0"/>
              <a:t> </a:t>
            </a:r>
            <a:r>
              <a:rPr lang="en-US" sz="1600" i="0" dirty="0" err="1"/>
              <a:t>mutlaqo</a:t>
            </a:r>
            <a:r>
              <a:rPr lang="en-US" sz="1600" i="0" dirty="0"/>
              <a:t> </a:t>
            </a:r>
            <a:r>
              <a:rPr lang="en-US" sz="1600" i="0" dirty="0" err="1"/>
              <a:t>ahamiyati</a:t>
            </a:r>
            <a:r>
              <a:rPr lang="en-US" sz="1600" i="0" dirty="0"/>
              <a:t> </a:t>
            </a:r>
            <a:r>
              <a:rPr lang="en-US" sz="1600" i="0" dirty="0" err="1"/>
              <a:t>yo‘q</a:t>
            </a:r>
            <a:r>
              <a:rPr lang="en-US" sz="1600" i="0" dirty="0"/>
              <a:t>. </a:t>
            </a:r>
            <a:r>
              <a:rPr lang="en-US" sz="1600" i="0" dirty="0" err="1"/>
              <a:t>Turli</a:t>
            </a:r>
            <a:r>
              <a:rPr lang="en-US" sz="1600" i="0" dirty="0"/>
              <a:t> </a:t>
            </a:r>
            <a:r>
              <a:rPr lang="en-US" sz="1600" i="0" dirty="0" err="1"/>
              <a:t>shahar</a:t>
            </a:r>
            <a:r>
              <a:rPr lang="en-US" sz="1600" i="0" dirty="0"/>
              <a:t>, </a:t>
            </a:r>
            <a:r>
              <a:rPr lang="en-US" sz="1600" i="0" dirty="0" err="1"/>
              <a:t>mamlakat</a:t>
            </a:r>
            <a:r>
              <a:rPr lang="en-US" sz="1600" i="0" dirty="0"/>
              <a:t>, </a:t>
            </a:r>
            <a:r>
              <a:rPr lang="en-US" sz="1600" i="0" dirty="0" err="1"/>
              <a:t>hatto</a:t>
            </a:r>
            <a:r>
              <a:rPr lang="en-US" sz="1600" i="0" dirty="0"/>
              <a:t> </a:t>
            </a:r>
            <a:r>
              <a:rPr lang="en-US" sz="1600" i="0" dirty="0" err="1"/>
              <a:t>qit’alarda</a:t>
            </a:r>
            <a:r>
              <a:rPr lang="en-US" sz="1600" i="0" dirty="0"/>
              <a:t> </a:t>
            </a:r>
            <a:r>
              <a:rPr lang="en-US" sz="1600" i="0" dirty="0" err="1"/>
              <a:t>yashayotgan</a:t>
            </a:r>
            <a:r>
              <a:rPr lang="en-US" sz="1600" i="0" dirty="0"/>
              <a:t> </a:t>
            </a:r>
            <a:r>
              <a:rPr lang="en-US" sz="1600" i="0" dirty="0" err="1"/>
              <a:t>odamlar</a:t>
            </a:r>
            <a:r>
              <a:rPr lang="en-US" sz="1600" i="0" dirty="0"/>
              <a:t> ham </a:t>
            </a:r>
            <a:r>
              <a:rPr lang="en-US" sz="1600" i="0" dirty="0" err="1"/>
              <a:t>hech</a:t>
            </a:r>
            <a:r>
              <a:rPr lang="en-US" sz="1600" i="0" dirty="0"/>
              <a:t> </a:t>
            </a:r>
            <a:r>
              <a:rPr lang="en-US" sz="1600" i="0" dirty="0" err="1"/>
              <a:t>bir</a:t>
            </a:r>
            <a:r>
              <a:rPr lang="en-US" sz="1600" i="0" dirty="0"/>
              <a:t> </a:t>
            </a:r>
            <a:r>
              <a:rPr lang="en-US" sz="1600" i="0" dirty="0" err="1"/>
              <a:t>moneliksiz</a:t>
            </a:r>
            <a:r>
              <a:rPr lang="en-US" sz="1600" i="0" dirty="0"/>
              <a:t> </a:t>
            </a:r>
            <a:r>
              <a:rPr lang="en-US" sz="1600" i="0" dirty="0" err="1"/>
              <a:t>mehnat</a:t>
            </a:r>
            <a:r>
              <a:rPr lang="en-US" sz="1600" i="0" dirty="0"/>
              <a:t> </a:t>
            </a:r>
            <a:r>
              <a:rPr lang="en-US" sz="1600" i="0" dirty="0" err="1"/>
              <a:t>munosabatlariga</a:t>
            </a:r>
            <a:r>
              <a:rPr lang="en-US" sz="1600" i="0" dirty="0"/>
              <a:t> </a:t>
            </a:r>
            <a:r>
              <a:rPr lang="en-US" sz="1600" i="0" dirty="0" err="1"/>
              <a:t>kirishlari</a:t>
            </a:r>
            <a:r>
              <a:rPr lang="en-US" sz="1600" i="0" dirty="0"/>
              <a:t> </a:t>
            </a:r>
            <a:r>
              <a:rPr lang="en-US" sz="1600" i="0" dirty="0" err="1"/>
              <a:t>mumkin</a:t>
            </a:r>
            <a:r>
              <a:rPr lang="en-US" sz="1600" i="0" dirty="0"/>
              <a:t>.</a:t>
            </a:r>
          </a:p>
          <a:p>
            <a:pPr algn="just"/>
            <a:r>
              <a:rPr lang="en-US" sz="1600" i="0" dirty="0" err="1"/>
              <a:t>Internetning</a:t>
            </a:r>
            <a:r>
              <a:rPr lang="en-US" sz="1600" i="0" dirty="0"/>
              <a:t> </a:t>
            </a:r>
            <a:r>
              <a:rPr lang="en-US" sz="1600" i="0" dirty="0" err="1"/>
              <a:t>butun</a:t>
            </a:r>
            <a:r>
              <a:rPr lang="en-US" sz="1600" i="0" dirty="0"/>
              <a:t> </a:t>
            </a:r>
            <a:r>
              <a:rPr lang="en-US" sz="1600" i="0" dirty="0" err="1"/>
              <a:t>jahon</a:t>
            </a:r>
            <a:r>
              <a:rPr lang="en-US" sz="1600" i="0" dirty="0"/>
              <a:t> </a:t>
            </a:r>
            <a:r>
              <a:rPr lang="en-US" sz="1600" i="0" dirty="0" err="1"/>
              <a:t>bo‘yicha</a:t>
            </a:r>
            <a:r>
              <a:rPr lang="en-US" sz="1600" i="0" dirty="0"/>
              <a:t> </a:t>
            </a:r>
            <a:r>
              <a:rPr lang="en-US" sz="1600" i="0" dirty="0" err="1"/>
              <a:t>keng</a:t>
            </a:r>
            <a:r>
              <a:rPr lang="en-US" sz="1600" i="0" dirty="0"/>
              <a:t> </a:t>
            </a:r>
            <a:r>
              <a:rPr lang="en-US" sz="1600" i="0" dirty="0" err="1"/>
              <a:t>rivojlanishi</a:t>
            </a:r>
            <a:r>
              <a:rPr lang="en-US" sz="1600" i="0" dirty="0"/>
              <a:t> </a:t>
            </a:r>
            <a:r>
              <a:rPr lang="en-US" sz="1600" i="0" dirty="0" err="1"/>
              <a:t>freelancerlik</a:t>
            </a:r>
            <a:r>
              <a:rPr lang="en-US" sz="1600" i="0" dirty="0"/>
              <a:t> </a:t>
            </a:r>
            <a:r>
              <a:rPr lang="en-US" sz="1600" i="0" dirty="0" err="1"/>
              <a:t>faoliyatining</a:t>
            </a:r>
            <a:r>
              <a:rPr lang="en-US" sz="1600" i="0" dirty="0"/>
              <a:t> </a:t>
            </a:r>
            <a:r>
              <a:rPr lang="en-US" sz="1600" i="0" dirty="0" err="1"/>
              <a:t>ommalashishiga</a:t>
            </a:r>
            <a:r>
              <a:rPr lang="en-US" sz="1600" i="0" dirty="0"/>
              <a:t> </a:t>
            </a:r>
            <a:r>
              <a:rPr lang="en-US" sz="1600" i="0" dirty="0" err="1"/>
              <a:t>sababchi</a:t>
            </a:r>
            <a:r>
              <a:rPr lang="en-US" sz="1600" i="0" dirty="0"/>
              <a:t> </a:t>
            </a:r>
            <a:r>
              <a:rPr lang="en-US" sz="1600" i="0" dirty="0" err="1"/>
              <a:t>bo‘ldi</a:t>
            </a:r>
            <a:r>
              <a:rPr lang="en-US" sz="1600" i="0" dirty="0"/>
              <a:t>.</a:t>
            </a:r>
            <a:endParaRPr lang="en-GB" sz="16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B45C8128-232D-4811-80E1-3D7CAED5C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113763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Freelancer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02E448F-4CD1-4F43-A4F7-47290220C8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" y="1317505"/>
            <a:ext cx="1768354" cy="1149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341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B30258C-28C2-43D7-AB8A-A1B0DC784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25700" y="708025"/>
            <a:ext cx="2895600" cy="1969770"/>
          </a:xfrm>
        </p:spPr>
        <p:txBody>
          <a:bodyPr/>
          <a:lstStyle/>
          <a:p>
            <a:pPr algn="just"/>
            <a:r>
              <a:rPr lang="en-US" sz="1600" i="0" dirty="0" err="1" smtClean="0"/>
              <a:t>Hozirda</a:t>
            </a:r>
            <a:r>
              <a:rPr lang="en-US" sz="1600" i="0" dirty="0" smtClean="0"/>
              <a:t> </a:t>
            </a:r>
            <a:r>
              <a:rPr lang="en-US" sz="1600" i="0" dirty="0"/>
              <a:t>internet </a:t>
            </a:r>
            <a:r>
              <a:rPr lang="en-US" sz="1600" i="0" dirty="0" err="1"/>
              <a:t>orqali</a:t>
            </a:r>
            <a:r>
              <a:rPr lang="en-US" sz="1600" i="0" dirty="0"/>
              <a:t> </a:t>
            </a:r>
            <a:r>
              <a:rPr lang="en-US" sz="1600" i="0" dirty="0" err="1" smtClean="0"/>
              <a:t>masofa-dan</a:t>
            </a:r>
            <a:r>
              <a:rPr lang="en-US" sz="1600" i="0" dirty="0" smtClean="0"/>
              <a:t> </a:t>
            </a:r>
            <a:r>
              <a:rPr lang="en-US" sz="1600" i="0" dirty="0" err="1"/>
              <a:t>turib</a:t>
            </a:r>
            <a:r>
              <a:rPr lang="en-US" sz="1600" i="0" dirty="0"/>
              <a:t> </a:t>
            </a:r>
            <a:r>
              <a:rPr lang="en-US" sz="1600" i="0" dirty="0" err="1"/>
              <a:t>ishlash</a:t>
            </a:r>
            <a:r>
              <a:rPr lang="en-US" sz="1600" i="0" dirty="0"/>
              <a:t> </a:t>
            </a:r>
            <a:r>
              <a:rPr lang="en-US" sz="1600" i="0" dirty="0" err="1"/>
              <a:t>bilan</a:t>
            </a:r>
            <a:r>
              <a:rPr lang="en-US" sz="1600" i="0" dirty="0"/>
              <a:t> </a:t>
            </a:r>
            <a:r>
              <a:rPr lang="en-US" sz="1600" i="0" dirty="0" err="1"/>
              <a:t>daromad</a:t>
            </a:r>
            <a:r>
              <a:rPr lang="en-US" sz="1600" i="0" dirty="0"/>
              <a:t> </a:t>
            </a:r>
            <a:r>
              <a:rPr lang="en-US" sz="1600" i="0" dirty="0" err="1"/>
              <a:t>topadigan</a:t>
            </a:r>
            <a:r>
              <a:rPr lang="en-US" sz="1600" i="0" dirty="0"/>
              <a:t> </a:t>
            </a:r>
            <a:r>
              <a:rPr lang="en-US" sz="1600" i="0" dirty="0" err="1"/>
              <a:t>freelancerlarning</a:t>
            </a:r>
            <a:r>
              <a:rPr lang="en-US" sz="1600" i="0" dirty="0"/>
              <a:t> </a:t>
            </a:r>
            <a:r>
              <a:rPr lang="en-US" sz="1600" i="0" dirty="0" err="1"/>
              <a:t>barqaror</a:t>
            </a:r>
            <a:r>
              <a:rPr lang="en-US" sz="1600" i="0" dirty="0"/>
              <a:t> </a:t>
            </a:r>
            <a:r>
              <a:rPr lang="en-US" sz="1600" i="0" dirty="0" err="1"/>
              <a:t>qatlami</a:t>
            </a:r>
            <a:r>
              <a:rPr lang="en-US" sz="1600" i="0" dirty="0"/>
              <a:t> </a:t>
            </a:r>
            <a:r>
              <a:rPr lang="en-US" sz="1600" i="0" dirty="0" err="1"/>
              <a:t>paydo</a:t>
            </a:r>
            <a:r>
              <a:rPr lang="en-US" sz="1600" i="0" dirty="0"/>
              <a:t> </a:t>
            </a:r>
            <a:r>
              <a:rPr lang="en-US" sz="1600" i="0" dirty="0" err="1"/>
              <a:t>bo‘ldi</a:t>
            </a:r>
            <a:r>
              <a:rPr lang="en-US" sz="1600" i="0" dirty="0"/>
              <a:t>. </a:t>
            </a:r>
            <a:r>
              <a:rPr lang="en-US" sz="1600" i="0" dirty="0" err="1"/>
              <a:t>Ularga</a:t>
            </a:r>
            <a:r>
              <a:rPr lang="en-US" sz="1600" i="0" dirty="0"/>
              <a:t> </a:t>
            </a:r>
            <a:r>
              <a:rPr lang="en-US" sz="1600" i="0" dirty="0" err="1"/>
              <a:t>oddiy</a:t>
            </a:r>
            <a:r>
              <a:rPr lang="en-US" sz="1600" i="0" dirty="0"/>
              <a:t> </a:t>
            </a:r>
            <a:r>
              <a:rPr lang="en-US" sz="1600" i="0" dirty="0" err="1"/>
              <a:t>ishlardan</a:t>
            </a:r>
            <a:r>
              <a:rPr lang="en-US" sz="1600" i="0" dirty="0"/>
              <a:t> </a:t>
            </a:r>
            <a:r>
              <a:rPr lang="en-US" sz="1600" i="0" dirty="0" err="1"/>
              <a:t>tortib</a:t>
            </a:r>
            <a:r>
              <a:rPr lang="en-US" sz="1600" i="0" dirty="0"/>
              <a:t> </a:t>
            </a:r>
            <a:r>
              <a:rPr lang="en-US" sz="1600" i="0" dirty="0" err="1"/>
              <a:t>yuksak</a:t>
            </a:r>
            <a:r>
              <a:rPr lang="en-US" sz="1600" i="0" dirty="0"/>
              <a:t> </a:t>
            </a:r>
            <a:r>
              <a:rPr lang="en-US" sz="1600" i="0" dirty="0" err="1"/>
              <a:t>bilim</a:t>
            </a:r>
            <a:r>
              <a:rPr lang="en-US" sz="1600" i="0" dirty="0"/>
              <a:t>, </a:t>
            </a:r>
            <a:r>
              <a:rPr lang="en-US" sz="1600" i="0" dirty="0" err="1"/>
              <a:t>malaka</a:t>
            </a:r>
            <a:r>
              <a:rPr lang="en-US" sz="1600" i="0" dirty="0"/>
              <a:t> talab </a:t>
            </a:r>
            <a:r>
              <a:rPr lang="en-US" sz="1600" i="0" dirty="0" err="1"/>
              <a:t>etiladigan</a:t>
            </a:r>
            <a:r>
              <a:rPr lang="en-US" sz="1600" i="0" dirty="0"/>
              <a:t> </a:t>
            </a:r>
            <a:r>
              <a:rPr lang="en-US" sz="1600" i="0" dirty="0" err="1"/>
              <a:t>ishlar</a:t>
            </a:r>
            <a:r>
              <a:rPr lang="en-US" sz="1600" i="0" dirty="0"/>
              <a:t> </a:t>
            </a:r>
            <a:r>
              <a:rPr lang="en-US" sz="1600" i="0" dirty="0" err="1"/>
              <a:t>bo‘yicha</a:t>
            </a:r>
            <a:r>
              <a:rPr lang="en-US" sz="1600" i="0" dirty="0"/>
              <a:t> talab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ehtiyoj</a:t>
            </a:r>
            <a:r>
              <a:rPr lang="en-US" sz="1600" i="0" dirty="0"/>
              <a:t> </a:t>
            </a:r>
            <a:r>
              <a:rPr lang="en-US" sz="1600" i="0" dirty="0" err="1"/>
              <a:t>ortib</a:t>
            </a:r>
            <a:r>
              <a:rPr lang="en-US" sz="1600" i="0" dirty="0"/>
              <a:t> </a:t>
            </a:r>
            <a:r>
              <a:rPr lang="en-US" sz="1600" i="0" dirty="0" err="1"/>
              <a:t>bormoqda</a:t>
            </a:r>
            <a:r>
              <a:rPr lang="en-US" sz="1600" i="0" dirty="0"/>
              <a:t>.</a:t>
            </a:r>
            <a:endParaRPr lang="en-GB" sz="1600" i="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43A6757F-97E4-4D73-9F78-80E0B5D11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113763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Freelancer</a:t>
            </a:r>
            <a:endParaRPr lang="en-GB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059CD1A8-F5B6-4D51-87E0-57449F364A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936625"/>
            <a:ext cx="2132537" cy="154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36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E97863-32DC-4848-A3F3-47F5DAB57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168672"/>
            <a:ext cx="5164320" cy="615553"/>
          </a:xfrm>
        </p:spPr>
        <p:txBody>
          <a:bodyPr/>
          <a:lstStyle/>
          <a:p>
            <a:pPr algn="ctr"/>
            <a:r>
              <a:rPr lang="en-US" sz="2000" dirty="0" err="1">
                <a:solidFill>
                  <a:srgbClr val="0070C0"/>
                </a:solidFill>
              </a:rPr>
              <a:t>Freelancerlik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faoliyatini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yo‘lga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qo‘yish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mumkin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bo‘lgan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kasblar</a:t>
            </a:r>
            <a:r>
              <a:rPr lang="en-US" sz="2000" dirty="0">
                <a:solidFill>
                  <a:srgbClr val="0070C0"/>
                </a:solidFill>
              </a:rPr>
              <a:t>;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0AC1E8F-E186-4882-A55E-519B430C8F23}"/>
              </a:ext>
            </a:extLst>
          </p:cNvPr>
          <p:cNvSpPr/>
          <p:nvPr/>
        </p:nvSpPr>
        <p:spPr>
          <a:xfrm>
            <a:off x="63500" y="60645"/>
            <a:ext cx="5638800" cy="31242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Текст 2">
            <a:extLst>
              <a:ext uri="{FF2B5EF4-FFF2-40B4-BE49-F238E27FC236}">
                <a16:creationId xmlns:a16="http://schemas.microsoft.com/office/drawing/2014/main" xmlns="" id="{5E48203F-A469-4D86-9201-8BE236448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4" y="892252"/>
            <a:ext cx="4893589" cy="221599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Jurnalist</a:t>
            </a:r>
            <a:r>
              <a:rPr lang="en-US" sz="1600" i="0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Huquqiy</a:t>
            </a:r>
            <a:r>
              <a:rPr lang="en-US" sz="1600" i="0" dirty="0"/>
              <a:t> </a:t>
            </a:r>
            <a:r>
              <a:rPr lang="en-US" sz="1600" i="0" dirty="0" err="1"/>
              <a:t>maslahatchi</a:t>
            </a:r>
            <a:r>
              <a:rPr lang="en-US" sz="1600" i="0" dirty="0"/>
              <a:t> (</a:t>
            </a:r>
            <a:r>
              <a:rPr lang="en-US" sz="1600" i="0" dirty="0" err="1"/>
              <a:t>yurist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advokat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Maslahatchi</a:t>
            </a:r>
            <a:r>
              <a:rPr lang="en-US" sz="1600" i="0" dirty="0"/>
              <a:t> (</a:t>
            </a:r>
            <a:r>
              <a:rPr lang="en-US" sz="1600" i="0" dirty="0" err="1"/>
              <a:t>biznes</a:t>
            </a:r>
            <a:r>
              <a:rPr lang="en-US" sz="1600" i="0" dirty="0"/>
              <a:t> </a:t>
            </a:r>
            <a:r>
              <a:rPr lang="en-US" sz="1600" i="0" dirty="0" err="1"/>
              <a:t>trener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Foto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video </a:t>
            </a:r>
            <a:r>
              <a:rPr lang="en-US" sz="1600" i="0" dirty="0" err="1"/>
              <a:t>xizmatlar</a:t>
            </a:r>
            <a:r>
              <a:rPr lang="en-US" sz="1600" i="0" dirty="0"/>
              <a:t> </a:t>
            </a:r>
            <a:r>
              <a:rPr lang="en-US" sz="1600" i="0" dirty="0" err="1"/>
              <a:t>ko‘rsatish</a:t>
            </a:r>
            <a:r>
              <a:rPr lang="en-US" sz="1600" i="0" dirty="0"/>
              <a:t> (</a:t>
            </a:r>
            <a:r>
              <a:rPr lang="en-US" sz="1600" i="0" dirty="0" err="1"/>
              <a:t>fotosuratchilar</a:t>
            </a:r>
            <a:r>
              <a:rPr lang="en-US" sz="1600" i="0" dirty="0"/>
              <a:t>, </a:t>
            </a:r>
            <a:r>
              <a:rPr lang="en-US" sz="1600" i="0" dirty="0" err="1"/>
              <a:t>illyustraotlar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Chizma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loyihalar</a:t>
            </a:r>
            <a:r>
              <a:rPr lang="en-US" sz="1600" i="0" dirty="0"/>
              <a:t> </a:t>
            </a:r>
            <a:r>
              <a:rPr lang="en-US" sz="1600" i="0" dirty="0" err="1"/>
              <a:t>tayyorlash</a:t>
            </a:r>
            <a:r>
              <a:rPr lang="en-US" sz="1600" i="0" dirty="0"/>
              <a:t> (</a:t>
            </a:r>
            <a:r>
              <a:rPr lang="en-US" sz="1600" i="0" dirty="0" err="1"/>
              <a:t>rassom</a:t>
            </a:r>
            <a:r>
              <a:rPr lang="en-US" sz="1600" i="0" dirty="0"/>
              <a:t>, </a:t>
            </a:r>
            <a:r>
              <a:rPr lang="en-US" sz="1600" i="0" dirty="0" err="1"/>
              <a:t>arxitektura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muhandis-loyihalovchilar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Buxgalteriya</a:t>
            </a:r>
            <a:r>
              <a:rPr lang="en-US" sz="1600" i="0" dirty="0"/>
              <a:t>, </a:t>
            </a:r>
            <a:r>
              <a:rPr lang="en-US" sz="1600" i="0" dirty="0" err="1" smtClean="0"/>
              <a:t>reklama</a:t>
            </a:r>
            <a:r>
              <a:rPr lang="en-US" sz="1600" i="0" dirty="0"/>
              <a:t>, </a:t>
            </a:r>
            <a:r>
              <a:rPr lang="en-US" sz="1600" i="0" dirty="0" err="1"/>
              <a:t>marketinga</a:t>
            </a:r>
            <a:r>
              <a:rPr lang="en-US" sz="1600" i="0" dirty="0"/>
              <a:t> </a:t>
            </a:r>
            <a:r>
              <a:rPr lang="en-US" sz="1600" i="0" dirty="0" err="1"/>
              <a:t>oid</a:t>
            </a:r>
            <a:r>
              <a:rPr lang="en-US" sz="1600" i="0" dirty="0"/>
              <a:t> </a:t>
            </a:r>
            <a:r>
              <a:rPr lang="en-US" sz="1600" i="0" dirty="0" err="1"/>
              <a:t>ishlarni</a:t>
            </a:r>
            <a:r>
              <a:rPr lang="en-US" sz="1600" i="0" dirty="0"/>
              <a:t> </a:t>
            </a:r>
            <a:r>
              <a:rPr lang="en-US" sz="1600" i="0" dirty="0" err="1"/>
              <a:t>amalga</a:t>
            </a:r>
            <a:r>
              <a:rPr lang="en-US" sz="1600" i="0" dirty="0"/>
              <a:t> </a:t>
            </a:r>
            <a:r>
              <a:rPr lang="en-US" sz="1600" i="0" dirty="0" err="1"/>
              <a:t>oshirish</a:t>
            </a:r>
            <a:r>
              <a:rPr lang="en-US" sz="1600" i="0" dirty="0"/>
              <a:t> (</a:t>
            </a:r>
            <a:r>
              <a:rPr lang="en-US" sz="1600" i="0" dirty="0" err="1"/>
              <a:t>reklamachi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marketolog</a:t>
            </a:r>
            <a:r>
              <a:rPr lang="en-US" sz="1600" i="0" dirty="0"/>
              <a:t>);</a:t>
            </a:r>
            <a:endParaRPr lang="en-GB" sz="1600" i="0" dirty="0"/>
          </a:p>
        </p:txBody>
      </p:sp>
    </p:spTree>
    <p:extLst>
      <p:ext uri="{BB962C8B-B14F-4D97-AF65-F5344CB8AC3E}">
        <p14:creationId xmlns:p14="http://schemas.microsoft.com/office/powerpoint/2010/main" val="421116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775FE837-AFF1-465E-820A-5BBA7D7C6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40" y="168672"/>
            <a:ext cx="5164320" cy="615553"/>
          </a:xfrm>
        </p:spPr>
        <p:txBody>
          <a:bodyPr/>
          <a:lstStyle/>
          <a:p>
            <a:pPr algn="ctr"/>
            <a:r>
              <a:rPr lang="en-US" sz="2000" dirty="0" err="1">
                <a:solidFill>
                  <a:srgbClr val="0070C0"/>
                </a:solidFill>
              </a:rPr>
              <a:t>Freelancerlik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faoliyatini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yo‘lga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qo‘yish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mumkin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bo‘lgan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kasblar</a:t>
            </a:r>
            <a:r>
              <a:rPr lang="en-US" sz="2000" dirty="0">
                <a:solidFill>
                  <a:srgbClr val="0070C0"/>
                </a:solidFill>
              </a:rPr>
              <a:t>;</a:t>
            </a:r>
            <a:endParaRPr lang="en-GB" sz="20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D5677917-2D93-44DA-8E30-AC5C1DE1B59A}"/>
              </a:ext>
            </a:extLst>
          </p:cNvPr>
          <p:cNvSpPr/>
          <p:nvPr/>
        </p:nvSpPr>
        <p:spPr>
          <a:xfrm>
            <a:off x="63500" y="60645"/>
            <a:ext cx="5638800" cy="31242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Текст 2">
            <a:extLst>
              <a:ext uri="{FF2B5EF4-FFF2-40B4-BE49-F238E27FC236}">
                <a16:creationId xmlns:a16="http://schemas.microsoft.com/office/drawing/2014/main" xmlns="" id="{95ED32D8-FD90-48B4-B58B-B0FA8845B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6104" y="892252"/>
            <a:ext cx="4893589" cy="221599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Matn</a:t>
            </a:r>
            <a:r>
              <a:rPr lang="en-US" sz="1600" i="0" dirty="0"/>
              <a:t> </a:t>
            </a:r>
            <a:r>
              <a:rPr lang="en-US" sz="1600" i="0" dirty="0" err="1"/>
              <a:t>yozish</a:t>
            </a:r>
            <a:r>
              <a:rPr lang="en-US" sz="1600" i="0" dirty="0"/>
              <a:t>, </a:t>
            </a:r>
            <a:r>
              <a:rPr lang="en-US" sz="1600" i="0" dirty="0" err="1"/>
              <a:t>matn</a:t>
            </a:r>
            <a:r>
              <a:rPr lang="en-US" sz="1600" i="0" dirty="0"/>
              <a:t> </a:t>
            </a:r>
            <a:r>
              <a:rPr lang="en-US" sz="1600" i="0" dirty="0" err="1"/>
              <a:t>tahrirlash</a:t>
            </a:r>
            <a:r>
              <a:rPr lang="en-US" sz="1600" i="0" dirty="0"/>
              <a:t>, </a:t>
            </a:r>
            <a:r>
              <a:rPr lang="en-US" sz="1600" i="0" dirty="0" err="1"/>
              <a:t>tarjima</a:t>
            </a:r>
            <a:r>
              <a:rPr lang="en-US" sz="1600" i="0" dirty="0"/>
              <a:t> </a:t>
            </a:r>
            <a:r>
              <a:rPr lang="en-US" sz="1600" i="0" dirty="0" err="1" smtClean="0"/>
              <a:t>qilish</a:t>
            </a:r>
            <a:r>
              <a:rPr lang="en-US" sz="1600" i="0" dirty="0" smtClean="0"/>
              <a:t> </a:t>
            </a:r>
            <a:r>
              <a:rPr lang="en-US" sz="1600" i="0" dirty="0"/>
              <a:t>(</a:t>
            </a:r>
            <a:r>
              <a:rPr lang="en-US" sz="1600" i="0" dirty="0" err="1"/>
              <a:t>kopirayterlar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/>
              <a:t>Dastur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dasturiy</a:t>
            </a:r>
            <a:r>
              <a:rPr lang="en-US" sz="1600" i="0" dirty="0"/>
              <a:t> </a:t>
            </a:r>
            <a:r>
              <a:rPr lang="en-US" sz="1600" i="0" dirty="0" err="1"/>
              <a:t>ilovalar</a:t>
            </a:r>
            <a:r>
              <a:rPr lang="en-US" sz="1600" i="0" dirty="0"/>
              <a:t> </a:t>
            </a:r>
            <a:r>
              <a:rPr lang="en-US" sz="1600" i="0" dirty="0" err="1"/>
              <a:t>yaratish</a:t>
            </a:r>
            <a:r>
              <a:rPr lang="en-US" sz="1600" i="0" dirty="0"/>
              <a:t> (</a:t>
            </a:r>
            <a:r>
              <a:rPr lang="en-US" sz="1600" i="0" dirty="0" err="1"/>
              <a:t>dasturchilar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Turli</a:t>
            </a:r>
            <a:r>
              <a:rPr lang="en-US" sz="1600" i="0" dirty="0"/>
              <a:t> </a:t>
            </a:r>
            <a:r>
              <a:rPr lang="en-US" sz="1600" i="0" dirty="0" err="1"/>
              <a:t>saytlar</a:t>
            </a:r>
            <a:r>
              <a:rPr lang="en-US" sz="1600" i="0" dirty="0"/>
              <a:t> </a:t>
            </a:r>
            <a:r>
              <a:rPr lang="en-US" sz="1600" i="0" dirty="0" err="1"/>
              <a:t>yaratish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yuritish</a:t>
            </a:r>
            <a:r>
              <a:rPr lang="en-US" sz="1600" i="0" dirty="0"/>
              <a:t> (SEO </a:t>
            </a:r>
            <a:r>
              <a:rPr lang="en-US" sz="1600" i="0" dirty="0" err="1"/>
              <a:t>mutaxasislar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/>
              <a:t>Web-</a:t>
            </a:r>
            <a:r>
              <a:rPr lang="en-US" sz="1600" i="0" dirty="0" err="1"/>
              <a:t>dizayn</a:t>
            </a:r>
            <a:r>
              <a:rPr lang="en-US" sz="1600" i="0" dirty="0"/>
              <a:t> </a:t>
            </a:r>
            <a:r>
              <a:rPr lang="en-US" sz="1600" i="0" dirty="0" err="1"/>
              <a:t>va</a:t>
            </a:r>
            <a:r>
              <a:rPr lang="en-US" sz="1600" i="0" dirty="0"/>
              <a:t> </a:t>
            </a:r>
            <a:r>
              <a:rPr lang="en-US" sz="1600" i="0" dirty="0" err="1"/>
              <a:t>illyustratsiya</a:t>
            </a:r>
            <a:r>
              <a:rPr lang="en-US" sz="1600" i="0" dirty="0"/>
              <a:t> </a:t>
            </a:r>
            <a:r>
              <a:rPr lang="en-US" sz="1600" i="0" dirty="0" err="1"/>
              <a:t>ishlari</a:t>
            </a:r>
            <a:r>
              <a:rPr lang="en-US" sz="1600" i="0" dirty="0"/>
              <a:t> (</a:t>
            </a:r>
            <a:r>
              <a:rPr lang="en-US" sz="1600" i="0" dirty="0" err="1"/>
              <a:t>dizayner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/>
              <a:t>3D-modellar </a:t>
            </a:r>
            <a:r>
              <a:rPr lang="en-US" sz="1600" i="0" dirty="0" err="1"/>
              <a:t>yaratish</a:t>
            </a:r>
            <a:r>
              <a:rPr lang="en-US" sz="1600" i="0" dirty="0"/>
              <a:t> (3D-modellashtirish </a:t>
            </a:r>
            <a:r>
              <a:rPr lang="en-US" sz="1600" i="0" dirty="0" err="1"/>
              <a:t>bo‘yicha</a:t>
            </a:r>
            <a:r>
              <a:rPr lang="en-US" sz="1600" i="0" dirty="0"/>
              <a:t> </a:t>
            </a:r>
            <a:r>
              <a:rPr lang="en-US" sz="1600" i="0" dirty="0" err="1"/>
              <a:t>mutaxasislar</a:t>
            </a:r>
            <a:r>
              <a:rPr lang="en-US" sz="1600" i="0" dirty="0"/>
              <a:t>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0" dirty="0" err="1"/>
              <a:t>Poligrafiya</a:t>
            </a:r>
            <a:r>
              <a:rPr lang="en-US" sz="1600" i="0" dirty="0"/>
              <a:t> </a:t>
            </a:r>
            <a:r>
              <a:rPr lang="en-US" sz="1600" i="0" dirty="0" err="1"/>
              <a:t>mahsulotlarini</a:t>
            </a:r>
            <a:r>
              <a:rPr lang="en-US" sz="1600" i="0" dirty="0"/>
              <a:t> </a:t>
            </a:r>
            <a:r>
              <a:rPr lang="en-US" sz="1600" i="0" dirty="0" err="1"/>
              <a:t>sahifalash</a:t>
            </a:r>
            <a:r>
              <a:rPr lang="en-US" sz="1600" i="0" dirty="0"/>
              <a:t> (</a:t>
            </a:r>
            <a:r>
              <a:rPr lang="en-US" sz="1600" i="0" dirty="0" err="1"/>
              <a:t>shifalovchi</a:t>
            </a:r>
            <a:r>
              <a:rPr lang="en-US" sz="1600" i="0" dirty="0"/>
              <a:t>)…</a:t>
            </a:r>
            <a:endParaRPr lang="en-GB" sz="1600" i="0" dirty="0"/>
          </a:p>
        </p:txBody>
      </p:sp>
    </p:spTree>
    <p:extLst>
      <p:ext uri="{BB962C8B-B14F-4D97-AF65-F5344CB8AC3E}">
        <p14:creationId xmlns:p14="http://schemas.microsoft.com/office/powerpoint/2010/main" val="1985167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7043</TotalTime>
  <Words>1160</Words>
  <Application>Microsoft Office PowerPoint</Application>
  <PresentationFormat>Произвольный</PresentationFormat>
  <Paragraphs>69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Office Theme</vt:lpstr>
      <vt:lpstr>INFORMATIKA VA AXBOROT TEXNOLOGIYALARI</vt:lpstr>
      <vt:lpstr>Презентация PowerPoint</vt:lpstr>
      <vt:lpstr>Tayanch tushunchalar</vt:lpstr>
      <vt:lpstr>Freelancer</vt:lpstr>
      <vt:lpstr>Freelancer</vt:lpstr>
      <vt:lpstr>Freelancer</vt:lpstr>
      <vt:lpstr>Freelancer</vt:lpstr>
      <vt:lpstr>Freelancerlik faoliyatini yo‘lga qo‘yish mumkin bo‘lgan kasblar;</vt:lpstr>
      <vt:lpstr>Freelancerlik faoliyatini yo‘lga qo‘yish mumkin bo‘lgan kasblar;</vt:lpstr>
      <vt:lpstr>Freelancerlikning afzalliklari</vt:lpstr>
      <vt:lpstr>Freelancerlikning afzalliklari</vt:lpstr>
      <vt:lpstr>Freelancerlikning afzalliklari</vt:lpstr>
      <vt:lpstr>Freelancerlikning afzalliklari</vt:lpstr>
      <vt:lpstr>Freelancerlikning kamchiliklari</vt:lpstr>
      <vt:lpstr>Freelancerlik faoliyatini boshlash bosqichlari</vt:lpstr>
      <vt:lpstr>Freelancerlik faoliyatini boshlash bosqichlari</vt:lpstr>
      <vt:lpstr>Freelancerlik faoliyatini boshlash bosqichlari</vt:lpstr>
      <vt:lpstr>Freelancerlik faoliyatini boshlash bosqichlari</vt:lpstr>
      <vt:lpstr>Freelancerlik faoliyatini boshlash bosqichlari</vt:lpstr>
      <vt:lpstr>Freelancerlik faoliyatini boshlash bosqichlari</vt:lpstr>
      <vt:lpstr>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User</dc:creator>
  <cp:lastModifiedBy>Berdiali</cp:lastModifiedBy>
  <cp:revision>1048</cp:revision>
  <dcterms:created xsi:type="dcterms:W3CDTF">2020-04-13T08:05:16Z</dcterms:created>
  <dcterms:modified xsi:type="dcterms:W3CDTF">2021-03-17T09:51:04Z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