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812" r:id="rId2"/>
    <p:sldId id="737" r:id="rId3"/>
    <p:sldId id="808" r:id="rId4"/>
    <p:sldId id="809" r:id="rId5"/>
    <p:sldId id="803" r:id="rId6"/>
    <p:sldId id="810" r:id="rId7"/>
    <p:sldId id="804" r:id="rId8"/>
    <p:sldId id="789" r:id="rId9"/>
    <p:sldId id="806" r:id="rId10"/>
    <p:sldId id="790" r:id="rId11"/>
    <p:sldId id="805" r:id="rId12"/>
    <p:sldId id="791" r:id="rId13"/>
    <p:sldId id="807" r:id="rId14"/>
    <p:sldId id="793" r:id="rId15"/>
    <p:sldId id="794" r:id="rId16"/>
    <p:sldId id="796" r:id="rId17"/>
    <p:sldId id="792" r:id="rId18"/>
    <p:sldId id="802" r:id="rId19"/>
    <p:sldId id="798" r:id="rId20"/>
    <p:sldId id="811" r:id="rId21"/>
    <p:sldId id="74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6"/>
    <a:srgbClr val="DCDD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60"/>
  </p:normalViewPr>
  <p:slideViewPr>
    <p:cSldViewPr snapToGrid="0">
      <p:cViewPr>
        <p:scale>
          <a:sx n="66" d="100"/>
          <a:sy n="66" d="100"/>
        </p:scale>
        <p:origin x="3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A28AC9-94B0-4C51-B726-A25C14B88CB3}" type="doc">
      <dgm:prSet loTypeId="urn:microsoft.com/office/officeart/2005/8/layout/venn1" loCatId="relationship" qsTypeId="urn:microsoft.com/office/officeart/2005/8/quickstyle/simple3" qsCatId="simple" csTypeId="urn:microsoft.com/office/officeart/2005/8/colors/colorful4" csCatId="colorful" phldr="1"/>
      <dgm:spPr/>
    </dgm:pt>
    <dgm:pt modelId="{39CD190B-5A12-4A0F-9438-09D2EAB534B3}">
      <dgm:prSet phldrT="[Текст]" custT="1"/>
      <dgm:spPr/>
      <dgm:t>
        <a:bodyPr/>
        <a:lstStyle/>
        <a:p>
          <a:pPr algn="just"/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CA1910-6824-40A1-A6A2-EAE17C458268}" type="parTrans" cxnId="{9548BA7D-9922-4329-8CA7-C24CE4577247}">
      <dgm:prSet/>
      <dgm:spPr/>
      <dgm:t>
        <a:bodyPr/>
        <a:lstStyle/>
        <a:p>
          <a:endParaRPr lang="ru-RU"/>
        </a:p>
      </dgm:t>
    </dgm:pt>
    <dgm:pt modelId="{9949B79F-A893-40EB-8579-12A80D8550D4}" type="sibTrans" cxnId="{9548BA7D-9922-4329-8CA7-C24CE4577247}">
      <dgm:prSet/>
      <dgm:spPr/>
      <dgm:t>
        <a:bodyPr/>
        <a:lstStyle/>
        <a:p>
          <a:endParaRPr lang="ru-RU"/>
        </a:p>
      </dgm:t>
    </dgm:pt>
    <dgm:pt modelId="{D3162430-CF1B-4F09-80B9-B0618547FF9F}">
      <dgm:prSet phldrT="[Текст]" custT="1"/>
      <dgm:spPr/>
      <dgm:t>
        <a:bodyPr/>
        <a:lstStyle/>
        <a:p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DB1A6B-A64A-4D2A-8531-EE10D25974F9}" type="parTrans" cxnId="{D895B9AA-A256-4834-BCB5-CC953C1C541F}">
      <dgm:prSet/>
      <dgm:spPr/>
      <dgm:t>
        <a:bodyPr/>
        <a:lstStyle/>
        <a:p>
          <a:endParaRPr lang="ru-RU"/>
        </a:p>
      </dgm:t>
    </dgm:pt>
    <dgm:pt modelId="{17076A5C-2C56-404D-8B78-89F194040253}" type="sibTrans" cxnId="{D895B9AA-A256-4834-BCB5-CC953C1C541F}">
      <dgm:prSet/>
      <dgm:spPr/>
      <dgm:t>
        <a:bodyPr/>
        <a:lstStyle/>
        <a:p>
          <a:endParaRPr lang="ru-RU"/>
        </a:p>
      </dgm:t>
    </dgm:pt>
    <dgm:pt modelId="{670F67E6-E933-48E2-AD46-06F843686DB7}" type="pres">
      <dgm:prSet presAssocID="{C2A28AC9-94B0-4C51-B726-A25C14B88CB3}" presName="compositeShape" presStyleCnt="0">
        <dgm:presLayoutVars>
          <dgm:chMax val="7"/>
          <dgm:dir/>
          <dgm:resizeHandles val="exact"/>
        </dgm:presLayoutVars>
      </dgm:prSet>
      <dgm:spPr/>
    </dgm:pt>
    <dgm:pt modelId="{67A00661-0FED-482D-AD0E-D82FC6B62F1E}" type="pres">
      <dgm:prSet presAssocID="{39CD190B-5A12-4A0F-9438-09D2EAB534B3}" presName="circ1" presStyleLbl="vennNode1" presStyleIdx="0" presStyleCnt="2" custScaleX="128125" custScaleY="117281" custLinFactNeighborX="-5578" custLinFactNeighborY="-1266"/>
      <dgm:spPr/>
      <dgm:t>
        <a:bodyPr/>
        <a:lstStyle/>
        <a:p>
          <a:endParaRPr lang="ru-RU"/>
        </a:p>
      </dgm:t>
    </dgm:pt>
    <dgm:pt modelId="{359986DF-3158-457A-9D6E-4A8BA5AC41C3}" type="pres">
      <dgm:prSet presAssocID="{39CD190B-5A12-4A0F-9438-09D2EAB534B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B549FE-8924-44FF-9B49-628D422FB5AA}" type="pres">
      <dgm:prSet presAssocID="{D3162430-CF1B-4F09-80B9-B0618547FF9F}" presName="circ2" presStyleLbl="vennNode1" presStyleIdx="1" presStyleCnt="2" custScaleX="132602" custScaleY="117363" custLinFactNeighborX="4159" custLinFactNeighborY="4109"/>
      <dgm:spPr/>
      <dgm:t>
        <a:bodyPr/>
        <a:lstStyle/>
        <a:p>
          <a:endParaRPr lang="ru-RU"/>
        </a:p>
      </dgm:t>
    </dgm:pt>
    <dgm:pt modelId="{9F0288E3-DFB0-4CBA-B69A-3F000A557DC5}" type="pres">
      <dgm:prSet presAssocID="{D3162430-CF1B-4F09-80B9-B0618547FF9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48BA7D-9922-4329-8CA7-C24CE4577247}" srcId="{C2A28AC9-94B0-4C51-B726-A25C14B88CB3}" destId="{39CD190B-5A12-4A0F-9438-09D2EAB534B3}" srcOrd="0" destOrd="0" parTransId="{98CA1910-6824-40A1-A6A2-EAE17C458268}" sibTransId="{9949B79F-A893-40EB-8579-12A80D8550D4}"/>
    <dgm:cxn modelId="{C1933C10-7757-4D42-AEEE-E1C930B6CF29}" type="presOf" srcId="{D3162430-CF1B-4F09-80B9-B0618547FF9F}" destId="{9F0288E3-DFB0-4CBA-B69A-3F000A557DC5}" srcOrd="1" destOrd="0" presId="urn:microsoft.com/office/officeart/2005/8/layout/venn1"/>
    <dgm:cxn modelId="{88211E47-F2D1-4DFF-B605-C071F0B668FD}" type="presOf" srcId="{D3162430-CF1B-4F09-80B9-B0618547FF9F}" destId="{6DB549FE-8924-44FF-9B49-628D422FB5AA}" srcOrd="0" destOrd="0" presId="urn:microsoft.com/office/officeart/2005/8/layout/venn1"/>
    <dgm:cxn modelId="{9110E435-DB08-45F1-B7A8-0AF6DADC5064}" type="presOf" srcId="{39CD190B-5A12-4A0F-9438-09D2EAB534B3}" destId="{359986DF-3158-457A-9D6E-4A8BA5AC41C3}" srcOrd="1" destOrd="0" presId="urn:microsoft.com/office/officeart/2005/8/layout/venn1"/>
    <dgm:cxn modelId="{D895B9AA-A256-4834-BCB5-CC953C1C541F}" srcId="{C2A28AC9-94B0-4C51-B726-A25C14B88CB3}" destId="{D3162430-CF1B-4F09-80B9-B0618547FF9F}" srcOrd="1" destOrd="0" parTransId="{5DDB1A6B-A64A-4D2A-8531-EE10D25974F9}" sibTransId="{17076A5C-2C56-404D-8B78-89F194040253}"/>
    <dgm:cxn modelId="{053F8AEF-0AAA-4E24-AC83-0E3C352DC8F5}" type="presOf" srcId="{C2A28AC9-94B0-4C51-B726-A25C14B88CB3}" destId="{670F67E6-E933-48E2-AD46-06F843686DB7}" srcOrd="0" destOrd="0" presId="urn:microsoft.com/office/officeart/2005/8/layout/venn1"/>
    <dgm:cxn modelId="{51B5EE7B-F64E-41A2-A24F-53A508178582}" type="presOf" srcId="{39CD190B-5A12-4A0F-9438-09D2EAB534B3}" destId="{67A00661-0FED-482D-AD0E-D82FC6B62F1E}" srcOrd="0" destOrd="0" presId="urn:microsoft.com/office/officeart/2005/8/layout/venn1"/>
    <dgm:cxn modelId="{9A2A7C11-A50B-478F-B040-64EF0AA56461}" type="presParOf" srcId="{670F67E6-E933-48E2-AD46-06F843686DB7}" destId="{67A00661-0FED-482D-AD0E-D82FC6B62F1E}" srcOrd="0" destOrd="0" presId="urn:microsoft.com/office/officeart/2005/8/layout/venn1"/>
    <dgm:cxn modelId="{3B723645-4454-4373-A2D5-EA0BA4A17131}" type="presParOf" srcId="{670F67E6-E933-48E2-AD46-06F843686DB7}" destId="{359986DF-3158-457A-9D6E-4A8BA5AC41C3}" srcOrd="1" destOrd="0" presId="urn:microsoft.com/office/officeart/2005/8/layout/venn1"/>
    <dgm:cxn modelId="{CA3EB678-806B-4AE4-932C-1C04F713F28B}" type="presParOf" srcId="{670F67E6-E933-48E2-AD46-06F843686DB7}" destId="{6DB549FE-8924-44FF-9B49-628D422FB5AA}" srcOrd="2" destOrd="0" presId="urn:microsoft.com/office/officeart/2005/8/layout/venn1"/>
    <dgm:cxn modelId="{6C94D44C-709C-4B2E-887A-7F6F55CB6C85}" type="presParOf" srcId="{670F67E6-E933-48E2-AD46-06F843686DB7}" destId="{9F0288E3-DFB0-4CBA-B69A-3F000A557DC5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CA4468-DE5F-4462-A251-A82AE8B1616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CF3307-CEA9-4EC0-A783-2F2C7D1AF95D}">
      <dgm:prSet phldrT="[Текст]"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Kemiruvchilar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turkumi</a:t>
          </a:r>
          <a:endParaRPr lang="ru-RU" sz="2800" dirty="0"/>
        </a:p>
      </dgm:t>
    </dgm:pt>
    <dgm:pt modelId="{FA723F14-63D0-4F2F-9E42-DDA06EE14953}" type="parTrans" cxnId="{F94F648E-ED57-46EB-9FD3-37F887364416}">
      <dgm:prSet/>
      <dgm:spPr/>
      <dgm:t>
        <a:bodyPr/>
        <a:lstStyle/>
        <a:p>
          <a:endParaRPr lang="ru-RU"/>
        </a:p>
      </dgm:t>
    </dgm:pt>
    <dgm:pt modelId="{BFABFF4D-D805-4B86-A35F-B5665CC3BCC1}" type="sibTrans" cxnId="{F94F648E-ED57-46EB-9FD3-37F887364416}">
      <dgm:prSet/>
      <dgm:spPr/>
      <dgm:t>
        <a:bodyPr/>
        <a:lstStyle/>
        <a:p>
          <a:endParaRPr lang="ru-RU"/>
        </a:p>
      </dgm:t>
    </dgm:pt>
    <dgm:pt modelId="{7AC2E660-470B-424A-9564-8227729B0126}">
      <dgm:prSet phldrT="[Текст]"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Juft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tuyoqlilar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turkumi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FBD882-05DB-4A2B-94DA-BD1D420B97EE}" type="parTrans" cxnId="{F2E6798B-C3BC-4BCD-980D-232CD7F70276}">
      <dgm:prSet/>
      <dgm:spPr/>
      <dgm:t>
        <a:bodyPr/>
        <a:lstStyle/>
        <a:p>
          <a:endParaRPr lang="ru-RU"/>
        </a:p>
      </dgm:t>
    </dgm:pt>
    <dgm:pt modelId="{7DA326FB-0A01-4A28-8F05-BF4F4920476F}" type="sibTrans" cxnId="{F2E6798B-C3BC-4BCD-980D-232CD7F70276}">
      <dgm:prSet/>
      <dgm:spPr/>
      <dgm:t>
        <a:bodyPr/>
        <a:lstStyle/>
        <a:p>
          <a:endParaRPr lang="ru-RU"/>
        </a:p>
      </dgm:t>
    </dgm:pt>
    <dgm:pt modelId="{2CA139B8-DD9C-4BCD-96C0-574FADF0F436}">
      <dgm:prSet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Toq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tuyoqlilar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turkumi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6C0964-E4F9-4C8A-97DB-7F127AE27D50}" type="parTrans" cxnId="{2DEE3FF4-5D31-4156-8FB2-A3AA460288B8}">
      <dgm:prSet/>
      <dgm:spPr/>
      <dgm:t>
        <a:bodyPr/>
        <a:lstStyle/>
        <a:p>
          <a:endParaRPr lang="ru-RU"/>
        </a:p>
      </dgm:t>
    </dgm:pt>
    <dgm:pt modelId="{8FD20744-4ADF-40D1-B54B-F94F66ED3A9A}" type="sibTrans" cxnId="{2DEE3FF4-5D31-4156-8FB2-A3AA460288B8}">
      <dgm:prSet/>
      <dgm:spPr/>
      <dgm:t>
        <a:bodyPr/>
        <a:lstStyle/>
        <a:p>
          <a:endParaRPr lang="ru-RU"/>
        </a:p>
      </dgm:t>
    </dgm:pt>
    <dgm:pt modelId="{DD829176-A3C2-4413-B84D-7CA8D940A83E}">
      <dgm:prSet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Kurakoyoqlilar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turkumi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D2DC0B-3DBA-4CEF-B651-85ECA15307FF}" type="parTrans" cxnId="{8E3674AD-0F87-4801-A259-51148683C943}">
      <dgm:prSet/>
      <dgm:spPr/>
      <dgm:t>
        <a:bodyPr/>
        <a:lstStyle/>
        <a:p>
          <a:endParaRPr lang="ru-RU"/>
        </a:p>
      </dgm:t>
    </dgm:pt>
    <dgm:pt modelId="{A8FEFDF4-8258-4617-BE78-C02A0D88CBA0}" type="sibTrans" cxnId="{8E3674AD-0F87-4801-A259-51148683C943}">
      <dgm:prSet/>
      <dgm:spPr/>
      <dgm:t>
        <a:bodyPr/>
        <a:lstStyle/>
        <a:p>
          <a:endParaRPr lang="ru-RU"/>
        </a:p>
      </dgm:t>
    </dgm:pt>
    <dgm:pt modelId="{E294DE23-AF39-4BF9-96B3-5D8422F15003}">
      <dgm:prSet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Qo‘lqanotlilar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turkumi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66CF1E-598B-475D-9906-5D2F64DE15FC}" type="parTrans" cxnId="{A3DEC0F7-B167-45A9-B8EA-0B8C1315AE07}">
      <dgm:prSet/>
      <dgm:spPr/>
      <dgm:t>
        <a:bodyPr/>
        <a:lstStyle/>
        <a:p>
          <a:endParaRPr lang="ru-RU"/>
        </a:p>
      </dgm:t>
    </dgm:pt>
    <dgm:pt modelId="{98035DB1-76A9-4AB0-99F1-4FAD28759402}" type="sibTrans" cxnId="{A3DEC0F7-B167-45A9-B8EA-0B8C1315AE07}">
      <dgm:prSet/>
      <dgm:spPr/>
      <dgm:t>
        <a:bodyPr/>
        <a:lstStyle/>
        <a:p>
          <a:endParaRPr lang="ru-RU"/>
        </a:p>
      </dgm:t>
    </dgm:pt>
    <dgm:pt modelId="{4A4102A9-F353-4085-AC09-F0BAA27FF503}">
      <dgm:prSet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Kitsimonlar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turkumi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BF81FD-7101-4C31-996B-9FBDE0AA2CCB}" type="parTrans" cxnId="{4D6DAEFA-0E85-4DF6-81E0-7AD19DCA9E58}">
      <dgm:prSet/>
      <dgm:spPr/>
      <dgm:t>
        <a:bodyPr/>
        <a:lstStyle/>
        <a:p>
          <a:endParaRPr lang="ru-RU"/>
        </a:p>
      </dgm:t>
    </dgm:pt>
    <dgm:pt modelId="{77BF038E-CD01-496D-ACBE-0EF0B5452317}" type="sibTrans" cxnId="{4D6DAEFA-0E85-4DF6-81E0-7AD19DCA9E58}">
      <dgm:prSet/>
      <dgm:spPr/>
      <dgm:t>
        <a:bodyPr/>
        <a:lstStyle/>
        <a:p>
          <a:endParaRPr lang="ru-RU"/>
        </a:p>
      </dgm:t>
    </dgm:pt>
    <dgm:pt modelId="{CC7CF1AE-D183-4CB5-BC30-77272089E48F}">
      <dgm:prSet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Yirtqich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sutemizuvchilar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turkumi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9CBAA0-001B-48C7-84BA-F16E86E6ED67}" type="parTrans" cxnId="{68D60CA5-B8FB-4D23-A661-87A798E0C195}">
      <dgm:prSet/>
      <dgm:spPr/>
      <dgm:t>
        <a:bodyPr/>
        <a:lstStyle/>
        <a:p>
          <a:endParaRPr lang="ru-RU"/>
        </a:p>
      </dgm:t>
    </dgm:pt>
    <dgm:pt modelId="{62B36189-BFE4-4446-B14A-FDB9F168E4C9}" type="sibTrans" cxnId="{68D60CA5-B8FB-4D23-A661-87A798E0C195}">
      <dgm:prSet/>
      <dgm:spPr/>
      <dgm:t>
        <a:bodyPr/>
        <a:lstStyle/>
        <a:p>
          <a:endParaRPr lang="ru-RU"/>
        </a:p>
      </dgm:t>
    </dgm:pt>
    <dgm:pt modelId="{20C2350D-FEBF-44EA-8015-BC56EAB0EA37}">
      <dgm:prSet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Primatlar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turkumi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A37671-592C-4788-A2DB-499BC125D843}" type="parTrans" cxnId="{6278C0F8-6996-4B5D-94C1-27F651FAC935}">
      <dgm:prSet/>
      <dgm:spPr/>
      <dgm:t>
        <a:bodyPr/>
        <a:lstStyle/>
        <a:p>
          <a:endParaRPr lang="ru-RU"/>
        </a:p>
      </dgm:t>
    </dgm:pt>
    <dgm:pt modelId="{9F43B128-1C16-4A6D-AE41-8CF3EB03467A}" type="sibTrans" cxnId="{6278C0F8-6996-4B5D-94C1-27F651FAC935}">
      <dgm:prSet/>
      <dgm:spPr/>
      <dgm:t>
        <a:bodyPr/>
        <a:lstStyle/>
        <a:p>
          <a:endParaRPr lang="ru-RU"/>
        </a:p>
      </dgm:t>
    </dgm:pt>
    <dgm:pt modelId="{24204F4A-ABE4-49BC-9A86-9EAC12A2023B}" type="pres">
      <dgm:prSet presAssocID="{60CA4468-DE5F-4462-A251-A82AE8B1616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4C565D-74C0-43FA-B3C9-695F6DCBC89A}" type="pres">
      <dgm:prSet presAssocID="{E294DE23-AF39-4BF9-96B3-5D8422F15003}" presName="comp" presStyleCnt="0"/>
      <dgm:spPr/>
    </dgm:pt>
    <dgm:pt modelId="{B21AB263-14A6-4517-BADE-07EA730DA180}" type="pres">
      <dgm:prSet presAssocID="{E294DE23-AF39-4BF9-96B3-5D8422F15003}" presName="box" presStyleLbl="node1" presStyleIdx="0" presStyleCnt="8" custLinFactNeighborX="978" custLinFactNeighborY="658"/>
      <dgm:spPr/>
      <dgm:t>
        <a:bodyPr/>
        <a:lstStyle/>
        <a:p>
          <a:endParaRPr lang="ru-RU"/>
        </a:p>
      </dgm:t>
    </dgm:pt>
    <dgm:pt modelId="{5B80AAB4-2C0F-457B-ABC0-31D727FA73CE}" type="pres">
      <dgm:prSet presAssocID="{E294DE23-AF39-4BF9-96B3-5D8422F15003}" presName="img" presStyleLbl="fgImgPlace1" presStyleIdx="0" presStyleCnt="8" custScaleY="162638"/>
      <dgm:spPr>
        <a:blipFill rotWithShape="1">
          <a:blip xmlns:r="http://schemas.openxmlformats.org/officeDocument/2006/relationships" r:embed="rId1"/>
          <a:srcRect/>
          <a:stretch>
            <a:fillRect t="-40000" b="-40000"/>
          </a:stretch>
        </a:blipFill>
      </dgm:spPr>
    </dgm:pt>
    <dgm:pt modelId="{1F3AEF80-77C0-42DC-86DF-6569701DD58F}" type="pres">
      <dgm:prSet presAssocID="{E294DE23-AF39-4BF9-96B3-5D8422F15003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032DA5-62B2-40D8-8E3D-8EEC07376A0C}" type="pres">
      <dgm:prSet presAssocID="{98035DB1-76A9-4AB0-99F1-4FAD28759402}" presName="spacer" presStyleCnt="0"/>
      <dgm:spPr/>
    </dgm:pt>
    <dgm:pt modelId="{500E3ADC-77BF-49BE-98A4-63B9D4A75FF8}" type="pres">
      <dgm:prSet presAssocID="{20CF3307-CEA9-4EC0-A783-2F2C7D1AF95D}" presName="comp" presStyleCnt="0"/>
      <dgm:spPr/>
    </dgm:pt>
    <dgm:pt modelId="{0392406D-33DF-461D-89E4-7AD9DAFAD90C}" type="pres">
      <dgm:prSet presAssocID="{20CF3307-CEA9-4EC0-A783-2F2C7D1AF95D}" presName="box" presStyleLbl="node1" presStyleIdx="1" presStyleCnt="8" custLinFactNeighborY="-1724"/>
      <dgm:spPr/>
      <dgm:t>
        <a:bodyPr/>
        <a:lstStyle/>
        <a:p>
          <a:endParaRPr lang="ru-RU"/>
        </a:p>
      </dgm:t>
    </dgm:pt>
    <dgm:pt modelId="{DBB10D32-487D-4712-974E-74414D860DF9}" type="pres">
      <dgm:prSet presAssocID="{20CF3307-CEA9-4EC0-A783-2F2C7D1AF95D}" presName="img" presStyleLbl="fgImgPlace1" presStyleIdx="1" presStyleCnt="8" custScaleY="163091" custLinFactNeighborX="-2960" custLinFactNeighborY="-395"/>
      <dgm:spPr>
        <a:blipFill rotWithShape="1">
          <a:blip xmlns:r="http://schemas.openxmlformats.org/officeDocument/2006/relationships" r:embed="rId2"/>
          <a:srcRect/>
          <a:stretch>
            <a:fillRect t="-60000" b="-60000"/>
          </a:stretch>
        </a:blipFill>
      </dgm:spPr>
    </dgm:pt>
    <dgm:pt modelId="{60DB3986-E28B-4BC6-A199-4FCB2D8DC1B9}" type="pres">
      <dgm:prSet presAssocID="{20CF3307-CEA9-4EC0-A783-2F2C7D1AF95D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787B1A-7EE9-4C3E-8E32-4CEB4B2E4C05}" type="pres">
      <dgm:prSet presAssocID="{BFABFF4D-D805-4B86-A35F-B5665CC3BCC1}" presName="spacer" presStyleCnt="0"/>
      <dgm:spPr/>
    </dgm:pt>
    <dgm:pt modelId="{8F3AF2A9-42BD-4529-A95A-F90F11816AD6}" type="pres">
      <dgm:prSet presAssocID="{CC7CF1AE-D183-4CB5-BC30-77272089E48F}" presName="comp" presStyleCnt="0"/>
      <dgm:spPr/>
    </dgm:pt>
    <dgm:pt modelId="{38EA03DA-C31C-4429-82D1-3486C211C156}" type="pres">
      <dgm:prSet presAssocID="{CC7CF1AE-D183-4CB5-BC30-77272089E48F}" presName="box" presStyleLbl="node1" presStyleIdx="2" presStyleCnt="8" custLinFactNeighborX="1879" custLinFactNeighborY="-13327"/>
      <dgm:spPr/>
      <dgm:t>
        <a:bodyPr/>
        <a:lstStyle/>
        <a:p>
          <a:endParaRPr lang="ru-RU"/>
        </a:p>
      </dgm:t>
    </dgm:pt>
    <dgm:pt modelId="{9F46998B-6930-4AAE-9162-1BA04A7A004D}" type="pres">
      <dgm:prSet presAssocID="{CC7CF1AE-D183-4CB5-BC30-77272089E48F}" presName="img" presStyleLbl="fgImgPlace1" presStyleIdx="2" presStyleCnt="8" custScaleY="205308" custLinFactNeighborX="-1093" custLinFactNeighborY="-5126"/>
      <dgm:spPr>
        <a:blipFill rotWithShape="1">
          <a:blip xmlns:r="http://schemas.openxmlformats.org/officeDocument/2006/relationships" r:embed="rId3"/>
          <a:srcRect/>
          <a:stretch>
            <a:fillRect t="-46000" b="-46000"/>
          </a:stretch>
        </a:blipFill>
      </dgm:spPr>
    </dgm:pt>
    <dgm:pt modelId="{E9E8F4F9-1ABC-428E-92F2-371D9B647A1C}" type="pres">
      <dgm:prSet presAssocID="{CC7CF1AE-D183-4CB5-BC30-77272089E48F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70D501-64A1-4741-A732-4E6176E6DF98}" type="pres">
      <dgm:prSet presAssocID="{62B36189-BFE4-4446-B14A-FDB9F168E4C9}" presName="spacer" presStyleCnt="0"/>
      <dgm:spPr/>
    </dgm:pt>
    <dgm:pt modelId="{C7A4583D-8415-4C2F-98A0-5F0411786AFB}" type="pres">
      <dgm:prSet presAssocID="{DD829176-A3C2-4413-B84D-7CA8D940A83E}" presName="comp" presStyleCnt="0"/>
      <dgm:spPr/>
    </dgm:pt>
    <dgm:pt modelId="{34991DF3-70D7-40AB-8AEA-43EBA57A9F5E}" type="pres">
      <dgm:prSet presAssocID="{DD829176-A3C2-4413-B84D-7CA8D940A83E}" presName="box" presStyleLbl="node1" presStyleIdx="3" presStyleCnt="8" custLinFactNeighborX="391" custLinFactNeighborY="-23027"/>
      <dgm:spPr/>
      <dgm:t>
        <a:bodyPr/>
        <a:lstStyle/>
        <a:p>
          <a:endParaRPr lang="ru-RU"/>
        </a:p>
      </dgm:t>
    </dgm:pt>
    <dgm:pt modelId="{6D49ABF3-BB12-43E9-8DAC-05D5F18C7E1F}" type="pres">
      <dgm:prSet presAssocID="{DD829176-A3C2-4413-B84D-7CA8D940A83E}" presName="img" presStyleLbl="fgImgPlace1" presStyleIdx="3" presStyleCnt="8" custScaleY="195290" custLinFactNeighborX="-8072" custLinFactNeighborY="-4125"/>
      <dgm:spPr>
        <a:blipFill rotWithShape="1">
          <a:blip xmlns:r="http://schemas.openxmlformats.org/officeDocument/2006/relationships" r:embed="rId4"/>
          <a:srcRect/>
          <a:stretch>
            <a:fillRect t="-67000" b="-67000"/>
          </a:stretch>
        </a:blipFill>
      </dgm:spPr>
    </dgm:pt>
    <dgm:pt modelId="{B63DCC11-017C-4AF5-B123-3E23B8BFF252}" type="pres">
      <dgm:prSet presAssocID="{DD829176-A3C2-4413-B84D-7CA8D940A83E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F65D51-991B-41EE-893D-981A13AE1FFF}" type="pres">
      <dgm:prSet presAssocID="{A8FEFDF4-8258-4617-BE78-C02A0D88CBA0}" presName="spacer" presStyleCnt="0"/>
      <dgm:spPr/>
    </dgm:pt>
    <dgm:pt modelId="{6C991026-40C2-4C00-A7DC-BBE4223EC38F}" type="pres">
      <dgm:prSet presAssocID="{4A4102A9-F353-4085-AC09-F0BAA27FF503}" presName="comp" presStyleCnt="0"/>
      <dgm:spPr/>
    </dgm:pt>
    <dgm:pt modelId="{F422BB93-7B3C-4AD7-AB4A-EF1B18F86F57}" type="pres">
      <dgm:prSet presAssocID="{4A4102A9-F353-4085-AC09-F0BAA27FF503}" presName="box" presStyleLbl="node1" presStyleIdx="4" presStyleCnt="8" custLinFactNeighborX="391" custLinFactNeighborY="-7588"/>
      <dgm:spPr/>
      <dgm:t>
        <a:bodyPr/>
        <a:lstStyle/>
        <a:p>
          <a:endParaRPr lang="ru-RU"/>
        </a:p>
      </dgm:t>
    </dgm:pt>
    <dgm:pt modelId="{6F64AD87-3954-4CB4-8214-CA16C34B294A}" type="pres">
      <dgm:prSet presAssocID="{4A4102A9-F353-4085-AC09-F0BAA27FF503}" presName="img" presStyleLbl="fgImgPlace1" presStyleIdx="4" presStyleCnt="8" custScaleY="209517" custLinFactNeighborX="-1186" custLinFactNeighborY="-16123"/>
      <dgm:spPr>
        <a:blipFill rotWithShape="1">
          <a:blip xmlns:r="http://schemas.openxmlformats.org/officeDocument/2006/relationships" r:embed="rId5"/>
          <a:srcRect/>
          <a:stretch>
            <a:fillRect t="-52000" b="-52000"/>
          </a:stretch>
        </a:blipFill>
      </dgm:spPr>
    </dgm:pt>
    <dgm:pt modelId="{EC67D8D8-2B71-4FEE-84B5-76A2466A4CE1}" type="pres">
      <dgm:prSet presAssocID="{4A4102A9-F353-4085-AC09-F0BAA27FF503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173BB3-9A37-41EF-94B8-9BCDBFF49783}" type="pres">
      <dgm:prSet presAssocID="{77BF038E-CD01-496D-ACBE-0EF0B5452317}" presName="spacer" presStyleCnt="0"/>
      <dgm:spPr/>
    </dgm:pt>
    <dgm:pt modelId="{6DC5DAA8-A1A2-49B5-830D-B7D4D8EE8001}" type="pres">
      <dgm:prSet presAssocID="{7AC2E660-470B-424A-9564-8227729B0126}" presName="comp" presStyleCnt="0"/>
      <dgm:spPr/>
    </dgm:pt>
    <dgm:pt modelId="{25C70796-3573-4120-9159-371EA8CCC08E}" type="pres">
      <dgm:prSet presAssocID="{7AC2E660-470B-424A-9564-8227729B0126}" presName="box" presStyleLbl="node1" presStyleIdx="5" presStyleCnt="8" custLinFactNeighborX="-1005" custLinFactNeighborY="-13113"/>
      <dgm:spPr/>
      <dgm:t>
        <a:bodyPr/>
        <a:lstStyle/>
        <a:p>
          <a:endParaRPr lang="ru-RU"/>
        </a:p>
      </dgm:t>
    </dgm:pt>
    <dgm:pt modelId="{DAE7D76C-9B7C-47BF-8EE3-7CCCA7C57B45}" type="pres">
      <dgm:prSet presAssocID="{7AC2E660-470B-424A-9564-8227729B0126}" presName="img" presStyleLbl="fgImgPlace1" presStyleIdx="5" presStyleCnt="8" custScaleY="218009" custLinFactNeighborX="-8166" custLinFactNeighborY="-16392"/>
      <dgm:spPr>
        <a:blipFill rotWithShape="1">
          <a:blip xmlns:r="http://schemas.openxmlformats.org/officeDocument/2006/relationships" r:embed="rId6"/>
          <a:srcRect/>
          <a:stretch>
            <a:fillRect t="-18000" b="-18000"/>
          </a:stretch>
        </a:blipFill>
      </dgm:spPr>
    </dgm:pt>
    <dgm:pt modelId="{48850787-D630-4EFE-8988-5324228FD731}" type="pres">
      <dgm:prSet presAssocID="{7AC2E660-470B-424A-9564-8227729B0126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07056F-9DFE-4C9B-9EA7-673806B9A861}" type="pres">
      <dgm:prSet presAssocID="{7DA326FB-0A01-4A28-8F05-BF4F4920476F}" presName="spacer" presStyleCnt="0"/>
      <dgm:spPr/>
    </dgm:pt>
    <dgm:pt modelId="{48ABA62F-ED03-48EE-B0B7-E03A3B47A50E}" type="pres">
      <dgm:prSet presAssocID="{2CA139B8-DD9C-4BCD-96C0-574FADF0F436}" presName="comp" presStyleCnt="0"/>
      <dgm:spPr/>
    </dgm:pt>
    <dgm:pt modelId="{24D09763-8E1F-4767-9383-0899A46BAD65}" type="pres">
      <dgm:prSet presAssocID="{2CA139B8-DD9C-4BCD-96C0-574FADF0F436}" presName="box" presStyleLbl="node1" presStyleIdx="6" presStyleCnt="8" custLinFactNeighborX="-1005" custLinFactNeighborY="-1888"/>
      <dgm:spPr/>
      <dgm:t>
        <a:bodyPr/>
        <a:lstStyle/>
        <a:p>
          <a:endParaRPr lang="ru-RU"/>
        </a:p>
      </dgm:t>
    </dgm:pt>
    <dgm:pt modelId="{C94812E8-FD3A-4950-B15A-9B10D354720D}" type="pres">
      <dgm:prSet presAssocID="{2CA139B8-DD9C-4BCD-96C0-574FADF0F436}" presName="img" presStyleLbl="fgImgPlace1" presStyleIdx="6" presStyleCnt="8" custScaleY="181436" custLinFactNeighborX="-712" custLinFactNeighborY="-30577"/>
      <dgm:spPr>
        <a:blipFill rotWithShape="1">
          <a:blip xmlns:r="http://schemas.openxmlformats.org/officeDocument/2006/relationships" r:embed="rId7"/>
          <a:srcRect/>
          <a:stretch>
            <a:fillRect t="-29000" b="-29000"/>
          </a:stretch>
        </a:blipFill>
      </dgm:spPr>
    </dgm:pt>
    <dgm:pt modelId="{7A1BE213-1215-4474-A76A-EFB53F11A23E}" type="pres">
      <dgm:prSet presAssocID="{2CA139B8-DD9C-4BCD-96C0-574FADF0F436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9745A4-1CE7-47A0-BEA8-BEE53AE6C237}" type="pres">
      <dgm:prSet presAssocID="{8FD20744-4ADF-40D1-B54B-F94F66ED3A9A}" presName="spacer" presStyleCnt="0"/>
      <dgm:spPr/>
    </dgm:pt>
    <dgm:pt modelId="{66A31DC0-CBCE-422F-B80F-36A077D24645}" type="pres">
      <dgm:prSet presAssocID="{20C2350D-FEBF-44EA-8015-BC56EAB0EA37}" presName="comp" presStyleCnt="0"/>
      <dgm:spPr/>
    </dgm:pt>
    <dgm:pt modelId="{EF3F0C2C-3413-4DD3-A66C-3DEFCF387A86}" type="pres">
      <dgm:prSet presAssocID="{20C2350D-FEBF-44EA-8015-BC56EAB0EA37}" presName="box" presStyleLbl="node1" presStyleIdx="7" presStyleCnt="8" custLinFactNeighborX="-1005" custLinFactNeighborY="-19733"/>
      <dgm:spPr/>
      <dgm:t>
        <a:bodyPr/>
        <a:lstStyle/>
        <a:p>
          <a:endParaRPr lang="ru-RU"/>
        </a:p>
      </dgm:t>
    </dgm:pt>
    <dgm:pt modelId="{19DA01D5-AD1E-43C6-B876-1BF50EE9DB08}" type="pres">
      <dgm:prSet presAssocID="{20C2350D-FEBF-44EA-8015-BC56EAB0EA37}" presName="img" presStyleLbl="fgImgPlace1" presStyleIdx="7" presStyleCnt="8" custScaleY="191233" custLinFactNeighborX="-5559" custLinFactNeighborY="-17619"/>
      <dgm:spPr>
        <a:blipFill rotWithShape="1">
          <a:blip xmlns:r="http://schemas.openxmlformats.org/officeDocument/2006/relationships" r:embed="rId8"/>
          <a:srcRect/>
          <a:stretch>
            <a:fillRect t="-13000" b="-13000"/>
          </a:stretch>
        </a:blipFill>
      </dgm:spPr>
    </dgm:pt>
    <dgm:pt modelId="{5DBE25F2-B2FE-42FD-ACB8-1D4F1FFE53B7}" type="pres">
      <dgm:prSet presAssocID="{20C2350D-FEBF-44EA-8015-BC56EAB0EA37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EB5451-8E63-4795-B066-6BAF102DC0D4}" type="presOf" srcId="{7AC2E660-470B-424A-9564-8227729B0126}" destId="{25C70796-3573-4120-9159-371EA8CCC08E}" srcOrd="0" destOrd="0" presId="urn:microsoft.com/office/officeart/2005/8/layout/vList4"/>
    <dgm:cxn modelId="{10C31006-E1C8-4F9D-ACD6-1D1308EEE227}" type="presOf" srcId="{CC7CF1AE-D183-4CB5-BC30-77272089E48F}" destId="{38EA03DA-C31C-4429-82D1-3486C211C156}" srcOrd="0" destOrd="0" presId="urn:microsoft.com/office/officeart/2005/8/layout/vList4"/>
    <dgm:cxn modelId="{4999A241-8185-4FAA-991E-F0A6940CD9DD}" type="presOf" srcId="{CC7CF1AE-D183-4CB5-BC30-77272089E48F}" destId="{E9E8F4F9-1ABC-428E-92F2-371D9B647A1C}" srcOrd="1" destOrd="0" presId="urn:microsoft.com/office/officeart/2005/8/layout/vList4"/>
    <dgm:cxn modelId="{183B875D-D5E1-43BE-B1E6-A411B10EDA14}" type="presOf" srcId="{4A4102A9-F353-4085-AC09-F0BAA27FF503}" destId="{EC67D8D8-2B71-4FEE-84B5-76A2466A4CE1}" srcOrd="1" destOrd="0" presId="urn:microsoft.com/office/officeart/2005/8/layout/vList4"/>
    <dgm:cxn modelId="{9AA1AEE5-2432-4383-86D8-511B5DF02A05}" type="presOf" srcId="{20C2350D-FEBF-44EA-8015-BC56EAB0EA37}" destId="{5DBE25F2-B2FE-42FD-ACB8-1D4F1FFE53B7}" srcOrd="1" destOrd="0" presId="urn:microsoft.com/office/officeart/2005/8/layout/vList4"/>
    <dgm:cxn modelId="{EF966A69-363E-4D51-95FB-73206908E1B5}" type="presOf" srcId="{E294DE23-AF39-4BF9-96B3-5D8422F15003}" destId="{B21AB263-14A6-4517-BADE-07EA730DA180}" srcOrd="0" destOrd="0" presId="urn:microsoft.com/office/officeart/2005/8/layout/vList4"/>
    <dgm:cxn modelId="{A3DEC0F7-B167-45A9-B8EA-0B8C1315AE07}" srcId="{60CA4468-DE5F-4462-A251-A82AE8B16167}" destId="{E294DE23-AF39-4BF9-96B3-5D8422F15003}" srcOrd="0" destOrd="0" parTransId="{7B66CF1E-598B-475D-9906-5D2F64DE15FC}" sibTransId="{98035DB1-76A9-4AB0-99F1-4FAD28759402}"/>
    <dgm:cxn modelId="{F94F648E-ED57-46EB-9FD3-37F887364416}" srcId="{60CA4468-DE5F-4462-A251-A82AE8B16167}" destId="{20CF3307-CEA9-4EC0-A783-2F2C7D1AF95D}" srcOrd="1" destOrd="0" parTransId="{FA723F14-63D0-4F2F-9E42-DDA06EE14953}" sibTransId="{BFABFF4D-D805-4B86-A35F-B5665CC3BCC1}"/>
    <dgm:cxn modelId="{2DEE3FF4-5D31-4156-8FB2-A3AA460288B8}" srcId="{60CA4468-DE5F-4462-A251-A82AE8B16167}" destId="{2CA139B8-DD9C-4BCD-96C0-574FADF0F436}" srcOrd="6" destOrd="0" parTransId="{EC6C0964-E4F9-4C8A-97DB-7F127AE27D50}" sibTransId="{8FD20744-4ADF-40D1-B54B-F94F66ED3A9A}"/>
    <dgm:cxn modelId="{4D6DAEFA-0E85-4DF6-81E0-7AD19DCA9E58}" srcId="{60CA4468-DE5F-4462-A251-A82AE8B16167}" destId="{4A4102A9-F353-4085-AC09-F0BAA27FF503}" srcOrd="4" destOrd="0" parTransId="{24BF81FD-7101-4C31-996B-9FBDE0AA2CCB}" sibTransId="{77BF038E-CD01-496D-ACBE-0EF0B5452317}"/>
    <dgm:cxn modelId="{6C4E1E7D-7C51-4F46-8CC1-63E886E06C47}" type="presOf" srcId="{DD829176-A3C2-4413-B84D-7CA8D940A83E}" destId="{B63DCC11-017C-4AF5-B123-3E23B8BFF252}" srcOrd="1" destOrd="0" presId="urn:microsoft.com/office/officeart/2005/8/layout/vList4"/>
    <dgm:cxn modelId="{63B3C960-9BF7-460A-97FC-B67D847D5503}" type="presOf" srcId="{60CA4468-DE5F-4462-A251-A82AE8B16167}" destId="{24204F4A-ABE4-49BC-9A86-9EAC12A2023B}" srcOrd="0" destOrd="0" presId="urn:microsoft.com/office/officeart/2005/8/layout/vList4"/>
    <dgm:cxn modelId="{78685DC5-4CFC-4860-8835-94E88C21FFCF}" type="presOf" srcId="{2CA139B8-DD9C-4BCD-96C0-574FADF0F436}" destId="{24D09763-8E1F-4767-9383-0899A46BAD65}" srcOrd="0" destOrd="0" presId="urn:microsoft.com/office/officeart/2005/8/layout/vList4"/>
    <dgm:cxn modelId="{937B1835-93DF-4591-B5F6-CCA02E395451}" type="presOf" srcId="{4A4102A9-F353-4085-AC09-F0BAA27FF503}" destId="{F422BB93-7B3C-4AD7-AB4A-EF1B18F86F57}" srcOrd="0" destOrd="0" presId="urn:microsoft.com/office/officeart/2005/8/layout/vList4"/>
    <dgm:cxn modelId="{491D4234-D260-4014-95C0-9067431252EF}" type="presOf" srcId="{20CF3307-CEA9-4EC0-A783-2F2C7D1AF95D}" destId="{0392406D-33DF-461D-89E4-7AD9DAFAD90C}" srcOrd="0" destOrd="0" presId="urn:microsoft.com/office/officeart/2005/8/layout/vList4"/>
    <dgm:cxn modelId="{0775C21D-E949-483D-BCB6-E61FDE91D76F}" type="presOf" srcId="{20C2350D-FEBF-44EA-8015-BC56EAB0EA37}" destId="{EF3F0C2C-3413-4DD3-A66C-3DEFCF387A86}" srcOrd="0" destOrd="0" presId="urn:microsoft.com/office/officeart/2005/8/layout/vList4"/>
    <dgm:cxn modelId="{764B95C5-F086-45BD-BD12-F4FE25D8A274}" type="presOf" srcId="{2CA139B8-DD9C-4BCD-96C0-574FADF0F436}" destId="{7A1BE213-1215-4474-A76A-EFB53F11A23E}" srcOrd="1" destOrd="0" presId="urn:microsoft.com/office/officeart/2005/8/layout/vList4"/>
    <dgm:cxn modelId="{68D60CA5-B8FB-4D23-A661-87A798E0C195}" srcId="{60CA4468-DE5F-4462-A251-A82AE8B16167}" destId="{CC7CF1AE-D183-4CB5-BC30-77272089E48F}" srcOrd="2" destOrd="0" parTransId="{CF9CBAA0-001B-48C7-84BA-F16E86E6ED67}" sibTransId="{62B36189-BFE4-4446-B14A-FDB9F168E4C9}"/>
    <dgm:cxn modelId="{F2E6798B-C3BC-4BCD-980D-232CD7F70276}" srcId="{60CA4468-DE5F-4462-A251-A82AE8B16167}" destId="{7AC2E660-470B-424A-9564-8227729B0126}" srcOrd="5" destOrd="0" parTransId="{02FBD882-05DB-4A2B-94DA-BD1D420B97EE}" sibTransId="{7DA326FB-0A01-4A28-8F05-BF4F4920476F}"/>
    <dgm:cxn modelId="{F85D9117-0CD7-4B98-ACA5-A8E069BA279A}" type="presOf" srcId="{7AC2E660-470B-424A-9564-8227729B0126}" destId="{48850787-D630-4EFE-8988-5324228FD731}" srcOrd="1" destOrd="0" presId="urn:microsoft.com/office/officeart/2005/8/layout/vList4"/>
    <dgm:cxn modelId="{49D7825A-5D46-47D5-B414-77177504A836}" type="presOf" srcId="{E294DE23-AF39-4BF9-96B3-5D8422F15003}" destId="{1F3AEF80-77C0-42DC-86DF-6569701DD58F}" srcOrd="1" destOrd="0" presId="urn:microsoft.com/office/officeart/2005/8/layout/vList4"/>
    <dgm:cxn modelId="{38DC4E25-0C4C-4544-83A0-083161C1DBC5}" type="presOf" srcId="{DD829176-A3C2-4413-B84D-7CA8D940A83E}" destId="{34991DF3-70D7-40AB-8AEA-43EBA57A9F5E}" srcOrd="0" destOrd="0" presId="urn:microsoft.com/office/officeart/2005/8/layout/vList4"/>
    <dgm:cxn modelId="{09F7A5E1-01C1-414A-AB1D-EDF0DD65FB3E}" type="presOf" srcId="{20CF3307-CEA9-4EC0-A783-2F2C7D1AF95D}" destId="{60DB3986-E28B-4BC6-A199-4FCB2D8DC1B9}" srcOrd="1" destOrd="0" presId="urn:microsoft.com/office/officeart/2005/8/layout/vList4"/>
    <dgm:cxn modelId="{6278C0F8-6996-4B5D-94C1-27F651FAC935}" srcId="{60CA4468-DE5F-4462-A251-A82AE8B16167}" destId="{20C2350D-FEBF-44EA-8015-BC56EAB0EA37}" srcOrd="7" destOrd="0" parTransId="{E2A37671-592C-4788-A2DB-499BC125D843}" sibTransId="{9F43B128-1C16-4A6D-AE41-8CF3EB03467A}"/>
    <dgm:cxn modelId="{8E3674AD-0F87-4801-A259-51148683C943}" srcId="{60CA4468-DE5F-4462-A251-A82AE8B16167}" destId="{DD829176-A3C2-4413-B84D-7CA8D940A83E}" srcOrd="3" destOrd="0" parTransId="{54D2DC0B-3DBA-4CEF-B651-85ECA15307FF}" sibTransId="{A8FEFDF4-8258-4617-BE78-C02A0D88CBA0}"/>
    <dgm:cxn modelId="{02C3FFB0-7456-46FD-B462-A06DD13D1838}" type="presParOf" srcId="{24204F4A-ABE4-49BC-9A86-9EAC12A2023B}" destId="{DD4C565D-74C0-43FA-B3C9-695F6DCBC89A}" srcOrd="0" destOrd="0" presId="urn:microsoft.com/office/officeart/2005/8/layout/vList4"/>
    <dgm:cxn modelId="{D0BF8BAD-A7EC-40DF-9490-5C87A7424D81}" type="presParOf" srcId="{DD4C565D-74C0-43FA-B3C9-695F6DCBC89A}" destId="{B21AB263-14A6-4517-BADE-07EA730DA180}" srcOrd="0" destOrd="0" presId="urn:microsoft.com/office/officeart/2005/8/layout/vList4"/>
    <dgm:cxn modelId="{A2AB9956-1209-4B4E-91F9-DB45F9396F97}" type="presParOf" srcId="{DD4C565D-74C0-43FA-B3C9-695F6DCBC89A}" destId="{5B80AAB4-2C0F-457B-ABC0-31D727FA73CE}" srcOrd="1" destOrd="0" presId="urn:microsoft.com/office/officeart/2005/8/layout/vList4"/>
    <dgm:cxn modelId="{CF8B9ADC-F377-4300-8170-8878CCE6BB2E}" type="presParOf" srcId="{DD4C565D-74C0-43FA-B3C9-695F6DCBC89A}" destId="{1F3AEF80-77C0-42DC-86DF-6569701DD58F}" srcOrd="2" destOrd="0" presId="urn:microsoft.com/office/officeart/2005/8/layout/vList4"/>
    <dgm:cxn modelId="{32A46EBA-A0E3-4BA2-899A-D65FD4BC8E47}" type="presParOf" srcId="{24204F4A-ABE4-49BC-9A86-9EAC12A2023B}" destId="{27032DA5-62B2-40D8-8E3D-8EEC07376A0C}" srcOrd="1" destOrd="0" presId="urn:microsoft.com/office/officeart/2005/8/layout/vList4"/>
    <dgm:cxn modelId="{B82DA761-F6D8-4AAA-97C7-85B0A095763D}" type="presParOf" srcId="{24204F4A-ABE4-49BC-9A86-9EAC12A2023B}" destId="{500E3ADC-77BF-49BE-98A4-63B9D4A75FF8}" srcOrd="2" destOrd="0" presId="urn:microsoft.com/office/officeart/2005/8/layout/vList4"/>
    <dgm:cxn modelId="{4F4147F7-1E3B-4F51-8979-9459B3742B12}" type="presParOf" srcId="{500E3ADC-77BF-49BE-98A4-63B9D4A75FF8}" destId="{0392406D-33DF-461D-89E4-7AD9DAFAD90C}" srcOrd="0" destOrd="0" presId="urn:microsoft.com/office/officeart/2005/8/layout/vList4"/>
    <dgm:cxn modelId="{03E6FE8E-EF28-4AD2-B9EA-88BF4A20B8DA}" type="presParOf" srcId="{500E3ADC-77BF-49BE-98A4-63B9D4A75FF8}" destId="{DBB10D32-487D-4712-974E-74414D860DF9}" srcOrd="1" destOrd="0" presId="urn:microsoft.com/office/officeart/2005/8/layout/vList4"/>
    <dgm:cxn modelId="{4E7F3E3B-BDA1-4946-BFB2-F6F2E073B73A}" type="presParOf" srcId="{500E3ADC-77BF-49BE-98A4-63B9D4A75FF8}" destId="{60DB3986-E28B-4BC6-A199-4FCB2D8DC1B9}" srcOrd="2" destOrd="0" presId="urn:microsoft.com/office/officeart/2005/8/layout/vList4"/>
    <dgm:cxn modelId="{DFCB6029-98B0-4865-8DAC-AAC23DC0B931}" type="presParOf" srcId="{24204F4A-ABE4-49BC-9A86-9EAC12A2023B}" destId="{94787B1A-7EE9-4C3E-8E32-4CEB4B2E4C05}" srcOrd="3" destOrd="0" presId="urn:microsoft.com/office/officeart/2005/8/layout/vList4"/>
    <dgm:cxn modelId="{E7DEEB36-28F1-4D8C-8BB8-54D303727D2B}" type="presParOf" srcId="{24204F4A-ABE4-49BC-9A86-9EAC12A2023B}" destId="{8F3AF2A9-42BD-4529-A95A-F90F11816AD6}" srcOrd="4" destOrd="0" presId="urn:microsoft.com/office/officeart/2005/8/layout/vList4"/>
    <dgm:cxn modelId="{A1E26CC5-4C5C-43BF-BEE6-27DD1889E258}" type="presParOf" srcId="{8F3AF2A9-42BD-4529-A95A-F90F11816AD6}" destId="{38EA03DA-C31C-4429-82D1-3486C211C156}" srcOrd="0" destOrd="0" presId="urn:microsoft.com/office/officeart/2005/8/layout/vList4"/>
    <dgm:cxn modelId="{26B76FB3-FC14-488D-83FB-3FDDB398B843}" type="presParOf" srcId="{8F3AF2A9-42BD-4529-A95A-F90F11816AD6}" destId="{9F46998B-6930-4AAE-9162-1BA04A7A004D}" srcOrd="1" destOrd="0" presId="urn:microsoft.com/office/officeart/2005/8/layout/vList4"/>
    <dgm:cxn modelId="{D9CCEC96-AD70-4573-872D-0CAADDF7A9A8}" type="presParOf" srcId="{8F3AF2A9-42BD-4529-A95A-F90F11816AD6}" destId="{E9E8F4F9-1ABC-428E-92F2-371D9B647A1C}" srcOrd="2" destOrd="0" presId="urn:microsoft.com/office/officeart/2005/8/layout/vList4"/>
    <dgm:cxn modelId="{FA2DC382-A822-4F94-BEBB-043861A5C793}" type="presParOf" srcId="{24204F4A-ABE4-49BC-9A86-9EAC12A2023B}" destId="{C370D501-64A1-4741-A732-4E6176E6DF98}" srcOrd="5" destOrd="0" presId="urn:microsoft.com/office/officeart/2005/8/layout/vList4"/>
    <dgm:cxn modelId="{BEE56398-2A52-423A-AC77-FED81223C8BC}" type="presParOf" srcId="{24204F4A-ABE4-49BC-9A86-9EAC12A2023B}" destId="{C7A4583D-8415-4C2F-98A0-5F0411786AFB}" srcOrd="6" destOrd="0" presId="urn:microsoft.com/office/officeart/2005/8/layout/vList4"/>
    <dgm:cxn modelId="{B4D13E0C-D064-441D-BFD4-1B0FE5FAEA02}" type="presParOf" srcId="{C7A4583D-8415-4C2F-98A0-5F0411786AFB}" destId="{34991DF3-70D7-40AB-8AEA-43EBA57A9F5E}" srcOrd="0" destOrd="0" presId="urn:microsoft.com/office/officeart/2005/8/layout/vList4"/>
    <dgm:cxn modelId="{43F4602F-DD3F-402F-887A-F4FB9270B3AB}" type="presParOf" srcId="{C7A4583D-8415-4C2F-98A0-5F0411786AFB}" destId="{6D49ABF3-BB12-43E9-8DAC-05D5F18C7E1F}" srcOrd="1" destOrd="0" presId="urn:microsoft.com/office/officeart/2005/8/layout/vList4"/>
    <dgm:cxn modelId="{21F5D94A-1758-468E-9D93-2E30E1016706}" type="presParOf" srcId="{C7A4583D-8415-4C2F-98A0-5F0411786AFB}" destId="{B63DCC11-017C-4AF5-B123-3E23B8BFF252}" srcOrd="2" destOrd="0" presId="urn:microsoft.com/office/officeart/2005/8/layout/vList4"/>
    <dgm:cxn modelId="{7286DFDB-1275-4D68-B01A-889722E73714}" type="presParOf" srcId="{24204F4A-ABE4-49BC-9A86-9EAC12A2023B}" destId="{F5F65D51-991B-41EE-893D-981A13AE1FFF}" srcOrd="7" destOrd="0" presId="urn:microsoft.com/office/officeart/2005/8/layout/vList4"/>
    <dgm:cxn modelId="{E1959E72-EB10-4EE6-A672-9693AEDAEF8C}" type="presParOf" srcId="{24204F4A-ABE4-49BC-9A86-9EAC12A2023B}" destId="{6C991026-40C2-4C00-A7DC-BBE4223EC38F}" srcOrd="8" destOrd="0" presId="urn:microsoft.com/office/officeart/2005/8/layout/vList4"/>
    <dgm:cxn modelId="{69E5A8C3-6F89-432F-8DBF-DB4A474144BA}" type="presParOf" srcId="{6C991026-40C2-4C00-A7DC-BBE4223EC38F}" destId="{F422BB93-7B3C-4AD7-AB4A-EF1B18F86F57}" srcOrd="0" destOrd="0" presId="urn:microsoft.com/office/officeart/2005/8/layout/vList4"/>
    <dgm:cxn modelId="{78802652-85EE-4172-BCB1-86E2C63245BB}" type="presParOf" srcId="{6C991026-40C2-4C00-A7DC-BBE4223EC38F}" destId="{6F64AD87-3954-4CB4-8214-CA16C34B294A}" srcOrd="1" destOrd="0" presId="urn:microsoft.com/office/officeart/2005/8/layout/vList4"/>
    <dgm:cxn modelId="{D10AD1CA-9CC4-4677-BB6B-8030157E36C5}" type="presParOf" srcId="{6C991026-40C2-4C00-A7DC-BBE4223EC38F}" destId="{EC67D8D8-2B71-4FEE-84B5-76A2466A4CE1}" srcOrd="2" destOrd="0" presId="urn:microsoft.com/office/officeart/2005/8/layout/vList4"/>
    <dgm:cxn modelId="{3F774D81-B168-49AC-8A80-9559E04B6B34}" type="presParOf" srcId="{24204F4A-ABE4-49BC-9A86-9EAC12A2023B}" destId="{EF173BB3-9A37-41EF-94B8-9BCDBFF49783}" srcOrd="9" destOrd="0" presId="urn:microsoft.com/office/officeart/2005/8/layout/vList4"/>
    <dgm:cxn modelId="{945BF490-305E-469F-8917-20F0BC957EB4}" type="presParOf" srcId="{24204F4A-ABE4-49BC-9A86-9EAC12A2023B}" destId="{6DC5DAA8-A1A2-49B5-830D-B7D4D8EE8001}" srcOrd="10" destOrd="0" presId="urn:microsoft.com/office/officeart/2005/8/layout/vList4"/>
    <dgm:cxn modelId="{9889A429-84BD-43FC-BD16-29ACD7AFADB7}" type="presParOf" srcId="{6DC5DAA8-A1A2-49B5-830D-B7D4D8EE8001}" destId="{25C70796-3573-4120-9159-371EA8CCC08E}" srcOrd="0" destOrd="0" presId="urn:microsoft.com/office/officeart/2005/8/layout/vList4"/>
    <dgm:cxn modelId="{183AE585-5AD8-45E2-AC09-719FCA7E39D2}" type="presParOf" srcId="{6DC5DAA8-A1A2-49B5-830D-B7D4D8EE8001}" destId="{DAE7D76C-9B7C-47BF-8EE3-7CCCA7C57B45}" srcOrd="1" destOrd="0" presId="urn:microsoft.com/office/officeart/2005/8/layout/vList4"/>
    <dgm:cxn modelId="{EDF551C1-62BF-43DE-8659-C427452CCD48}" type="presParOf" srcId="{6DC5DAA8-A1A2-49B5-830D-B7D4D8EE8001}" destId="{48850787-D630-4EFE-8988-5324228FD731}" srcOrd="2" destOrd="0" presId="urn:microsoft.com/office/officeart/2005/8/layout/vList4"/>
    <dgm:cxn modelId="{28205279-CBCB-43AA-B1B7-660201FEF84A}" type="presParOf" srcId="{24204F4A-ABE4-49BC-9A86-9EAC12A2023B}" destId="{5507056F-9DFE-4C9B-9EA7-673806B9A861}" srcOrd="11" destOrd="0" presId="urn:microsoft.com/office/officeart/2005/8/layout/vList4"/>
    <dgm:cxn modelId="{C6889C40-C2D0-4F97-8998-57ED0910E60C}" type="presParOf" srcId="{24204F4A-ABE4-49BC-9A86-9EAC12A2023B}" destId="{48ABA62F-ED03-48EE-B0B7-E03A3B47A50E}" srcOrd="12" destOrd="0" presId="urn:microsoft.com/office/officeart/2005/8/layout/vList4"/>
    <dgm:cxn modelId="{27A2D4E1-0168-407F-8CB9-F239A32BE45A}" type="presParOf" srcId="{48ABA62F-ED03-48EE-B0B7-E03A3B47A50E}" destId="{24D09763-8E1F-4767-9383-0899A46BAD65}" srcOrd="0" destOrd="0" presId="urn:microsoft.com/office/officeart/2005/8/layout/vList4"/>
    <dgm:cxn modelId="{CD009AD2-21D0-43CA-BABF-A65C184E3CB5}" type="presParOf" srcId="{48ABA62F-ED03-48EE-B0B7-E03A3B47A50E}" destId="{C94812E8-FD3A-4950-B15A-9B10D354720D}" srcOrd="1" destOrd="0" presId="urn:microsoft.com/office/officeart/2005/8/layout/vList4"/>
    <dgm:cxn modelId="{EF513254-A33C-4409-99CD-4830946FA866}" type="presParOf" srcId="{48ABA62F-ED03-48EE-B0B7-E03A3B47A50E}" destId="{7A1BE213-1215-4474-A76A-EFB53F11A23E}" srcOrd="2" destOrd="0" presId="urn:microsoft.com/office/officeart/2005/8/layout/vList4"/>
    <dgm:cxn modelId="{35345254-890E-4A7B-A82C-17F04F8C4222}" type="presParOf" srcId="{24204F4A-ABE4-49BC-9A86-9EAC12A2023B}" destId="{669745A4-1CE7-47A0-BEA8-BEE53AE6C237}" srcOrd="13" destOrd="0" presId="urn:microsoft.com/office/officeart/2005/8/layout/vList4"/>
    <dgm:cxn modelId="{63AFB2FC-D912-4390-81AB-35095C5ABF69}" type="presParOf" srcId="{24204F4A-ABE4-49BC-9A86-9EAC12A2023B}" destId="{66A31DC0-CBCE-422F-B80F-36A077D24645}" srcOrd="14" destOrd="0" presId="urn:microsoft.com/office/officeart/2005/8/layout/vList4"/>
    <dgm:cxn modelId="{34EDCE62-68AC-412C-A372-AF17164A811A}" type="presParOf" srcId="{66A31DC0-CBCE-422F-B80F-36A077D24645}" destId="{EF3F0C2C-3413-4DD3-A66C-3DEFCF387A86}" srcOrd="0" destOrd="0" presId="urn:microsoft.com/office/officeart/2005/8/layout/vList4"/>
    <dgm:cxn modelId="{E4F00572-D4D7-4705-A3A9-8BBA66BAF326}" type="presParOf" srcId="{66A31DC0-CBCE-422F-B80F-36A077D24645}" destId="{19DA01D5-AD1E-43C6-B876-1BF50EE9DB08}" srcOrd="1" destOrd="0" presId="urn:microsoft.com/office/officeart/2005/8/layout/vList4"/>
    <dgm:cxn modelId="{C07061E0-F94E-4F93-9488-F3D074D33F2B}" type="presParOf" srcId="{66A31DC0-CBCE-422F-B80F-36A077D24645}" destId="{5DBE25F2-B2FE-42FD-ACB8-1D4F1FFE53B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A00661-0FED-482D-AD0E-D82FC6B62F1E}">
      <dsp:nvSpPr>
        <dsp:cNvPr id="0" name=""/>
        <dsp:cNvSpPr/>
      </dsp:nvSpPr>
      <dsp:spPr>
        <a:xfrm>
          <a:off x="-501974" y="6927"/>
          <a:ext cx="5779770" cy="5290592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5110" y="630801"/>
        <a:ext cx="3332480" cy="4042843"/>
      </dsp:txXfrm>
    </dsp:sp>
    <dsp:sp modelId="{6DB549FE-8924-44FF-9B49-628D422FB5AA}">
      <dsp:nvSpPr>
        <dsp:cNvPr id="0" name=""/>
        <dsp:cNvSpPr/>
      </dsp:nvSpPr>
      <dsp:spPr>
        <a:xfrm>
          <a:off x="2648245" y="124375"/>
          <a:ext cx="5981729" cy="529429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50000"/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50000"/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45763" y="748685"/>
        <a:ext cx="3448924" cy="40456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1AB263-14A6-4517-BADE-07EA730DA180}">
      <dsp:nvSpPr>
        <dsp:cNvPr id="0" name=""/>
        <dsp:cNvSpPr/>
      </dsp:nvSpPr>
      <dsp:spPr>
        <a:xfrm>
          <a:off x="0" y="65895"/>
          <a:ext cx="7084288" cy="419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Qo‘lqanotlilar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turkumi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58794" y="65895"/>
        <a:ext cx="5625493" cy="419364"/>
      </dsp:txXfrm>
    </dsp:sp>
    <dsp:sp modelId="{5B80AAB4-2C0F-457B-ABC0-31D727FA73CE}">
      <dsp:nvSpPr>
        <dsp:cNvPr id="0" name=""/>
        <dsp:cNvSpPr/>
      </dsp:nvSpPr>
      <dsp:spPr>
        <a:xfrm>
          <a:off x="41936" y="0"/>
          <a:ext cx="1416857" cy="5456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40000" b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92406D-33DF-461D-89E4-7AD9DAFAD90C}">
      <dsp:nvSpPr>
        <dsp:cNvPr id="0" name=""/>
        <dsp:cNvSpPr/>
      </dsp:nvSpPr>
      <dsp:spPr>
        <a:xfrm>
          <a:off x="0" y="644239"/>
          <a:ext cx="7084288" cy="419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Kemiruvchilar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turkumi</a:t>
          </a:r>
          <a:endParaRPr lang="ru-RU" sz="2800" kern="1200" dirty="0"/>
        </a:p>
      </dsp:txBody>
      <dsp:txXfrm>
        <a:off x="1458794" y="644239"/>
        <a:ext cx="5625493" cy="419364"/>
      </dsp:txXfrm>
    </dsp:sp>
    <dsp:sp modelId="{DBB10D32-487D-4712-974E-74414D860DF9}">
      <dsp:nvSpPr>
        <dsp:cNvPr id="0" name=""/>
        <dsp:cNvSpPr/>
      </dsp:nvSpPr>
      <dsp:spPr>
        <a:xfrm>
          <a:off x="0" y="586248"/>
          <a:ext cx="1416857" cy="5471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60000" b="-6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EA03DA-C31C-4429-82D1-3486C211C156}">
      <dsp:nvSpPr>
        <dsp:cNvPr id="0" name=""/>
        <dsp:cNvSpPr/>
      </dsp:nvSpPr>
      <dsp:spPr>
        <a:xfrm>
          <a:off x="0" y="1255491"/>
          <a:ext cx="7084288" cy="419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Yirtqich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sutemizuvchilar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turkumi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58794" y="1255491"/>
        <a:ext cx="5625493" cy="419364"/>
      </dsp:txXfrm>
    </dsp:sp>
    <dsp:sp modelId="{9F46998B-6930-4AAE-9162-1BA04A7A004D}">
      <dsp:nvSpPr>
        <dsp:cNvPr id="0" name=""/>
        <dsp:cNvSpPr/>
      </dsp:nvSpPr>
      <dsp:spPr>
        <a:xfrm>
          <a:off x="26450" y="1159469"/>
          <a:ext cx="1416857" cy="6887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46000" b="-4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991DF3-70D7-40AB-8AEA-43EBA57A9F5E}">
      <dsp:nvSpPr>
        <dsp:cNvPr id="0" name=""/>
        <dsp:cNvSpPr/>
      </dsp:nvSpPr>
      <dsp:spPr>
        <a:xfrm>
          <a:off x="0" y="1928735"/>
          <a:ext cx="7084288" cy="419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Kurakoyoqlilar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turkumi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58794" y="1928735"/>
        <a:ext cx="5625493" cy="419364"/>
      </dsp:txXfrm>
    </dsp:sp>
    <dsp:sp modelId="{6D49ABF3-BB12-43E9-8DAC-05D5F18C7E1F}">
      <dsp:nvSpPr>
        <dsp:cNvPr id="0" name=""/>
        <dsp:cNvSpPr/>
      </dsp:nvSpPr>
      <dsp:spPr>
        <a:xfrm>
          <a:off x="0" y="1893555"/>
          <a:ext cx="1416857" cy="65518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67000" b="-6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22BB93-7B3C-4AD7-AB4A-EF1B18F86F57}">
      <dsp:nvSpPr>
        <dsp:cNvPr id="0" name=""/>
        <dsp:cNvSpPr/>
      </dsp:nvSpPr>
      <dsp:spPr>
        <a:xfrm>
          <a:off x="0" y="2714464"/>
          <a:ext cx="7084288" cy="419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Kitsimonlar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turkumi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58794" y="2714464"/>
        <a:ext cx="5625493" cy="419364"/>
      </dsp:txXfrm>
    </dsp:sp>
    <dsp:sp modelId="{6F64AD87-3954-4CB4-8214-CA16C34B294A}">
      <dsp:nvSpPr>
        <dsp:cNvPr id="0" name=""/>
        <dsp:cNvSpPr/>
      </dsp:nvSpPr>
      <dsp:spPr>
        <a:xfrm>
          <a:off x="25132" y="2550421"/>
          <a:ext cx="1416857" cy="7029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t="-52000" b="-5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C70796-3573-4120-9159-371EA8CCC08E}">
      <dsp:nvSpPr>
        <dsp:cNvPr id="0" name=""/>
        <dsp:cNvSpPr/>
      </dsp:nvSpPr>
      <dsp:spPr>
        <a:xfrm>
          <a:off x="0" y="3450388"/>
          <a:ext cx="7084288" cy="419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Juft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tuyoqlilar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turkumi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58794" y="3450388"/>
        <a:ext cx="5625493" cy="419364"/>
      </dsp:txXfrm>
    </dsp:sp>
    <dsp:sp modelId="{DAE7D76C-9B7C-47BF-8EE3-7CCCA7C57B45}">
      <dsp:nvSpPr>
        <dsp:cNvPr id="0" name=""/>
        <dsp:cNvSpPr/>
      </dsp:nvSpPr>
      <dsp:spPr>
        <a:xfrm>
          <a:off x="0" y="3294367"/>
          <a:ext cx="1416857" cy="73140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rcRect/>
          <a:stretch>
            <a:fillRect t="-18000" b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09763-8E1F-4767-9383-0899A46BAD65}">
      <dsp:nvSpPr>
        <dsp:cNvPr id="0" name=""/>
        <dsp:cNvSpPr/>
      </dsp:nvSpPr>
      <dsp:spPr>
        <a:xfrm>
          <a:off x="0" y="4209451"/>
          <a:ext cx="7084288" cy="419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Toq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tuyoqlilar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turkumi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58794" y="4209451"/>
        <a:ext cx="5625493" cy="419364"/>
      </dsp:txXfrm>
    </dsp:sp>
    <dsp:sp modelId="{C94812E8-FD3A-4950-B15A-9B10D354720D}">
      <dsp:nvSpPr>
        <dsp:cNvPr id="0" name=""/>
        <dsp:cNvSpPr/>
      </dsp:nvSpPr>
      <dsp:spPr>
        <a:xfrm>
          <a:off x="31848" y="4020116"/>
          <a:ext cx="1416857" cy="60870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rcRect/>
          <a:stretch>
            <a:fillRect t="-29000" b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3F0C2C-3413-4DD3-A66C-3DEFCF387A86}">
      <dsp:nvSpPr>
        <dsp:cNvPr id="0" name=""/>
        <dsp:cNvSpPr/>
      </dsp:nvSpPr>
      <dsp:spPr>
        <a:xfrm>
          <a:off x="0" y="4801688"/>
          <a:ext cx="7084288" cy="4193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Primatlar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turkumi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58794" y="4801688"/>
        <a:ext cx="5625493" cy="419364"/>
      </dsp:txXfrm>
    </dsp:sp>
    <dsp:sp modelId="{19DA01D5-AD1E-43C6-B876-1BF50EE9DB08}">
      <dsp:nvSpPr>
        <dsp:cNvPr id="0" name=""/>
        <dsp:cNvSpPr/>
      </dsp:nvSpPr>
      <dsp:spPr>
        <a:xfrm>
          <a:off x="0" y="4714228"/>
          <a:ext cx="1416857" cy="64157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78183-05E6-4746-8DB4-BB259BBD4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693CE2-00AB-4659-9F7B-CAB69B6A1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1CE173-4C8E-4C68-A4E7-6461D66A5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BBB0-2E52-4FE2-998E-3F88F331E32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56BF4B-F378-4EF8-96F3-22D7911D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A547A4-8155-45A8-A86F-67A3EB19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A299-6108-4F76-894A-B222A9642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58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897D4E-FA4C-49B6-8FD4-9C15E9DE5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F24B21-E713-44CC-903F-FB287A0FA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8EA255-96AD-4A00-B75D-45EF711E6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BBB0-2E52-4FE2-998E-3F88F331E32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8EEAA2-5981-4689-B078-395385C7D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9B19FC-9C8D-4770-86E1-010EE4AA1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A299-6108-4F76-894A-B222A9642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779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15582D-9576-4827-908D-251DEE503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8557B1-B2F4-4313-AE1C-EE36F63E8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59256F-7127-4C54-983C-788C868FD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BBB0-2E52-4FE2-998E-3F88F331E32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9AF4F4-EEFB-4D2E-AD42-0B137E749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7C6A25-5E2D-47A8-AE87-16ED68F0A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A299-6108-4F76-894A-B222A9642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490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392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1FC88-247D-4780-A206-01C54B0EC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8B2C2F-27B3-42A9-85FF-8B5A4DBB8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258454-3C58-484F-A51D-23D8A7CC4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BBB0-2E52-4FE2-998E-3F88F331E32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DA14B1-3E2F-4D95-9394-297A42D1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F830E6-F039-4508-AEA3-8645B959E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A299-6108-4F76-894A-B222A9642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65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FB0A1-B265-496E-9035-CD4C1F41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1798A-1CF3-470A-9E35-F24FB23CE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C1E805-E580-4534-802E-43F91A9B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BBB0-2E52-4FE2-998E-3F88F331E32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ADDE51-4D90-447B-97C2-9076B93F2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EC530B-F812-42B1-8FF3-C0BBCF17C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A299-6108-4F76-894A-B222A9642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942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C5B0CA-DC9E-45ED-91AB-AE338F726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47258A-C0B6-4128-8995-1D8A75145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BED55B-FB99-44A0-BACB-2727087B5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D4D35-9597-45AE-AB1E-80547E64B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BBB0-2E52-4FE2-998E-3F88F331E32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8D4656-B5EB-47D0-931B-CDAD4DA6F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6E5324-C02D-43DA-9021-EC2A15E2C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A299-6108-4F76-894A-B222A9642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433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EF89-44D2-4CB2-A430-E37EEF138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D6BE80-003D-4DB0-B202-DCD2DC574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F48CAB-34C2-4BF7-BF8C-4F5362EEE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8D76E57-FF58-4539-94A1-C9D78C37F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B055504-C9DE-49B5-8C1D-29911CA4B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3DDF2D5-5F57-4648-B8F8-95D54733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BBB0-2E52-4FE2-998E-3F88F331E32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16F8FB-77E2-4C2E-A3A6-9271E4D21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425AA9E-0AF2-41E4-899F-EC58B40BA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A299-6108-4F76-894A-B222A9642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893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7671FB-3069-402E-8A6F-BF90C2160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E6B3A73-C62A-4A05-90FA-E8537AEA1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BBB0-2E52-4FE2-998E-3F88F331E32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462FEF-D292-48EB-B253-F00D277C6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7020D3-402E-43BD-A7A7-80E464446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A299-6108-4F76-894A-B222A9642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51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2F8572D-E935-44E2-8249-AE4DDA994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BBB0-2E52-4FE2-998E-3F88F331E32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29562E-DC7B-49E4-8FE0-4A78A8D01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2150BE-676F-4046-B29B-A8B5D2E6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A299-6108-4F76-894A-B222A9642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929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9D9712-25F2-40E0-9B6C-86016701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75BA38-A395-4868-B640-0D741EBD3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0435F2-8CE4-421F-B1BE-D7CDC36CE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1B6270-CC12-42B3-8D79-91EC259C0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BBB0-2E52-4FE2-998E-3F88F331E32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F411F1-A7E4-46E4-AC6D-769673093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BA46D-2A31-4909-BFC2-7FDEDBF53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A299-6108-4F76-894A-B222A9642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928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BE01B3-A754-4393-8721-18FED0B3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DC5C1D-ADC9-4BBA-867C-52103A291A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E9AFF5-FA8A-4663-B8B9-A216E913B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A46A95-BE07-435A-A765-1E8C3DFF6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BBB0-2E52-4FE2-998E-3F88F331E32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BD676B-3E7D-4A51-9350-A9EEE07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FA08F2-3CCD-470A-8A0E-0F767D2F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FA299-6108-4F76-894A-B222A9642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747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B6979-C2E8-4588-88A8-FC7A31A2B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374D1D-A48B-4D20-920C-EC2344B77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B34339-9505-4799-99A2-6A436DFA74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2BBB0-2E52-4FE2-998E-3F88F331E32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F81141-C90C-4684-A05B-6405D01C8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BE9720-AC37-4296-90AB-DA8D0F24A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FA299-6108-4F76-894A-B222A9642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05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" y="1"/>
            <a:ext cx="12192000" cy="20116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443789" y="2285734"/>
            <a:ext cx="9904396" cy="350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uz-Cyrl-UZ" altLang="ru-RU" sz="4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Mavzu:</a:t>
            </a:r>
            <a:r>
              <a:rPr lang="uz-Latn-UZ" altLang="ru-RU" sz="4800" b="1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Sutemizuvchilarning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xilma-xilligi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ru-RU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qo‘yuvchilar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xaltalilar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yo‘ldoshlilar</a:t>
            </a:r>
            <a:endParaRPr lang="ru-RU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557213" y="2587791"/>
            <a:ext cx="61912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573881" y="4341813"/>
            <a:ext cx="620476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126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en-US" altLang="ru-RU" sz="8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BIOLOGIYA</a:t>
            </a:r>
            <a:endParaRPr lang="uz-Cyrl-UZ" altLang="ru-RU" sz="8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35813"/>
            <a:ext cx="1733633" cy="1273736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10537" y="830130"/>
            <a:ext cx="1657350" cy="64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sz="4000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7-sinf</a:t>
            </a:r>
            <a:endParaRPr lang="ru-RU" altLang="ru-RU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39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Kloakalilar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186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C5C7D6-934C-49C1-BF4E-AC0577F75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174" y="2025353"/>
            <a:ext cx="4943811" cy="313630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F7E7084-AD01-46D6-AC4D-2BC691C6968C}"/>
              </a:ext>
            </a:extLst>
          </p:cNvPr>
          <p:cNvSpPr/>
          <p:nvPr/>
        </p:nvSpPr>
        <p:spPr>
          <a:xfrm>
            <a:off x="415636" y="1742276"/>
            <a:ext cx="64748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O‘rdakburun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qo‘yib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bosib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yotadi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tuxumdan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bolalarini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boqadi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bezlari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so‘rg‘ichlari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bo‘lmaganidan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junining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sirtiga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bolalari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ana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sutni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yalab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50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Kloakalilar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186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464FD7-1366-4DA5-A379-F66A63003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52" y="1683848"/>
            <a:ext cx="3166214" cy="444174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0D692B-7F09-49F0-875E-0638FBDB0575}"/>
              </a:ext>
            </a:extLst>
          </p:cNvPr>
          <p:cNvSpPr/>
          <p:nvPr/>
        </p:nvSpPr>
        <p:spPr>
          <a:xfrm>
            <a:off x="4554908" y="1565649"/>
            <a:ext cx="69306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O‘rdakburunning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o‘rdaknikiga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o‘xshash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muguz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tumshug‘i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bor.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Tanasi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8775"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qirg‘oqlaridagi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uyasida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Oyog‘ining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barmoqlari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suzgich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pardasi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suzadi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94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Xaltalilar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05345"/>
            <a:ext cx="11820939" cy="547254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5A028A-845C-478B-A130-A53246B94283}"/>
              </a:ext>
            </a:extLst>
          </p:cNvPr>
          <p:cNvSpPr/>
          <p:nvPr/>
        </p:nvSpPr>
        <p:spPr>
          <a:xfrm>
            <a:off x="343802" y="1504459"/>
            <a:ext cx="73046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Xaltalilar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qo‘yuvchilarga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birmuncha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tuzilgan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8775"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bola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tug‘adi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kloakasi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So‘rg‘ichlari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tana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(37°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bachadoni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rivojlanmagan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kuchsiz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8775"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tug‘ilgan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bolalari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zaif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24A33A-59AD-43E2-BA10-DFEF55E67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148" y="2050990"/>
            <a:ext cx="4173912" cy="32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7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Xaltalilar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05345"/>
            <a:ext cx="11820939" cy="547254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5442FB-FA5F-4E62-95DA-AC22ABFC7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52" r="14284"/>
          <a:stretch/>
        </p:blipFill>
        <p:spPr>
          <a:xfrm>
            <a:off x="7304255" y="1266117"/>
            <a:ext cx="4655127" cy="477202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5A028A-845C-478B-A130-A53246B94283}"/>
              </a:ext>
            </a:extLst>
          </p:cNvPr>
          <p:cNvSpPr/>
          <p:nvPr/>
        </p:nvSpPr>
        <p:spPr>
          <a:xfrm>
            <a:off x="385218" y="1321361"/>
            <a:ext cx="6655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kenguru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bolasining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uzunligi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bor-yo‘g‘i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Xaltalilarning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urg‘ochisi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tug‘ilgan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bolasini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qornidagi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xaltasida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yuradi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358775"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Kenguru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orqa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oyoqlarida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sakrab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harakatlanadi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oldingi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o‘tlar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shox-shabbalardan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ozig‘ini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og‘ziga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soladi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55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Xaltalilar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05345"/>
            <a:ext cx="11820939" cy="547254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6914FF-8769-4FEC-9223-E8B086263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03"/>
          <a:stretch/>
        </p:blipFill>
        <p:spPr>
          <a:xfrm>
            <a:off x="3330497" y="3292669"/>
            <a:ext cx="5832619" cy="316795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03A06AF-208A-4A38-B36D-ADDAA071F7A8}"/>
              </a:ext>
            </a:extLst>
          </p:cNvPr>
          <p:cNvSpPr/>
          <p:nvPr/>
        </p:nvSpPr>
        <p:spPr>
          <a:xfrm>
            <a:off x="323848" y="1147677"/>
            <a:ext cx="112300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Xaltalilar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qit’asi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yaqinidagi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orollarda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Amerikada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270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kenguru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koala,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xaltali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sichqon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xaltali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ko‘pchilikka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98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Xaltalilar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05345"/>
            <a:ext cx="11820939" cy="547254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4EB2CE-E017-4CE0-BDCA-FF86ADA3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65" y="4238714"/>
            <a:ext cx="4092578" cy="23086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D3D59B-73C7-4AEF-AAC7-D99E6A453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573" y="4238714"/>
            <a:ext cx="3754146" cy="23086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D394CB-476F-4863-A129-DB9D26CF02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65"/>
          <a:stretch/>
        </p:blipFill>
        <p:spPr>
          <a:xfrm>
            <a:off x="4456705" y="1325650"/>
            <a:ext cx="2687578" cy="26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Yo‘ldoshlilar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190647"/>
            <a:ext cx="11820939" cy="545953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7E29E0-34CB-4E37-AD11-2557F9B79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90" y="2102265"/>
            <a:ext cx="4286239" cy="292321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E44020-EFAD-45DA-9BD0-5D920117DAF5}"/>
              </a:ext>
            </a:extLst>
          </p:cNvPr>
          <p:cNvSpPr/>
          <p:nvPr/>
        </p:nvSpPr>
        <p:spPr>
          <a:xfrm>
            <a:off x="4877238" y="1218652"/>
            <a:ext cx="68017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Yo‘ldoshlilar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qo‘yuvchilar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xaltalilarga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tuzilgan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homilasi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urg‘ochisi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bachadonida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rivojlanadi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444500"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Yo‘ldoshlilar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sichqonlardan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tortib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fillargacha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jumladan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xonaki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hayvonlarni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ichiga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9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Yo‘ldoshlilar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190647"/>
            <a:ext cx="11820939" cy="545953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B4E507-C83A-4AD8-BAB6-DB7D66DA5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335" y="1805667"/>
            <a:ext cx="5666509" cy="45332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7631F0-9243-43EE-8B3B-365B7E655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11" y="2524702"/>
            <a:ext cx="5791200" cy="381417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F8C8E2-0859-4366-8F4A-AF0A21A5DFD6}"/>
              </a:ext>
            </a:extLst>
          </p:cNvPr>
          <p:cNvSpPr/>
          <p:nvPr/>
        </p:nvSpPr>
        <p:spPr>
          <a:xfrm>
            <a:off x="563142" y="1386620"/>
            <a:ext cx="5278582" cy="942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Hasharotxo‘rlar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turkumi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1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Yo‘ldoshlilar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190647"/>
            <a:ext cx="11820939" cy="545953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5CD2AC-B9D0-4884-9710-880E0B5B0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150" y="1384207"/>
            <a:ext cx="6096000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89B11F-D542-4E51-ACAA-385F773BF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41" y="1383654"/>
            <a:ext cx="4105707" cy="501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8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190647"/>
            <a:ext cx="11820939" cy="545953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D975C9-7F52-4E1B-9FDD-F862A6BF9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96" y="1322687"/>
            <a:ext cx="4156363" cy="519545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578F95-FAAA-4699-A81E-2D7FC76EE596}"/>
              </a:ext>
            </a:extLst>
          </p:cNvPr>
          <p:cNvSpPr/>
          <p:nvPr/>
        </p:nvSpPr>
        <p:spPr>
          <a:xfrm>
            <a:off x="5175773" y="2670949"/>
            <a:ext cx="6540511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Hayvonlarning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juftini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toping.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31065" y="6229884"/>
            <a:ext cx="1042587" cy="264920"/>
          </a:xfrm>
          <a:prstGeom prst="rect">
            <a:avLst/>
          </a:prstGeom>
          <a:solidFill>
            <a:srgbClr val="DCDD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84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45406"/>
            <a:ext cx="11820939" cy="5532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63BF66-2872-45BD-A713-32C3D068ABD0}"/>
              </a:ext>
            </a:extLst>
          </p:cNvPr>
          <p:cNvSpPr/>
          <p:nvPr/>
        </p:nvSpPr>
        <p:spPr>
          <a:xfrm>
            <a:off x="6488808" y="1517744"/>
            <a:ext cx="4877099" cy="445207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Sistematika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Kloakalilar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Xaltalilar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Yo‘ldoshlilar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/>
          </a:p>
        </p:txBody>
      </p:sp>
      <p:pic>
        <p:nvPicPr>
          <p:cNvPr id="2050" name="Picture 2" descr="СУМЧАТЫЕ • Большая российская энциклопедия - электронная версия">
            <a:extLst>
              <a:ext uri="{FF2B5EF4-FFF2-40B4-BE49-F238E27FC236}">
                <a16:creationId xmlns:a16="http://schemas.microsoft.com/office/drawing/2014/main" id="{651F74C7-5225-4550-9EA2-94FC0193C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43" y="1193656"/>
            <a:ext cx="4484686" cy="543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62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190647"/>
            <a:ext cx="11820939" cy="545953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535C2B-E93A-4632-9B18-92DA50E774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97" r="5091" b="4271"/>
          <a:stretch/>
        </p:blipFill>
        <p:spPr>
          <a:xfrm>
            <a:off x="6389148" y="1377683"/>
            <a:ext cx="4156363" cy="508546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0B6A96-A031-435C-9BFA-EEAC14EE044B}"/>
              </a:ext>
            </a:extLst>
          </p:cNvPr>
          <p:cNvSpPr/>
          <p:nvPr/>
        </p:nvSpPr>
        <p:spPr>
          <a:xfrm>
            <a:off x="649480" y="2657742"/>
            <a:ext cx="5435127" cy="1630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soyasini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toping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5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05345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385456"/>
            <a:ext cx="11820939" cy="52206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7290" y="2094614"/>
            <a:ext cx="11374451" cy="2342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177-179-sahifalarini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topshiriqlarni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tekshirish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2792C613-47AE-4CB1-9B11-92F243D2B7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9102327"/>
              </p:ext>
            </p:extLst>
          </p:nvPr>
        </p:nvGraphicFramePr>
        <p:xfrm>
          <a:off x="2032000" y="100460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BE0D515-5C34-4C17-B570-6D5ACB935006}"/>
              </a:ext>
            </a:extLst>
          </p:cNvPr>
          <p:cNvSpPr/>
          <p:nvPr/>
        </p:nvSpPr>
        <p:spPr>
          <a:xfrm>
            <a:off x="7058188" y="1528247"/>
            <a:ext cx="2687782" cy="512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emizuvchi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5F6BAC-98EE-4728-A655-F17503D6E269}"/>
              </a:ext>
            </a:extLst>
          </p:cNvPr>
          <p:cNvSpPr/>
          <p:nvPr/>
        </p:nvSpPr>
        <p:spPr>
          <a:xfrm>
            <a:off x="2185805" y="1514393"/>
            <a:ext cx="3426691" cy="526472"/>
          </a:xfrm>
          <a:prstGeom prst="rect">
            <a:avLst/>
          </a:prstGeom>
          <a:solidFill>
            <a:srgbClr val="009A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Sudralib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yuruvchi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9709F0-185A-48B8-8F34-2A57D15B4A49}"/>
              </a:ext>
            </a:extLst>
          </p:cNvPr>
          <p:cNvSpPr/>
          <p:nvPr/>
        </p:nvSpPr>
        <p:spPr>
          <a:xfrm>
            <a:off x="5133813" y="2093603"/>
            <a:ext cx="2244437" cy="51261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Teropsid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DFC92AA-7932-435B-A872-D7673577FDF2}"/>
              </a:ext>
            </a:extLst>
          </p:cNvPr>
          <p:cNvSpPr/>
          <p:nvPr/>
        </p:nvSpPr>
        <p:spPr>
          <a:xfrm>
            <a:off x="7273783" y="2950291"/>
            <a:ext cx="3048000" cy="2230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Oyoqlari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tanasi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ostida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Tishlari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B3C5A8A-5C02-4568-BDAB-3A8D41FA0BDD}"/>
              </a:ext>
            </a:extLst>
          </p:cNvPr>
          <p:cNvSpPr/>
          <p:nvPr/>
        </p:nvSpPr>
        <p:spPr>
          <a:xfrm>
            <a:off x="2040557" y="2798618"/>
            <a:ext cx="3299466" cy="26300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Dumini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sudrab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harakatlangan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qo‘yib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ko‘paygan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Kloakasi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0586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9863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Topshiriqni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tekshirish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219200"/>
            <a:ext cx="11820939" cy="53894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3CF512-252A-4105-BF7F-E46E98A984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4" t="3668" r="5194" b="2712"/>
          <a:stretch/>
        </p:blipFill>
        <p:spPr>
          <a:xfrm>
            <a:off x="6827279" y="1877290"/>
            <a:ext cx="5029200" cy="40732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B74C86-B7F0-49BF-9A20-1A1ECB972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26" y="2197510"/>
            <a:ext cx="6465253" cy="344129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A5BED09-53CD-4BEA-8A8F-563B58821DDD}"/>
              </a:ext>
            </a:extLst>
          </p:cNvPr>
          <p:cNvSpPr/>
          <p:nvPr/>
        </p:nvSpPr>
        <p:spPr>
          <a:xfrm>
            <a:off x="2374548" y="1496291"/>
            <a:ext cx="3734704" cy="701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Taqqoslang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0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Sistematika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190647"/>
            <a:ext cx="11820939" cy="545953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807278-1514-464A-B454-2948227D872B}"/>
              </a:ext>
            </a:extLst>
          </p:cNvPr>
          <p:cNvSpPr/>
          <p:nvPr/>
        </p:nvSpPr>
        <p:spPr>
          <a:xfrm>
            <a:off x="4170217" y="1607128"/>
            <a:ext cx="3851564" cy="94210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sinfi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5B7690D-2F61-4DB5-9A51-AAEC7B3ABC5E}"/>
              </a:ext>
            </a:extLst>
          </p:cNvPr>
          <p:cNvSpPr/>
          <p:nvPr/>
        </p:nvSpPr>
        <p:spPr>
          <a:xfrm>
            <a:off x="975240" y="3201244"/>
            <a:ext cx="2862470" cy="845127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kloakalilar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48918F0-E347-4C60-B450-85F785955DCA}"/>
              </a:ext>
            </a:extLst>
          </p:cNvPr>
          <p:cNvSpPr/>
          <p:nvPr/>
        </p:nvSpPr>
        <p:spPr>
          <a:xfrm>
            <a:off x="4973782" y="3201243"/>
            <a:ext cx="2244437" cy="845127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xaltalilar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A7ADF3-F1AF-4642-820E-55D81530E518}"/>
              </a:ext>
            </a:extLst>
          </p:cNvPr>
          <p:cNvSpPr/>
          <p:nvPr/>
        </p:nvSpPr>
        <p:spPr>
          <a:xfrm>
            <a:off x="8354291" y="3215098"/>
            <a:ext cx="2687782" cy="8312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yo‘ldoshlilar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3E09F3A7-9B0D-4495-BDA6-C38C38A4722C}"/>
              </a:ext>
            </a:extLst>
          </p:cNvPr>
          <p:cNvCxnSpPr>
            <a:stCxn id="5" idx="2"/>
            <a:endCxn id="8" idx="0"/>
          </p:cNvCxnSpPr>
          <p:nvPr/>
        </p:nvCxnSpPr>
        <p:spPr>
          <a:xfrm>
            <a:off x="6095999" y="2549237"/>
            <a:ext cx="3602183" cy="6658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30F94C7A-1915-4D8D-80B2-1F22A0086184}"/>
              </a:ext>
            </a:extLst>
          </p:cNvPr>
          <p:cNvCxnSpPr>
            <a:stCxn id="5" idx="2"/>
            <a:endCxn id="6" idx="0"/>
          </p:cNvCxnSpPr>
          <p:nvPr/>
        </p:nvCxnSpPr>
        <p:spPr>
          <a:xfrm flipH="1">
            <a:off x="2406475" y="2549237"/>
            <a:ext cx="3689524" cy="6520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8F12C31-D4B5-4E1C-8183-EEFCAE510FA6}"/>
              </a:ext>
            </a:extLst>
          </p:cNvPr>
          <p:cNvCxnSpPr>
            <a:stCxn id="5" idx="2"/>
            <a:endCxn id="7" idx="0"/>
          </p:cNvCxnSpPr>
          <p:nvPr/>
        </p:nvCxnSpPr>
        <p:spPr>
          <a:xfrm>
            <a:off x="6095999" y="2549237"/>
            <a:ext cx="2" cy="6520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F3DDF5D-4078-4201-840E-2A6FB28EF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589" y="4045162"/>
            <a:ext cx="1928478" cy="245377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8385A2D-128D-409C-9496-5FDD4BA040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08" r="19347"/>
          <a:stretch/>
        </p:blipFill>
        <p:spPr>
          <a:xfrm>
            <a:off x="5131760" y="4045162"/>
            <a:ext cx="1928478" cy="23014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C099C56-CE6D-49D9-8700-7FDBBAFEB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955" y="4045162"/>
            <a:ext cx="2839700" cy="205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8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Sistematika</a:t>
            </a:r>
            <a:endParaRPr lang="ru-RU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190647"/>
            <a:ext cx="11749758" cy="545953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807278-1514-464A-B454-2948227D872B}"/>
              </a:ext>
            </a:extLst>
          </p:cNvPr>
          <p:cNvSpPr/>
          <p:nvPr/>
        </p:nvSpPr>
        <p:spPr>
          <a:xfrm>
            <a:off x="256712" y="1190647"/>
            <a:ext cx="4461165" cy="94210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Yo‘ldoshlilar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kenja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sinfi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Схема 22">
            <a:extLst>
              <a:ext uri="{FF2B5EF4-FFF2-40B4-BE49-F238E27FC236}">
                <a16:creationId xmlns:a16="http://schemas.microsoft.com/office/drawing/2014/main" id="{D831B5B1-492C-433B-BD62-3F8CB3ED4D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9915536"/>
              </p:ext>
            </p:extLst>
          </p:nvPr>
        </p:nvGraphicFramePr>
        <p:xfrm>
          <a:off x="4789059" y="1175949"/>
          <a:ext cx="708428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8800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Kloakalilar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85530" y="1192574"/>
            <a:ext cx="11820939" cy="54864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B00C44-6BF6-41A1-BDC8-E089C61D9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946" y="2358639"/>
            <a:ext cx="2881730" cy="284347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37841B-3E96-4CBA-AAAA-B7A2091CAAFD}"/>
              </a:ext>
            </a:extLst>
          </p:cNvPr>
          <p:cNvSpPr/>
          <p:nvPr/>
        </p:nvSpPr>
        <p:spPr>
          <a:xfrm>
            <a:off x="434180" y="1564866"/>
            <a:ext cx="805179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qo‘yuvchilar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kloakalilar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bola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tug‘masdan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bezlarining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rivojlanganligi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tanasida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o‘xshaydi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8775" algn="just"/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haqiqiy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sutemizuvchilar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birmuncha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kuchsiz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358775" algn="just"/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Chunonchi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bosh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miyasi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so‘rg‘ichlari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rivojlanmagan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tana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pastroq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26°dan 36°gacha)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5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Kloakalilar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77636"/>
            <a:ext cx="11820939" cy="54864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F259433-353D-459C-9182-B52857F8BAFC}"/>
              </a:ext>
            </a:extLst>
          </p:cNvPr>
          <p:cNvSpPr/>
          <p:nvPr/>
        </p:nvSpPr>
        <p:spPr>
          <a:xfrm>
            <a:off x="327979" y="1488665"/>
            <a:ext cx="70524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sudralib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yuruvchilarga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xususiyatlar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kloakasining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qo‘yib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8775"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qo‘yuvchi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sutemizuvchilarga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o‘rdakburun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yexidna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qit’asi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yaqinidagi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orollarda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EB3777-5FB2-46F6-9704-8C05CC0F6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229" y="1418151"/>
            <a:ext cx="4224688" cy="398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9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952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Kloakalilar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177636"/>
            <a:ext cx="11820939" cy="54864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56F2DD-358D-4F9D-83CA-933E89252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058" y="2050990"/>
            <a:ext cx="4383903" cy="347813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F04F953-5928-4966-9839-B886F57EBD83}"/>
              </a:ext>
            </a:extLst>
          </p:cNvPr>
          <p:cNvSpPr/>
          <p:nvPr/>
        </p:nvSpPr>
        <p:spPr>
          <a:xfrm>
            <a:off x="401782" y="1706738"/>
            <a:ext cx="71036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Yexidna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ko‘rinishi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tipratikanga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o‘xshaydigan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Tanasi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Urg‘ochisi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qo‘yib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qornidagi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xaltasida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yuradi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bolasi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onasining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qorin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terisi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ustiga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sutni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yalaydi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485</Words>
  <Application>Microsoft Office PowerPoint</Application>
  <PresentationFormat>Широкоэкранный</PresentationFormat>
  <Paragraphs>72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Презентация PowerPoint</vt:lpstr>
      <vt:lpstr>Dars rejasi</vt:lpstr>
      <vt:lpstr>Topshiriqni tekshirish</vt:lpstr>
      <vt:lpstr>Topshiriqni tekshirish</vt:lpstr>
      <vt:lpstr>Sistematika</vt:lpstr>
      <vt:lpstr>Sistematika</vt:lpstr>
      <vt:lpstr>Kloakalilar</vt:lpstr>
      <vt:lpstr>Kloakalilar</vt:lpstr>
      <vt:lpstr>Kloakalilar</vt:lpstr>
      <vt:lpstr>Kloakalilar</vt:lpstr>
      <vt:lpstr>Kloakalilar</vt:lpstr>
      <vt:lpstr>Xaltalilar</vt:lpstr>
      <vt:lpstr>Xaltalilar</vt:lpstr>
      <vt:lpstr>Xaltalilar</vt:lpstr>
      <vt:lpstr>Xaltalilar</vt:lpstr>
      <vt:lpstr>Yo‘ldoshlilar</vt:lpstr>
      <vt:lpstr>Yo‘ldoshlilar</vt:lpstr>
      <vt:lpstr>Yo‘ldoshlilar</vt:lpstr>
      <vt:lpstr>Topshiriq</vt:lpstr>
      <vt:lpstr>Topshiriq</vt:lpstr>
      <vt:lpstr>Mustaqil bajarish uchun topshiriqlar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37</cp:revision>
  <dcterms:created xsi:type="dcterms:W3CDTF">2021-03-13T17:48:24Z</dcterms:created>
  <dcterms:modified xsi:type="dcterms:W3CDTF">2021-03-18T11:08:14Z</dcterms:modified>
</cp:coreProperties>
</file>